
<file path=[Content_Types].xml><?xml version="1.0" encoding="utf-8"?>
<Types xmlns="http://schemas.openxmlformats.org/package/2006/content-types">
  <Default Extension="avi" ContentType="video/x-msvideo"/>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88"/>
  </p:notesMasterIdLst>
  <p:sldIdLst>
    <p:sldId id="256" r:id="rId2"/>
    <p:sldId id="257" r:id="rId3"/>
    <p:sldId id="266" r:id="rId4"/>
    <p:sldId id="2220" r:id="rId5"/>
    <p:sldId id="267" r:id="rId6"/>
    <p:sldId id="259" r:id="rId7"/>
    <p:sldId id="2563" r:id="rId8"/>
    <p:sldId id="258" r:id="rId9"/>
    <p:sldId id="268" r:id="rId10"/>
    <p:sldId id="260" r:id="rId11"/>
    <p:sldId id="2562" r:id="rId12"/>
    <p:sldId id="263" r:id="rId13"/>
    <p:sldId id="2558" r:id="rId14"/>
    <p:sldId id="275" r:id="rId15"/>
    <p:sldId id="2286" r:id="rId16"/>
    <p:sldId id="2288" r:id="rId17"/>
    <p:sldId id="2287" r:id="rId18"/>
    <p:sldId id="278" r:id="rId19"/>
    <p:sldId id="1529" r:id="rId20"/>
    <p:sldId id="2254" r:id="rId21"/>
    <p:sldId id="280" r:id="rId22"/>
    <p:sldId id="2189" r:id="rId23"/>
    <p:sldId id="281" r:id="rId24"/>
    <p:sldId id="283" r:id="rId25"/>
    <p:sldId id="2560" r:id="rId26"/>
    <p:sldId id="2557" r:id="rId27"/>
    <p:sldId id="976" r:id="rId28"/>
    <p:sldId id="979" r:id="rId29"/>
    <p:sldId id="2190" r:id="rId30"/>
    <p:sldId id="287" r:id="rId31"/>
    <p:sldId id="2367" r:id="rId32"/>
    <p:sldId id="289" r:id="rId33"/>
    <p:sldId id="1329" r:id="rId34"/>
    <p:sldId id="2285" r:id="rId35"/>
    <p:sldId id="1502" r:id="rId36"/>
    <p:sldId id="986" r:id="rId37"/>
    <p:sldId id="2194" r:id="rId38"/>
    <p:sldId id="1004" r:id="rId39"/>
    <p:sldId id="2307" r:id="rId40"/>
    <p:sldId id="1506" r:id="rId41"/>
    <p:sldId id="1507" r:id="rId42"/>
    <p:sldId id="1509" r:id="rId43"/>
    <p:sldId id="1510" r:id="rId44"/>
    <p:sldId id="1112" r:id="rId45"/>
    <p:sldId id="1512" r:id="rId46"/>
    <p:sldId id="2191" r:id="rId47"/>
    <p:sldId id="2306" r:id="rId48"/>
    <p:sldId id="2308" r:id="rId49"/>
    <p:sldId id="1310" r:id="rId50"/>
    <p:sldId id="1313" r:id="rId51"/>
    <p:sldId id="1314" r:id="rId52"/>
    <p:sldId id="1526" r:id="rId53"/>
    <p:sldId id="684" r:id="rId54"/>
    <p:sldId id="1322" r:id="rId55"/>
    <p:sldId id="2237" r:id="rId56"/>
    <p:sldId id="320" r:id="rId57"/>
    <p:sldId id="2219" r:id="rId58"/>
    <p:sldId id="2224" r:id="rId59"/>
    <p:sldId id="333" r:id="rId60"/>
    <p:sldId id="805" r:id="rId61"/>
    <p:sldId id="816" r:id="rId62"/>
    <p:sldId id="2564" r:id="rId63"/>
    <p:sldId id="995" r:id="rId64"/>
    <p:sldId id="2310" r:id="rId65"/>
    <p:sldId id="1451" r:id="rId66"/>
    <p:sldId id="2240" r:id="rId67"/>
    <p:sldId id="1457" r:id="rId68"/>
    <p:sldId id="350" r:id="rId69"/>
    <p:sldId id="1492" r:id="rId70"/>
    <p:sldId id="1754" r:id="rId71"/>
    <p:sldId id="2569" r:id="rId72"/>
    <p:sldId id="2566" r:id="rId73"/>
    <p:sldId id="494" r:id="rId74"/>
    <p:sldId id="2197" r:id="rId75"/>
    <p:sldId id="1908" r:id="rId76"/>
    <p:sldId id="1916" r:id="rId77"/>
    <p:sldId id="1927" r:id="rId78"/>
    <p:sldId id="1944" r:id="rId79"/>
    <p:sldId id="2241" r:id="rId80"/>
    <p:sldId id="2249" r:id="rId81"/>
    <p:sldId id="282" r:id="rId82"/>
    <p:sldId id="2208" r:id="rId83"/>
    <p:sldId id="2311" r:id="rId84"/>
    <p:sldId id="2559" r:id="rId85"/>
    <p:sldId id="2567" r:id="rId86"/>
    <p:sldId id="2561" r:id="rId87"/>
  </p:sldIdLst>
  <p:sldSz cx="12192000" cy="6858000"/>
  <p:notesSz cx="7104063"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F2C8"/>
    <a:srgbClr val="DDDDDD"/>
    <a:srgbClr val="FFFFD5"/>
    <a:srgbClr val="FFFFD7"/>
    <a:srgbClr val="DDD9C3"/>
    <a:srgbClr val="EEECE1"/>
    <a:srgbClr val="FFFFE1"/>
    <a:srgbClr val="FFFFEB"/>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046" autoAdjust="0"/>
    <p:restoredTop sz="83985" autoAdjust="0"/>
  </p:normalViewPr>
  <p:slideViewPr>
    <p:cSldViewPr snapToGrid="0">
      <p:cViewPr varScale="1">
        <p:scale>
          <a:sx n="57" d="100"/>
          <a:sy n="57" d="100"/>
        </p:scale>
        <p:origin x="428" y="3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20" d="100"/>
        <a:sy n="120" d="100"/>
      </p:scale>
      <p:origin x="0" y="-2399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kumimoji="1" lang="ja-JP" altLang="en-US"/>
          </a:p>
        </p:txBody>
      </p:sp>
      <p:sp>
        <p:nvSpPr>
          <p:cNvPr id="3" name="日付プレースホルダー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AA24EBB1-AD10-44F9-808F-16E44F730C77}" type="datetimeFigureOut">
              <a:rPr kumimoji="1" lang="ja-JP" altLang="en-US" smtClean="0"/>
              <a:t>2024/3/3</a:t>
            </a:fld>
            <a:endParaRPr kumimoji="1" lang="ja-JP" altLang="en-US"/>
          </a:p>
        </p:txBody>
      </p:sp>
      <p:sp>
        <p:nvSpPr>
          <p:cNvPr id="4" name="スライド イメージ プレースホルダー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ja-JP" altLang="en-US"/>
          </a:p>
        </p:txBody>
      </p:sp>
      <p:sp>
        <p:nvSpPr>
          <p:cNvPr id="5" name="ノート プレースホルダー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AE0CFDFB-A031-4706-A702-FA2ABB50C26E}" type="slidenum">
              <a:rPr kumimoji="1" lang="ja-JP" altLang="en-US" smtClean="0"/>
              <a:t>‹#›</a:t>
            </a:fld>
            <a:endParaRPr kumimoji="1" lang="ja-JP" altLang="en-US"/>
          </a:p>
        </p:txBody>
      </p:sp>
    </p:spTree>
    <p:extLst>
      <p:ext uri="{BB962C8B-B14F-4D97-AF65-F5344CB8AC3E}">
        <p14:creationId xmlns:p14="http://schemas.microsoft.com/office/powerpoint/2010/main" val="101700629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AE0CFDFB-A031-4706-A702-FA2ABB50C26E}" type="slidenum">
              <a:rPr kumimoji="1" lang="ja-JP" altLang="en-US" smtClean="0">
                <a:uFillTx/>
              </a:rPr>
              <a:t>1</a:t>
            </a:fld>
            <a:endParaRPr kumimoji="1" lang="ja-JP" altLang="en-US">
              <a:uFillTx/>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AE0CFDFB-A031-4706-A702-FA2ABB50C26E}" type="slidenum">
              <a:rPr kumimoji="1" lang="ja-JP" altLang="en-US" smtClean="0">
                <a:uFillTx/>
              </a:rPr>
              <a:t>12</a:t>
            </a:fld>
            <a:endParaRPr kumimoji="1" lang="ja-JP" altLang="en-US">
              <a:uFillTx/>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74DE11-B1DD-2BA1-92E9-87A84784818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851EA1C-E418-F40E-FCCA-C025FC0CC4D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2F1ED69-6EBC-BC8E-D447-AC8912E7B113}"/>
              </a:ext>
            </a:extLst>
          </p:cNvPr>
          <p:cNvSpPr>
            <a:spLocks noGrp="1"/>
          </p:cNvSpPr>
          <p:nvPr>
            <p:ph type="body" idx="1"/>
          </p:nvPr>
        </p:nvSpPr>
        <p:spPr/>
        <p:txBody>
          <a:bodyPr/>
          <a:lstStyle/>
          <a:p>
            <a:endParaRPr lang="ja-JP" altLang="en-US" dirty="0"/>
          </a:p>
        </p:txBody>
      </p:sp>
      <p:sp>
        <p:nvSpPr>
          <p:cNvPr id="4" name="スライド番号プレースホルダー 3">
            <a:extLst>
              <a:ext uri="{FF2B5EF4-FFF2-40B4-BE49-F238E27FC236}">
                <a16:creationId xmlns:a16="http://schemas.microsoft.com/office/drawing/2014/main" id="{4CEC5024-D0C0-02CE-E5BF-B9CAC9EB7E31}"/>
              </a:ext>
            </a:extLst>
          </p:cNvPr>
          <p:cNvSpPr>
            <a:spLocks noGrp="1"/>
          </p:cNvSpPr>
          <p:nvPr>
            <p:ph type="sldNum" sz="quarter" idx="5"/>
          </p:nvPr>
        </p:nvSpPr>
        <p:spPr/>
        <p:txBody>
          <a:bodyPr/>
          <a:lstStyle/>
          <a:p>
            <a:fld id="{AE0CFDFB-A031-4706-A702-FA2ABB50C26E}" type="slidenum">
              <a:rPr kumimoji="1" lang="ja-JP" altLang="en-US" smtClean="0"/>
              <a:t>13</a:t>
            </a:fld>
            <a:endParaRPr kumimoji="1" lang="ja-JP" altLang="en-US"/>
          </a:p>
        </p:txBody>
      </p:sp>
    </p:spTree>
    <p:extLst>
      <p:ext uri="{BB962C8B-B14F-4D97-AF65-F5344CB8AC3E}">
        <p14:creationId xmlns:p14="http://schemas.microsoft.com/office/powerpoint/2010/main" val="42829777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AE0CFDFB-A031-4706-A702-FA2ABB50C26E}" type="slidenum">
              <a:rPr kumimoji="1" lang="ja-JP" altLang="en-US" smtClean="0">
                <a:uFillTx/>
              </a:rPr>
              <a:t>14</a:t>
            </a:fld>
            <a:endParaRPr kumimoji="1" lang="ja-JP" altLang="en-US">
              <a:uFillTx/>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AE0CFDFB-A031-4706-A702-FA2ABB50C26E}" type="slidenum">
              <a:rPr kumimoji="1" lang="ja-JP" altLang="en-US" smtClean="0"/>
              <a:t>15</a:t>
            </a:fld>
            <a:endParaRPr kumimoji="1" lang="ja-JP" altLang="en-US"/>
          </a:p>
        </p:txBody>
      </p:sp>
    </p:spTree>
    <p:extLst>
      <p:ext uri="{BB962C8B-B14F-4D97-AF65-F5344CB8AC3E}">
        <p14:creationId xmlns:p14="http://schemas.microsoft.com/office/powerpoint/2010/main" val="9293756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90752"/>
            <a:endParaRPr lang="ja-JP" altLang="en-US" dirty="0"/>
          </a:p>
        </p:txBody>
      </p:sp>
      <p:sp>
        <p:nvSpPr>
          <p:cNvPr id="4" name="スライド番号プレースホルダー 3"/>
          <p:cNvSpPr>
            <a:spLocks noGrp="1"/>
          </p:cNvSpPr>
          <p:nvPr>
            <p:ph type="sldNum" sz="quarter" idx="5"/>
          </p:nvPr>
        </p:nvSpPr>
        <p:spPr/>
        <p:txBody>
          <a:bodyPr/>
          <a:lstStyle/>
          <a:p>
            <a:fld id="{AE0CFDFB-A031-4706-A702-FA2ABB50C26E}" type="slidenum">
              <a:rPr kumimoji="1" lang="ja-JP" altLang="en-US" smtClean="0"/>
              <a:t>16</a:t>
            </a:fld>
            <a:endParaRPr kumimoji="1" lang="ja-JP" altLang="en-US"/>
          </a:p>
        </p:txBody>
      </p:sp>
    </p:spTree>
    <p:extLst>
      <p:ext uri="{BB962C8B-B14F-4D97-AF65-F5344CB8AC3E}">
        <p14:creationId xmlns:p14="http://schemas.microsoft.com/office/powerpoint/2010/main" val="1781570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AE0CFDFB-A031-4706-A702-FA2ABB50C26E}" type="slidenum">
              <a:rPr kumimoji="1" lang="ja-JP" altLang="en-US" smtClean="0"/>
              <a:t>17</a:t>
            </a:fld>
            <a:endParaRPr kumimoji="1" lang="ja-JP" altLang="en-US"/>
          </a:p>
        </p:txBody>
      </p:sp>
    </p:spTree>
    <p:extLst>
      <p:ext uri="{BB962C8B-B14F-4D97-AF65-F5344CB8AC3E}">
        <p14:creationId xmlns:p14="http://schemas.microsoft.com/office/powerpoint/2010/main" val="38755720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AE0CFDFB-A031-4706-A702-FA2ABB50C26E}" type="slidenum">
              <a:rPr kumimoji="1" lang="ja-JP" altLang="en-US" smtClean="0">
                <a:uFillTx/>
              </a:rPr>
              <a:t>18</a:t>
            </a:fld>
            <a:endParaRPr kumimoji="1" lang="ja-JP" altLang="en-US">
              <a:uFillTx/>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AE0CFDFB-A031-4706-A702-FA2ABB50C26E}" type="slidenum">
              <a:rPr kumimoji="1" lang="ja-JP" altLang="en-US" smtClean="0"/>
              <a:t>19</a:t>
            </a:fld>
            <a:endParaRPr kumimoji="1" lang="ja-JP" altLang="en-US"/>
          </a:p>
        </p:txBody>
      </p:sp>
    </p:spTree>
    <p:extLst>
      <p:ext uri="{BB962C8B-B14F-4D97-AF65-F5344CB8AC3E}">
        <p14:creationId xmlns:p14="http://schemas.microsoft.com/office/powerpoint/2010/main" val="21409469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lvl1pPr eaLnBrk="0" hangingPunct="0">
              <a:spcBef>
                <a:spcPct val="30000"/>
              </a:spcBef>
              <a:defRPr kumimoji="1" sz="1400">
                <a:solidFill>
                  <a:schemeClr val="tx1"/>
                </a:solidFill>
                <a:uFillTx/>
                <a:latin typeface="Arial" pitchFamily="34" charset="0"/>
                <a:ea typeface="ＭＳ Ｐ明朝" pitchFamily="18" charset="-128"/>
              </a:defRPr>
            </a:lvl1pPr>
            <a:lvl2pPr marL="827365" indent="-318648" eaLnBrk="0" hangingPunct="0">
              <a:spcBef>
                <a:spcPct val="30000"/>
              </a:spcBef>
              <a:defRPr kumimoji="1" sz="1400">
                <a:solidFill>
                  <a:schemeClr val="tx1"/>
                </a:solidFill>
                <a:uFillTx/>
                <a:latin typeface="Arial" pitchFamily="34" charset="0"/>
                <a:ea typeface="ＭＳ Ｐ明朝" pitchFamily="18" charset="-128"/>
              </a:defRPr>
            </a:lvl2pPr>
            <a:lvl3pPr marL="1274588" indent="-253427" eaLnBrk="0" hangingPunct="0">
              <a:spcBef>
                <a:spcPct val="30000"/>
              </a:spcBef>
              <a:defRPr kumimoji="1" sz="1400">
                <a:solidFill>
                  <a:schemeClr val="tx1"/>
                </a:solidFill>
                <a:uFillTx/>
                <a:latin typeface="Arial" pitchFamily="34" charset="0"/>
                <a:ea typeface="ＭＳ Ｐ明朝" pitchFamily="18" charset="-128"/>
              </a:defRPr>
            </a:lvl3pPr>
            <a:lvl4pPr marL="1785169" indent="-253427" eaLnBrk="0" hangingPunct="0">
              <a:spcBef>
                <a:spcPct val="30000"/>
              </a:spcBef>
              <a:defRPr kumimoji="1" sz="1400">
                <a:solidFill>
                  <a:schemeClr val="tx1"/>
                </a:solidFill>
                <a:uFillTx/>
                <a:latin typeface="Arial" pitchFamily="34" charset="0"/>
                <a:ea typeface="ＭＳ Ｐ明朝" pitchFamily="18" charset="-128"/>
              </a:defRPr>
            </a:lvl4pPr>
            <a:lvl5pPr marL="2295750" indent="-253427" eaLnBrk="0" hangingPunct="0">
              <a:spcBef>
                <a:spcPct val="30000"/>
              </a:spcBef>
              <a:defRPr kumimoji="1" sz="1400">
                <a:solidFill>
                  <a:schemeClr val="tx1"/>
                </a:solidFill>
                <a:uFillTx/>
                <a:latin typeface="Arial" pitchFamily="34" charset="0"/>
                <a:ea typeface="ＭＳ Ｐ明朝" pitchFamily="18" charset="-128"/>
              </a:defRPr>
            </a:lvl5pPr>
            <a:lvl6pPr marL="2832420" indent="-253427" eaLnBrk="0" fontAlgn="base" hangingPunct="0">
              <a:spcBef>
                <a:spcPct val="30000"/>
              </a:spcBef>
              <a:spcAft>
                <a:spcPct val="0"/>
              </a:spcAft>
              <a:defRPr kumimoji="1" sz="1400">
                <a:solidFill>
                  <a:schemeClr val="tx1"/>
                </a:solidFill>
                <a:uFillTx/>
                <a:latin typeface="Arial" pitchFamily="34" charset="0"/>
                <a:ea typeface="ＭＳ Ｐ明朝" pitchFamily="18" charset="-128"/>
              </a:defRPr>
            </a:lvl6pPr>
            <a:lvl7pPr marL="3369089" indent="-253427" eaLnBrk="0" fontAlgn="base" hangingPunct="0">
              <a:spcBef>
                <a:spcPct val="30000"/>
              </a:spcBef>
              <a:spcAft>
                <a:spcPct val="0"/>
              </a:spcAft>
              <a:defRPr kumimoji="1" sz="1400">
                <a:solidFill>
                  <a:schemeClr val="tx1"/>
                </a:solidFill>
                <a:uFillTx/>
                <a:latin typeface="Arial" pitchFamily="34" charset="0"/>
                <a:ea typeface="ＭＳ Ｐ明朝" pitchFamily="18" charset="-128"/>
              </a:defRPr>
            </a:lvl7pPr>
            <a:lvl8pPr marL="3905759" indent="-253427" eaLnBrk="0" fontAlgn="base" hangingPunct="0">
              <a:spcBef>
                <a:spcPct val="30000"/>
              </a:spcBef>
              <a:spcAft>
                <a:spcPct val="0"/>
              </a:spcAft>
              <a:defRPr kumimoji="1" sz="1400">
                <a:solidFill>
                  <a:schemeClr val="tx1"/>
                </a:solidFill>
                <a:uFillTx/>
                <a:latin typeface="Arial" pitchFamily="34" charset="0"/>
                <a:ea typeface="ＭＳ Ｐ明朝" pitchFamily="18" charset="-128"/>
              </a:defRPr>
            </a:lvl8pPr>
            <a:lvl9pPr marL="4442427" indent="-253427" eaLnBrk="0" fontAlgn="base" hangingPunct="0">
              <a:spcBef>
                <a:spcPct val="30000"/>
              </a:spcBef>
              <a:spcAft>
                <a:spcPct val="0"/>
              </a:spcAft>
              <a:defRPr kumimoji="1" sz="1400">
                <a:solidFill>
                  <a:schemeClr val="tx1"/>
                </a:solidFill>
                <a:uFillTx/>
                <a:latin typeface="Arial" pitchFamily="34" charset="0"/>
                <a:ea typeface="ＭＳ Ｐ明朝" pitchFamily="18" charset="-128"/>
              </a:defRPr>
            </a:lvl9pPr>
          </a:lstStyle>
          <a:p>
            <a:pPr eaLnBrk="1" hangingPunct="1">
              <a:spcBef>
                <a:spcPct val="0"/>
              </a:spcBef>
            </a:pPr>
            <a:fld id="{333E01A7-9C41-4CFB-9C60-FB2BE62C3133}" type="slidenum">
              <a:rPr lang="en-US" altLang="ja-JP" sz="1100">
                <a:latin typeface="Times New Roman" pitchFamily="18" charset="0"/>
                <a:ea typeface="ＭＳ Ｐゴシック" pitchFamily="50" charset="-128"/>
              </a:rPr>
              <a:pPr eaLnBrk="1" hangingPunct="1">
                <a:spcBef>
                  <a:spcPct val="0"/>
                </a:spcBef>
              </a:pPr>
              <a:t>20</a:t>
            </a:fld>
            <a:endParaRPr lang="en-US" altLang="ja-JP" sz="1100">
              <a:latin typeface="Times New Roman" pitchFamily="18" charset="0"/>
              <a:ea typeface="ＭＳ Ｐゴシック" pitchFamily="50" charset="-128"/>
            </a:endParaRPr>
          </a:p>
        </p:txBody>
      </p:sp>
      <p:sp>
        <p:nvSpPr>
          <p:cNvPr id="148483" name="Rectangle 2"/>
          <p:cNvSpPr>
            <a:spLocks noGrp="1" noRot="1" noChangeAspect="1" noChangeArrowheads="1" noTextEdit="1"/>
          </p:cNvSpPr>
          <p:nvPr>
            <p:ph type="sldImg"/>
          </p:nvPr>
        </p:nvSpPr>
        <p:spPr>
          <a:xfrm>
            <a:off x="2659063" y="601663"/>
            <a:ext cx="5283200" cy="2971800"/>
          </a:xfrm>
        </p:spPr>
      </p:sp>
      <p:sp>
        <p:nvSpPr>
          <p:cNvPr id="148484" name="Rectangle 3"/>
          <p:cNvSpPr>
            <a:spLocks noGrp="1" noChangeArrowheads="1"/>
          </p:cNvSpPr>
          <p:nvPr>
            <p:ph type="body" idx="1"/>
          </p:nvPr>
        </p:nvSpPr>
        <p:spPr>
          <a:noFill/>
        </p:spPr>
        <p:txBody>
          <a:bodyPr/>
          <a:lstStyle/>
          <a:p>
            <a:pPr eaLnBrk="1" hangingPunct="1"/>
            <a:endParaRPr lang="en-US" altLang="ja-JP"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uFillTx/>
            </a:endParaRPr>
          </a:p>
        </p:txBody>
      </p:sp>
      <p:sp>
        <p:nvSpPr>
          <p:cNvPr id="4" name="スライド番号プレースホルダー 3"/>
          <p:cNvSpPr>
            <a:spLocks noGrp="1"/>
          </p:cNvSpPr>
          <p:nvPr>
            <p:ph type="sldNum" sz="quarter" idx="5"/>
          </p:nvPr>
        </p:nvSpPr>
        <p:spPr/>
        <p:txBody>
          <a:bodyPr/>
          <a:lstStyle/>
          <a:p>
            <a:fld id="{AE0CFDFB-A031-4706-A702-FA2ABB50C26E}" type="slidenum">
              <a:rPr kumimoji="1" lang="ja-JP" altLang="en-US" smtClean="0">
                <a:uFillTx/>
              </a:rPr>
              <a:t>21</a:t>
            </a:fld>
            <a:endParaRPr kumimoji="1" lang="ja-JP" altLang="en-US">
              <a:uFillTx/>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AE0CFDFB-A031-4706-A702-FA2ABB50C26E}" type="slidenum">
              <a:rPr kumimoji="1" lang="ja-JP" altLang="en-US" smtClean="0"/>
              <a:t>2</a:t>
            </a:fld>
            <a:endParaRPr kumimoji="1" lang="ja-JP" altLang="en-US"/>
          </a:p>
        </p:txBody>
      </p:sp>
    </p:spTree>
    <p:extLst>
      <p:ext uri="{BB962C8B-B14F-4D97-AF65-F5344CB8AC3E}">
        <p14:creationId xmlns:p14="http://schemas.microsoft.com/office/powerpoint/2010/main" val="9125335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AE0CFDFB-A031-4706-A702-FA2ABB50C26E}" type="slidenum">
              <a:rPr kumimoji="1" lang="ja-JP" altLang="en-US" smtClean="0"/>
              <a:t>22</a:t>
            </a:fld>
            <a:endParaRPr kumimoji="1" lang="ja-JP" altLang="en-US"/>
          </a:p>
        </p:txBody>
      </p:sp>
    </p:spTree>
    <p:extLst>
      <p:ext uri="{BB962C8B-B14F-4D97-AF65-F5344CB8AC3E}">
        <p14:creationId xmlns:p14="http://schemas.microsoft.com/office/powerpoint/2010/main" val="620532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AE0CFDFB-A031-4706-A702-FA2ABB50C26E}" type="slidenum">
              <a:rPr kumimoji="1" lang="ja-JP" altLang="en-US" smtClean="0">
                <a:uFillTx/>
              </a:rPr>
              <a:t>23</a:t>
            </a:fld>
            <a:endParaRPr kumimoji="1" lang="ja-JP" altLang="en-US">
              <a:uFillTx/>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AE0CFDFB-A031-4706-A702-FA2ABB50C26E}" type="slidenum">
              <a:rPr kumimoji="1" lang="ja-JP" altLang="en-US" smtClean="0">
                <a:uFillTx/>
              </a:rPr>
              <a:t>24</a:t>
            </a:fld>
            <a:endParaRPr kumimoji="1" lang="ja-JP" altLang="en-US">
              <a:uFillTx/>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9B8777AE-C045-EC9A-3C08-FF0694089C3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3500">
                <a:solidFill>
                  <a:schemeClr val="tx1"/>
                </a:solidFill>
                <a:latin typeface="Arial" panose="020B0604020202020204" pitchFamily="34" charset="0"/>
                <a:ea typeface="ＭＳ Ｐゴシック" panose="020B0600070205080204" pitchFamily="50" charset="-128"/>
              </a:defRPr>
            </a:lvl1pPr>
            <a:lvl2pPr marL="804986" indent="-309610">
              <a:defRPr kumimoji="1" sz="3500">
                <a:solidFill>
                  <a:schemeClr val="tx1"/>
                </a:solidFill>
                <a:latin typeface="Arial" panose="020B0604020202020204" pitchFamily="34" charset="0"/>
                <a:ea typeface="ＭＳ Ｐゴシック" panose="020B0600070205080204" pitchFamily="50" charset="-128"/>
              </a:defRPr>
            </a:lvl2pPr>
            <a:lvl3pPr marL="1238441" indent="-247688">
              <a:defRPr kumimoji="1" sz="3500">
                <a:solidFill>
                  <a:schemeClr val="tx1"/>
                </a:solidFill>
                <a:latin typeface="Arial" panose="020B0604020202020204" pitchFamily="34" charset="0"/>
                <a:ea typeface="ＭＳ Ｐゴシック" panose="020B0600070205080204" pitchFamily="50" charset="-128"/>
              </a:defRPr>
            </a:lvl3pPr>
            <a:lvl4pPr marL="1733817" indent="-247688">
              <a:defRPr kumimoji="1" sz="3500">
                <a:solidFill>
                  <a:schemeClr val="tx1"/>
                </a:solidFill>
                <a:latin typeface="Arial" panose="020B0604020202020204" pitchFamily="34" charset="0"/>
                <a:ea typeface="ＭＳ Ｐゴシック" panose="020B0600070205080204" pitchFamily="50" charset="-128"/>
              </a:defRPr>
            </a:lvl4pPr>
            <a:lvl5pPr marL="2229193" indent="-247688">
              <a:defRPr kumimoji="1" sz="3500">
                <a:solidFill>
                  <a:schemeClr val="tx1"/>
                </a:solidFill>
                <a:latin typeface="Arial" panose="020B0604020202020204" pitchFamily="34" charset="0"/>
                <a:ea typeface="ＭＳ Ｐゴシック" panose="020B0600070205080204" pitchFamily="50" charset="-128"/>
              </a:defRPr>
            </a:lvl5pPr>
            <a:lvl6pPr marL="2724569" indent="-247688" eaLnBrk="0" fontAlgn="base" hangingPunct="0">
              <a:spcBef>
                <a:spcPct val="0"/>
              </a:spcBef>
              <a:spcAft>
                <a:spcPct val="0"/>
              </a:spcAft>
              <a:defRPr kumimoji="1" sz="3500">
                <a:solidFill>
                  <a:schemeClr val="tx1"/>
                </a:solidFill>
                <a:latin typeface="Arial" panose="020B0604020202020204" pitchFamily="34" charset="0"/>
                <a:ea typeface="ＭＳ Ｐゴシック" panose="020B0600070205080204" pitchFamily="50" charset="-128"/>
              </a:defRPr>
            </a:lvl6pPr>
            <a:lvl7pPr marL="3219945" indent="-247688" eaLnBrk="0" fontAlgn="base" hangingPunct="0">
              <a:spcBef>
                <a:spcPct val="0"/>
              </a:spcBef>
              <a:spcAft>
                <a:spcPct val="0"/>
              </a:spcAft>
              <a:defRPr kumimoji="1" sz="3500">
                <a:solidFill>
                  <a:schemeClr val="tx1"/>
                </a:solidFill>
                <a:latin typeface="Arial" panose="020B0604020202020204" pitchFamily="34" charset="0"/>
                <a:ea typeface="ＭＳ Ｐゴシック" panose="020B0600070205080204" pitchFamily="50" charset="-128"/>
              </a:defRPr>
            </a:lvl7pPr>
            <a:lvl8pPr marL="3715322" indent="-247688" eaLnBrk="0" fontAlgn="base" hangingPunct="0">
              <a:spcBef>
                <a:spcPct val="0"/>
              </a:spcBef>
              <a:spcAft>
                <a:spcPct val="0"/>
              </a:spcAft>
              <a:defRPr kumimoji="1" sz="3500">
                <a:solidFill>
                  <a:schemeClr val="tx1"/>
                </a:solidFill>
                <a:latin typeface="Arial" panose="020B0604020202020204" pitchFamily="34" charset="0"/>
                <a:ea typeface="ＭＳ Ｐゴシック" panose="020B0600070205080204" pitchFamily="50" charset="-128"/>
              </a:defRPr>
            </a:lvl8pPr>
            <a:lvl9pPr marL="4210698" indent="-247688" eaLnBrk="0" fontAlgn="base" hangingPunct="0">
              <a:spcBef>
                <a:spcPct val="0"/>
              </a:spcBef>
              <a:spcAft>
                <a:spcPct val="0"/>
              </a:spcAft>
              <a:defRPr kumimoji="1" sz="3500">
                <a:solidFill>
                  <a:schemeClr val="tx1"/>
                </a:solidFill>
                <a:latin typeface="Arial" panose="020B0604020202020204" pitchFamily="34" charset="0"/>
                <a:ea typeface="ＭＳ Ｐゴシック" panose="020B0600070205080204" pitchFamily="50" charset="-128"/>
              </a:defRPr>
            </a:lvl9pPr>
          </a:lstStyle>
          <a:p>
            <a:fld id="{C0BAC548-20FC-45A9-AE02-BE67992BE283}" type="slidenum">
              <a:rPr lang="en-US" altLang="ja-JP" sz="1300"/>
              <a:pPr/>
              <a:t>25</a:t>
            </a:fld>
            <a:endParaRPr lang="en-US" altLang="ja-JP" sz="1300"/>
          </a:p>
        </p:txBody>
      </p:sp>
      <p:sp>
        <p:nvSpPr>
          <p:cNvPr id="21507" name="Rectangle 2">
            <a:extLst>
              <a:ext uri="{FF2B5EF4-FFF2-40B4-BE49-F238E27FC236}">
                <a16:creationId xmlns:a16="http://schemas.microsoft.com/office/drawing/2014/main" id="{FD4EFCA3-BD39-47B7-874C-EBD92966A4EA}"/>
              </a:ext>
            </a:extLst>
          </p:cNvPr>
          <p:cNvSpPr>
            <a:spLocks noGrp="1" noRot="1" noChangeAspect="1" noChangeArrowheads="1" noTextEdit="1"/>
          </p:cNvSpPr>
          <p:nvPr>
            <p:ph type="sldImg"/>
          </p:nvPr>
        </p:nvSpPr>
        <p:spPr>
          <a:ln/>
        </p:spPr>
      </p:sp>
      <p:sp>
        <p:nvSpPr>
          <p:cNvPr id="21508" name="Rectangle 3">
            <a:extLst>
              <a:ext uri="{FF2B5EF4-FFF2-40B4-BE49-F238E27FC236}">
                <a16:creationId xmlns:a16="http://schemas.microsoft.com/office/drawing/2014/main" id="{70B7A49B-762D-717C-3728-990804B8042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ja-JP" altLang="ja-JP"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Rectangle 2"/>
          <p:cNvSpPr>
            <a:spLocks noGrp="1" noRot="1" noChangeAspect="1" noChangeArrowheads="1" noTextEdit="1"/>
          </p:cNvSpPr>
          <p:nvPr>
            <p:ph type="sldImg"/>
          </p:nvPr>
        </p:nvSpPr>
        <p:spPr/>
      </p:sp>
      <p:sp>
        <p:nvSpPr>
          <p:cNvPr id="473091" name="Rectangle 3"/>
          <p:cNvSpPr>
            <a:spLocks noGrp="1" noChangeArrowheads="1"/>
          </p:cNvSpPr>
          <p:nvPr>
            <p:ph type="body" idx="1"/>
          </p:nvPr>
        </p:nvSpPr>
        <p:spPr>
          <a:noFill/>
        </p:spPr>
        <p:txBody>
          <a:bodyPr/>
          <a:lstStyle/>
          <a:p>
            <a:pPr eaLnBrk="1" hangingPunct="1"/>
            <a:endParaRPr lang="ja-JP" altLang="ja-JP" dirty="0"/>
          </a:p>
        </p:txBody>
      </p:sp>
    </p:spTree>
    <p:extLst>
      <p:ext uri="{BB962C8B-B14F-4D97-AF65-F5344CB8AC3E}">
        <p14:creationId xmlns:p14="http://schemas.microsoft.com/office/powerpoint/2010/main" val="16786476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ja-JP"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C68B5F3C-AFC8-4449-951A-BE2946794300}" type="slidenum">
              <a:rPr kumimoji="1" lang="ja-JP" altLang="en-US" smtClean="0"/>
              <a:t>28</a:t>
            </a:fld>
            <a:endParaRPr kumimoji="1" lang="ja-JP" altLang="en-US"/>
          </a:p>
        </p:txBody>
      </p:sp>
    </p:spTree>
    <p:extLst>
      <p:ext uri="{BB962C8B-B14F-4D97-AF65-F5344CB8AC3E}">
        <p14:creationId xmlns:p14="http://schemas.microsoft.com/office/powerpoint/2010/main" val="30649434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AE0CFDFB-A031-4706-A702-FA2ABB50C26E}" type="slidenum">
              <a:rPr kumimoji="1" lang="ja-JP" altLang="en-US" smtClean="0"/>
              <a:t>29</a:t>
            </a:fld>
            <a:endParaRPr kumimoji="1" lang="ja-JP" altLang="en-US"/>
          </a:p>
        </p:txBody>
      </p:sp>
    </p:spTree>
    <p:extLst>
      <p:ext uri="{BB962C8B-B14F-4D97-AF65-F5344CB8AC3E}">
        <p14:creationId xmlns:p14="http://schemas.microsoft.com/office/powerpoint/2010/main" val="42410680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AE0CFDFB-A031-4706-A702-FA2ABB50C26E}" type="slidenum">
              <a:rPr kumimoji="1" lang="ja-JP" altLang="en-US" smtClean="0"/>
              <a:t>30</a:t>
            </a:fld>
            <a:endParaRPr kumimoji="1" lang="ja-JP" altLang="en-US"/>
          </a:p>
        </p:txBody>
      </p:sp>
    </p:spTree>
    <p:extLst>
      <p:ext uri="{BB962C8B-B14F-4D97-AF65-F5344CB8AC3E}">
        <p14:creationId xmlns:p14="http://schemas.microsoft.com/office/powerpoint/2010/main" val="35237095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90752">
              <a:defRPr/>
            </a:pPr>
            <a:endParaRPr lang="ja-JP" altLang="en-US" dirty="0"/>
          </a:p>
        </p:txBody>
      </p:sp>
      <p:sp>
        <p:nvSpPr>
          <p:cNvPr id="4" name="スライド番号プレースホルダー 3"/>
          <p:cNvSpPr>
            <a:spLocks noGrp="1"/>
          </p:cNvSpPr>
          <p:nvPr>
            <p:ph type="sldNum" sz="quarter" idx="5"/>
          </p:nvPr>
        </p:nvSpPr>
        <p:spPr/>
        <p:txBody>
          <a:bodyPr/>
          <a:lstStyle/>
          <a:p>
            <a:fld id="{D18CFF4F-E7F8-4C38-AACD-EEE0BE2A888F}" type="slidenum">
              <a:rPr kumimoji="1" lang="ja-JP" altLang="en-US" smtClean="0"/>
              <a:t>31</a:t>
            </a:fld>
            <a:endParaRPr kumimoji="1" lang="ja-JP" altLang="en-US"/>
          </a:p>
        </p:txBody>
      </p:sp>
    </p:spTree>
    <p:extLst>
      <p:ext uri="{BB962C8B-B14F-4D97-AF65-F5344CB8AC3E}">
        <p14:creationId xmlns:p14="http://schemas.microsoft.com/office/powerpoint/2010/main" val="5671041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90752">
              <a:defRPr/>
            </a:pPr>
            <a:endParaRPr lang="ja-JP" altLang="en-US" dirty="0"/>
          </a:p>
        </p:txBody>
      </p:sp>
      <p:sp>
        <p:nvSpPr>
          <p:cNvPr id="4" name="スライド番号プレースホルダー 3"/>
          <p:cNvSpPr>
            <a:spLocks noGrp="1"/>
          </p:cNvSpPr>
          <p:nvPr>
            <p:ph type="sldNum" sz="quarter" idx="5"/>
          </p:nvPr>
        </p:nvSpPr>
        <p:spPr/>
        <p:txBody>
          <a:bodyPr/>
          <a:lstStyle/>
          <a:p>
            <a:fld id="{AE0CFDFB-A031-4706-A702-FA2ABB50C26E}" type="slidenum">
              <a:rPr kumimoji="1" lang="ja-JP" altLang="en-US" smtClean="0">
                <a:uFillTx/>
              </a:rPr>
              <a:t>3</a:t>
            </a:fld>
            <a:endParaRPr kumimoji="1" lang="ja-JP" altLang="en-US">
              <a:uFillTx/>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lvl1pPr eaLnBrk="0" hangingPunct="0">
              <a:spcBef>
                <a:spcPct val="30000"/>
              </a:spcBef>
              <a:defRPr kumimoji="1" sz="1400">
                <a:solidFill>
                  <a:schemeClr val="tx1"/>
                </a:solidFill>
                <a:uFillTx/>
                <a:latin typeface="Arial" pitchFamily="34" charset="0"/>
                <a:ea typeface="ＭＳ Ｐ明朝" pitchFamily="18" charset="-128"/>
              </a:defRPr>
            </a:lvl1pPr>
            <a:lvl2pPr marL="872087" indent="-335418" eaLnBrk="0" hangingPunct="0">
              <a:spcBef>
                <a:spcPct val="30000"/>
              </a:spcBef>
              <a:defRPr kumimoji="1" sz="1400">
                <a:solidFill>
                  <a:schemeClr val="tx1"/>
                </a:solidFill>
                <a:uFillTx/>
                <a:latin typeface="Arial" pitchFamily="34" charset="0"/>
                <a:ea typeface="ＭＳ Ｐ明朝" pitchFamily="18" charset="-128"/>
              </a:defRPr>
            </a:lvl2pPr>
            <a:lvl3pPr marL="1341673" indent="-268335" eaLnBrk="0" hangingPunct="0">
              <a:spcBef>
                <a:spcPct val="30000"/>
              </a:spcBef>
              <a:defRPr kumimoji="1" sz="1400">
                <a:solidFill>
                  <a:schemeClr val="tx1"/>
                </a:solidFill>
                <a:uFillTx/>
                <a:latin typeface="Arial" pitchFamily="34" charset="0"/>
                <a:ea typeface="ＭＳ Ｐ明朝" pitchFamily="18" charset="-128"/>
              </a:defRPr>
            </a:lvl3pPr>
            <a:lvl4pPr marL="1878342" indent="-268335" eaLnBrk="0" hangingPunct="0">
              <a:spcBef>
                <a:spcPct val="30000"/>
              </a:spcBef>
              <a:defRPr kumimoji="1" sz="1400">
                <a:solidFill>
                  <a:schemeClr val="tx1"/>
                </a:solidFill>
                <a:uFillTx/>
                <a:latin typeface="Arial" pitchFamily="34" charset="0"/>
                <a:ea typeface="ＭＳ Ｐ明朝" pitchFamily="18" charset="-128"/>
              </a:defRPr>
            </a:lvl4pPr>
            <a:lvl5pPr marL="2415011" indent="-268335" eaLnBrk="0" hangingPunct="0">
              <a:spcBef>
                <a:spcPct val="30000"/>
              </a:spcBef>
              <a:defRPr kumimoji="1" sz="1400">
                <a:solidFill>
                  <a:schemeClr val="tx1"/>
                </a:solidFill>
                <a:uFillTx/>
                <a:latin typeface="Arial" pitchFamily="34" charset="0"/>
                <a:ea typeface="ＭＳ Ｐ明朝" pitchFamily="18" charset="-128"/>
              </a:defRPr>
            </a:lvl5pPr>
            <a:lvl6pPr marL="2951679" indent="-268335" eaLnBrk="0" fontAlgn="base" hangingPunct="0">
              <a:spcBef>
                <a:spcPct val="30000"/>
              </a:spcBef>
              <a:spcAft>
                <a:spcPct val="0"/>
              </a:spcAft>
              <a:defRPr kumimoji="1" sz="1400">
                <a:solidFill>
                  <a:schemeClr val="tx1"/>
                </a:solidFill>
                <a:uFillTx/>
                <a:latin typeface="Arial" pitchFamily="34" charset="0"/>
                <a:ea typeface="ＭＳ Ｐ明朝" pitchFamily="18" charset="-128"/>
              </a:defRPr>
            </a:lvl6pPr>
            <a:lvl7pPr marL="3488348" indent="-268335" eaLnBrk="0" fontAlgn="base" hangingPunct="0">
              <a:spcBef>
                <a:spcPct val="30000"/>
              </a:spcBef>
              <a:spcAft>
                <a:spcPct val="0"/>
              </a:spcAft>
              <a:defRPr kumimoji="1" sz="1400">
                <a:solidFill>
                  <a:schemeClr val="tx1"/>
                </a:solidFill>
                <a:uFillTx/>
                <a:latin typeface="Arial" pitchFamily="34" charset="0"/>
                <a:ea typeface="ＭＳ Ｐ明朝" pitchFamily="18" charset="-128"/>
              </a:defRPr>
            </a:lvl7pPr>
            <a:lvl8pPr marL="4025017" indent="-268335" eaLnBrk="0" fontAlgn="base" hangingPunct="0">
              <a:spcBef>
                <a:spcPct val="30000"/>
              </a:spcBef>
              <a:spcAft>
                <a:spcPct val="0"/>
              </a:spcAft>
              <a:defRPr kumimoji="1" sz="1400">
                <a:solidFill>
                  <a:schemeClr val="tx1"/>
                </a:solidFill>
                <a:uFillTx/>
                <a:latin typeface="Arial" pitchFamily="34" charset="0"/>
                <a:ea typeface="ＭＳ Ｐ明朝" pitchFamily="18" charset="-128"/>
              </a:defRPr>
            </a:lvl8pPr>
            <a:lvl9pPr marL="4561688" indent="-268335" eaLnBrk="0" fontAlgn="base" hangingPunct="0">
              <a:spcBef>
                <a:spcPct val="30000"/>
              </a:spcBef>
              <a:spcAft>
                <a:spcPct val="0"/>
              </a:spcAft>
              <a:defRPr kumimoji="1" sz="1400">
                <a:solidFill>
                  <a:schemeClr val="tx1"/>
                </a:solidFill>
                <a:uFillTx/>
                <a:latin typeface="Arial" pitchFamily="34" charset="0"/>
                <a:ea typeface="ＭＳ Ｐ明朝" pitchFamily="18" charset="-128"/>
              </a:defRPr>
            </a:lvl9pPr>
          </a:lstStyle>
          <a:p>
            <a:pPr eaLnBrk="1" hangingPunct="1">
              <a:spcBef>
                <a:spcPct val="0"/>
              </a:spcBef>
            </a:pPr>
            <a:fld id="{6A4B5559-A87E-41F0-B629-3193FFC3EA36}" type="slidenum">
              <a:rPr lang="ja-JP" altLang="en-US" smtClean="0">
                <a:uFillTx/>
                <a:ea typeface="ＭＳ Ｐゴシック" pitchFamily="50" charset="-128"/>
              </a:rPr>
              <a:pPr eaLnBrk="1" hangingPunct="1">
                <a:spcBef>
                  <a:spcPct val="0"/>
                </a:spcBef>
              </a:pPr>
              <a:t>32</a:t>
            </a:fld>
            <a:endParaRPr lang="en-US" altLang="ja-JP">
              <a:uFillTx/>
              <a:ea typeface="ＭＳ Ｐゴシック" pitchFamily="50" charset="-128"/>
            </a:endParaRPr>
          </a:p>
        </p:txBody>
      </p:sp>
      <p:sp>
        <p:nvSpPr>
          <p:cNvPr id="162819" name="Rectangle 2"/>
          <p:cNvSpPr>
            <a:spLocks noGrp="1" noRot="1" noChangeAspect="1" noChangeArrowheads="1" noTextEdit="1"/>
          </p:cNvSpPr>
          <p:nvPr>
            <p:ph type="sldImg"/>
          </p:nvPr>
        </p:nvSpPr>
        <p:spPr/>
      </p:sp>
      <p:sp>
        <p:nvSpPr>
          <p:cNvPr id="162820" name="Rectangle 3"/>
          <p:cNvSpPr>
            <a:spLocks noGrp="1" noChangeArrowheads="1"/>
          </p:cNvSpPr>
          <p:nvPr>
            <p:ph type="body" idx="1"/>
          </p:nvPr>
        </p:nvSpPr>
        <p:spPr>
          <a:noFill/>
        </p:spPr>
        <p:txBody>
          <a:bodyPr/>
          <a:lstStyle/>
          <a:p>
            <a:pPr>
              <a:lnSpc>
                <a:spcPct val="120000"/>
              </a:lnSpc>
            </a:pPr>
            <a:endParaRPr lang="ja-JP" alt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a:extLst>
              <a:ext uri="{FF2B5EF4-FFF2-40B4-BE49-F238E27FC236}">
                <a16:creationId xmlns:a16="http://schemas.microsoft.com/office/drawing/2014/main" id="{C62F214C-CAF2-17CF-D6C1-BF1554CEACD0}"/>
              </a:ext>
            </a:extLst>
          </p:cNvPr>
          <p:cNvSpPr>
            <a:spLocks noGrp="1" noChangeArrowheads="1"/>
          </p:cNvSpPr>
          <p:nvPr>
            <p:ph type="sldNum" sz="quarter" idx="5"/>
          </p:nvPr>
        </p:nvSpPr>
        <p:spPr>
          <a:noFill/>
        </p:spPr>
        <p:txBody>
          <a:bodyPr/>
          <a:lstStyle>
            <a:lvl1pPr>
              <a:spcBef>
                <a:spcPct val="30000"/>
              </a:spcBef>
              <a:defRPr kumimoji="1" sz="1300">
                <a:solidFill>
                  <a:schemeClr val="tx1"/>
                </a:solidFill>
                <a:latin typeface="Arial" panose="020B0604020202020204" pitchFamily="34" charset="0"/>
                <a:ea typeface="ＭＳ Ｐ明朝" panose="02020600040205080304" pitchFamily="18" charset="-128"/>
              </a:defRPr>
            </a:lvl1pPr>
            <a:lvl2pPr marL="804986" indent="-309610">
              <a:spcBef>
                <a:spcPct val="30000"/>
              </a:spcBef>
              <a:defRPr kumimoji="1" sz="1300">
                <a:solidFill>
                  <a:schemeClr val="tx1"/>
                </a:solidFill>
                <a:latin typeface="Arial" panose="020B0604020202020204" pitchFamily="34" charset="0"/>
                <a:ea typeface="ＭＳ Ｐ明朝" panose="02020600040205080304" pitchFamily="18" charset="-128"/>
              </a:defRPr>
            </a:lvl2pPr>
            <a:lvl3pPr marL="1238441" indent="-247688">
              <a:spcBef>
                <a:spcPct val="30000"/>
              </a:spcBef>
              <a:defRPr kumimoji="1" sz="1300">
                <a:solidFill>
                  <a:schemeClr val="tx1"/>
                </a:solidFill>
                <a:latin typeface="Arial" panose="020B0604020202020204" pitchFamily="34" charset="0"/>
                <a:ea typeface="ＭＳ Ｐ明朝" panose="02020600040205080304" pitchFamily="18" charset="-128"/>
              </a:defRPr>
            </a:lvl3pPr>
            <a:lvl4pPr marL="1733817" indent="-247688">
              <a:spcBef>
                <a:spcPct val="30000"/>
              </a:spcBef>
              <a:defRPr kumimoji="1" sz="1300">
                <a:solidFill>
                  <a:schemeClr val="tx1"/>
                </a:solidFill>
                <a:latin typeface="Arial" panose="020B0604020202020204" pitchFamily="34" charset="0"/>
                <a:ea typeface="ＭＳ Ｐ明朝" panose="02020600040205080304" pitchFamily="18" charset="-128"/>
              </a:defRPr>
            </a:lvl4pPr>
            <a:lvl5pPr marL="2229193" indent="-247688">
              <a:spcBef>
                <a:spcPct val="30000"/>
              </a:spcBef>
              <a:defRPr kumimoji="1" sz="1300">
                <a:solidFill>
                  <a:schemeClr val="tx1"/>
                </a:solidFill>
                <a:latin typeface="Arial" panose="020B0604020202020204" pitchFamily="34" charset="0"/>
                <a:ea typeface="ＭＳ Ｐ明朝" panose="02020600040205080304" pitchFamily="18" charset="-128"/>
              </a:defRPr>
            </a:lvl5pPr>
            <a:lvl6pPr marL="2724569" indent="-247688" eaLnBrk="0" fontAlgn="base" hangingPunct="0">
              <a:spcBef>
                <a:spcPct val="30000"/>
              </a:spcBef>
              <a:spcAft>
                <a:spcPct val="0"/>
              </a:spcAft>
              <a:defRPr kumimoji="1" sz="1300">
                <a:solidFill>
                  <a:schemeClr val="tx1"/>
                </a:solidFill>
                <a:latin typeface="Arial" panose="020B0604020202020204" pitchFamily="34" charset="0"/>
                <a:ea typeface="ＭＳ Ｐ明朝" panose="02020600040205080304" pitchFamily="18" charset="-128"/>
              </a:defRPr>
            </a:lvl6pPr>
            <a:lvl7pPr marL="3219945" indent="-247688" eaLnBrk="0" fontAlgn="base" hangingPunct="0">
              <a:spcBef>
                <a:spcPct val="30000"/>
              </a:spcBef>
              <a:spcAft>
                <a:spcPct val="0"/>
              </a:spcAft>
              <a:defRPr kumimoji="1" sz="1300">
                <a:solidFill>
                  <a:schemeClr val="tx1"/>
                </a:solidFill>
                <a:latin typeface="Arial" panose="020B0604020202020204" pitchFamily="34" charset="0"/>
                <a:ea typeface="ＭＳ Ｐ明朝" panose="02020600040205080304" pitchFamily="18" charset="-128"/>
              </a:defRPr>
            </a:lvl7pPr>
            <a:lvl8pPr marL="3715322" indent="-247688" eaLnBrk="0" fontAlgn="base" hangingPunct="0">
              <a:spcBef>
                <a:spcPct val="30000"/>
              </a:spcBef>
              <a:spcAft>
                <a:spcPct val="0"/>
              </a:spcAft>
              <a:defRPr kumimoji="1" sz="1300">
                <a:solidFill>
                  <a:schemeClr val="tx1"/>
                </a:solidFill>
                <a:latin typeface="Arial" panose="020B0604020202020204" pitchFamily="34" charset="0"/>
                <a:ea typeface="ＭＳ Ｐ明朝" panose="02020600040205080304" pitchFamily="18" charset="-128"/>
              </a:defRPr>
            </a:lvl8pPr>
            <a:lvl9pPr marL="4210698" indent="-247688" eaLnBrk="0" fontAlgn="base" hangingPunct="0">
              <a:spcBef>
                <a:spcPct val="30000"/>
              </a:spcBef>
              <a:spcAft>
                <a:spcPct val="0"/>
              </a:spcAft>
              <a:defRPr kumimoji="1" sz="1300">
                <a:solidFill>
                  <a:schemeClr val="tx1"/>
                </a:solidFill>
                <a:latin typeface="Arial" panose="020B0604020202020204" pitchFamily="34" charset="0"/>
                <a:ea typeface="ＭＳ Ｐ明朝" panose="02020600040205080304" pitchFamily="18" charset="-128"/>
              </a:defRPr>
            </a:lvl9pPr>
          </a:lstStyle>
          <a:p>
            <a:pPr>
              <a:spcBef>
                <a:spcPct val="0"/>
              </a:spcBef>
            </a:pPr>
            <a:fld id="{C5BEF21E-4574-4536-A060-D11122FA3667}" type="slidenum">
              <a:rPr lang="en-US" altLang="ja-JP">
                <a:ea typeface="ＭＳ Ｐゴシック" panose="020B0600070205080204" pitchFamily="50" charset="-128"/>
              </a:rPr>
              <a:pPr>
                <a:spcBef>
                  <a:spcPct val="0"/>
                </a:spcBef>
              </a:pPr>
              <a:t>33</a:t>
            </a:fld>
            <a:endParaRPr lang="en-US" altLang="ja-JP">
              <a:ea typeface="ＭＳ Ｐゴシック" panose="020B0600070205080204" pitchFamily="50" charset="-128"/>
            </a:endParaRPr>
          </a:p>
        </p:txBody>
      </p:sp>
      <p:sp>
        <p:nvSpPr>
          <p:cNvPr id="172035" name="Rectangle 2">
            <a:extLst>
              <a:ext uri="{FF2B5EF4-FFF2-40B4-BE49-F238E27FC236}">
                <a16:creationId xmlns:a16="http://schemas.microsoft.com/office/drawing/2014/main" id="{381217FA-0809-0928-F346-9D10E80BFD4C}"/>
              </a:ext>
            </a:extLst>
          </p:cNvPr>
          <p:cNvSpPr>
            <a:spLocks noGrp="1" noRot="1" noChangeAspect="1" noChangeArrowheads="1" noTextEdit="1"/>
          </p:cNvSpPr>
          <p:nvPr>
            <p:ph type="sldImg"/>
          </p:nvPr>
        </p:nvSpPr>
        <p:spPr>
          <a:ln/>
        </p:spPr>
      </p:sp>
      <p:sp>
        <p:nvSpPr>
          <p:cNvPr id="172036" name="Rectangle 3">
            <a:extLst>
              <a:ext uri="{FF2B5EF4-FFF2-40B4-BE49-F238E27FC236}">
                <a16:creationId xmlns:a16="http://schemas.microsoft.com/office/drawing/2014/main" id="{E13D12E8-6F9D-C4C7-08F4-B390781D9448}"/>
              </a:ext>
            </a:extLst>
          </p:cNvPr>
          <p:cNvSpPr>
            <a:spLocks noGrp="1" noChangeArrowheads="1"/>
          </p:cNvSpPr>
          <p:nvPr>
            <p:ph type="body" idx="1"/>
          </p:nvPr>
        </p:nvSpPr>
        <p:spPr>
          <a:noFill/>
        </p:spPr>
        <p:txBody>
          <a:bodyPr/>
          <a:lstStyle/>
          <a:p>
            <a:pPr defTabSz="990752">
              <a:defRPr/>
            </a:pPr>
            <a:endParaRPr lang="en-US" altLang="ja-JP"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AE0CFDFB-A031-4706-A702-FA2ABB50C26E}" type="slidenum">
              <a:rPr kumimoji="1" lang="ja-JP" altLang="en-US" smtClean="0"/>
              <a:t>34</a:t>
            </a:fld>
            <a:endParaRPr kumimoji="1" lang="ja-JP" altLang="en-US"/>
          </a:p>
        </p:txBody>
      </p:sp>
    </p:spTree>
    <p:extLst>
      <p:ext uri="{BB962C8B-B14F-4D97-AF65-F5344CB8AC3E}">
        <p14:creationId xmlns:p14="http://schemas.microsoft.com/office/powerpoint/2010/main" val="10351537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856707E3-AAE6-423E-ADE7-EA8D6E57DEB9}" type="slidenum">
              <a:rPr kumimoji="1" lang="ja-JP" altLang="en-US" smtClean="0"/>
              <a:t>35</a:t>
            </a:fld>
            <a:endParaRPr kumimoji="1" lang="ja-JP" altLang="en-US"/>
          </a:p>
        </p:txBody>
      </p:sp>
    </p:spTree>
    <p:extLst>
      <p:ext uri="{BB962C8B-B14F-4D97-AF65-F5344CB8AC3E}">
        <p14:creationId xmlns:p14="http://schemas.microsoft.com/office/powerpoint/2010/main" val="41181009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400">
                <a:solidFill>
                  <a:schemeClr val="tx1"/>
                </a:solidFill>
                <a:latin typeface="Arial" pitchFamily="34" charset="0"/>
                <a:ea typeface="ＭＳ Ｐ明朝" pitchFamily="18" charset="-128"/>
              </a:defRPr>
            </a:lvl1pPr>
            <a:lvl2pPr marL="827365" indent="-318648" eaLnBrk="0" hangingPunct="0">
              <a:spcBef>
                <a:spcPct val="30000"/>
              </a:spcBef>
              <a:defRPr kumimoji="1" sz="1400">
                <a:solidFill>
                  <a:schemeClr val="tx1"/>
                </a:solidFill>
                <a:latin typeface="Arial" pitchFamily="34" charset="0"/>
                <a:ea typeface="ＭＳ Ｐ明朝" pitchFamily="18" charset="-128"/>
              </a:defRPr>
            </a:lvl2pPr>
            <a:lvl3pPr marL="1274588" indent="-253427" eaLnBrk="0" hangingPunct="0">
              <a:spcBef>
                <a:spcPct val="30000"/>
              </a:spcBef>
              <a:defRPr kumimoji="1" sz="1400">
                <a:solidFill>
                  <a:schemeClr val="tx1"/>
                </a:solidFill>
                <a:latin typeface="Arial" pitchFamily="34" charset="0"/>
                <a:ea typeface="ＭＳ Ｐ明朝" pitchFamily="18" charset="-128"/>
              </a:defRPr>
            </a:lvl3pPr>
            <a:lvl4pPr marL="1785169" indent="-253427" eaLnBrk="0" hangingPunct="0">
              <a:spcBef>
                <a:spcPct val="30000"/>
              </a:spcBef>
              <a:defRPr kumimoji="1" sz="1400">
                <a:solidFill>
                  <a:schemeClr val="tx1"/>
                </a:solidFill>
                <a:latin typeface="Arial" pitchFamily="34" charset="0"/>
                <a:ea typeface="ＭＳ Ｐ明朝" pitchFamily="18" charset="-128"/>
              </a:defRPr>
            </a:lvl4pPr>
            <a:lvl5pPr marL="2295750" indent="-253427" eaLnBrk="0" hangingPunct="0">
              <a:spcBef>
                <a:spcPct val="30000"/>
              </a:spcBef>
              <a:defRPr kumimoji="1" sz="1400">
                <a:solidFill>
                  <a:schemeClr val="tx1"/>
                </a:solidFill>
                <a:latin typeface="Arial" pitchFamily="34" charset="0"/>
                <a:ea typeface="ＭＳ Ｐ明朝" pitchFamily="18" charset="-128"/>
              </a:defRPr>
            </a:lvl5pPr>
            <a:lvl6pPr marL="2832420" indent="-253427" eaLnBrk="0" fontAlgn="base" hangingPunct="0">
              <a:spcBef>
                <a:spcPct val="30000"/>
              </a:spcBef>
              <a:spcAft>
                <a:spcPct val="0"/>
              </a:spcAft>
              <a:defRPr kumimoji="1" sz="1400">
                <a:solidFill>
                  <a:schemeClr val="tx1"/>
                </a:solidFill>
                <a:latin typeface="Arial" pitchFamily="34" charset="0"/>
                <a:ea typeface="ＭＳ Ｐ明朝" pitchFamily="18" charset="-128"/>
              </a:defRPr>
            </a:lvl6pPr>
            <a:lvl7pPr marL="3369089" indent="-253427" eaLnBrk="0" fontAlgn="base" hangingPunct="0">
              <a:spcBef>
                <a:spcPct val="30000"/>
              </a:spcBef>
              <a:spcAft>
                <a:spcPct val="0"/>
              </a:spcAft>
              <a:defRPr kumimoji="1" sz="1400">
                <a:solidFill>
                  <a:schemeClr val="tx1"/>
                </a:solidFill>
                <a:latin typeface="Arial" pitchFamily="34" charset="0"/>
                <a:ea typeface="ＭＳ Ｐ明朝" pitchFamily="18" charset="-128"/>
              </a:defRPr>
            </a:lvl7pPr>
            <a:lvl8pPr marL="3905759" indent="-253427" eaLnBrk="0" fontAlgn="base" hangingPunct="0">
              <a:spcBef>
                <a:spcPct val="30000"/>
              </a:spcBef>
              <a:spcAft>
                <a:spcPct val="0"/>
              </a:spcAft>
              <a:defRPr kumimoji="1" sz="1400">
                <a:solidFill>
                  <a:schemeClr val="tx1"/>
                </a:solidFill>
                <a:latin typeface="Arial" pitchFamily="34" charset="0"/>
                <a:ea typeface="ＭＳ Ｐ明朝" pitchFamily="18" charset="-128"/>
              </a:defRPr>
            </a:lvl8pPr>
            <a:lvl9pPr marL="4442427" indent="-253427" eaLnBrk="0" fontAlgn="base" hangingPunct="0">
              <a:spcBef>
                <a:spcPct val="30000"/>
              </a:spcBef>
              <a:spcAft>
                <a:spcPct val="0"/>
              </a:spcAft>
              <a:defRPr kumimoji="1" sz="1400">
                <a:solidFill>
                  <a:schemeClr val="tx1"/>
                </a:solidFill>
                <a:latin typeface="Arial" pitchFamily="34" charset="0"/>
                <a:ea typeface="ＭＳ Ｐ明朝" pitchFamily="18" charset="-128"/>
              </a:defRPr>
            </a:lvl9pPr>
          </a:lstStyle>
          <a:p>
            <a:pPr eaLnBrk="1" hangingPunct="1">
              <a:spcBef>
                <a:spcPct val="0"/>
              </a:spcBef>
            </a:pPr>
            <a:fld id="{E3BC5897-7590-4F0D-A108-CEE840CAF47E}" type="slidenum">
              <a:rPr lang="en-US" altLang="ja-JP" sz="1100">
                <a:latin typeface="Times New Roman" pitchFamily="18" charset="0"/>
                <a:ea typeface="ＭＳ Ｐゴシック" pitchFamily="50" charset="-128"/>
              </a:rPr>
              <a:pPr eaLnBrk="1" hangingPunct="1">
                <a:spcBef>
                  <a:spcPct val="0"/>
                </a:spcBef>
              </a:pPr>
              <a:t>36</a:t>
            </a:fld>
            <a:endParaRPr lang="en-US" altLang="ja-JP" sz="1100">
              <a:latin typeface="Times New Roman" pitchFamily="18" charset="0"/>
              <a:ea typeface="ＭＳ Ｐゴシック" pitchFamily="50" charset="-128"/>
            </a:endParaRPr>
          </a:p>
        </p:txBody>
      </p:sp>
      <p:sp>
        <p:nvSpPr>
          <p:cNvPr id="123907" name="Rectangle 2"/>
          <p:cNvSpPr>
            <a:spLocks noGrp="1" noRot="1" noChangeAspect="1" noChangeArrowheads="1" noTextEdit="1"/>
          </p:cNvSpPr>
          <p:nvPr>
            <p:ph type="sldImg"/>
          </p:nvPr>
        </p:nvSpPr>
        <p:spPr>
          <a:xfrm>
            <a:off x="2659063" y="601663"/>
            <a:ext cx="5283200" cy="2971800"/>
          </a:xfrm>
          <a:ln/>
        </p:spPr>
      </p:sp>
      <p:sp>
        <p:nvSpPr>
          <p:cNvPr id="12390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ja-JP"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AE0CFDFB-A031-4706-A702-FA2ABB50C26E}" type="slidenum">
              <a:rPr kumimoji="1" lang="ja-JP" altLang="en-US" smtClean="0"/>
              <a:t>37</a:t>
            </a:fld>
            <a:endParaRPr kumimoji="1" lang="ja-JP" altLang="en-US"/>
          </a:p>
        </p:txBody>
      </p:sp>
    </p:spTree>
    <p:extLst>
      <p:ext uri="{BB962C8B-B14F-4D97-AF65-F5344CB8AC3E}">
        <p14:creationId xmlns:p14="http://schemas.microsoft.com/office/powerpoint/2010/main" val="21177131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AE0CFDFB-A031-4706-A702-FA2ABB50C26E}" type="slidenum">
              <a:rPr kumimoji="1" lang="ja-JP" altLang="en-US" smtClean="0"/>
              <a:t>38</a:t>
            </a:fld>
            <a:endParaRPr kumimoji="1" lang="ja-JP" altLang="en-US"/>
          </a:p>
        </p:txBody>
      </p:sp>
    </p:spTree>
    <p:extLst>
      <p:ext uri="{BB962C8B-B14F-4D97-AF65-F5344CB8AC3E}">
        <p14:creationId xmlns:p14="http://schemas.microsoft.com/office/powerpoint/2010/main" val="29656502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AE0CFDFB-A031-4706-A702-FA2ABB50C26E}" type="slidenum">
              <a:rPr kumimoji="1" lang="ja-JP" altLang="en-US" smtClean="0">
                <a:uFillTx/>
              </a:rPr>
              <a:t>39</a:t>
            </a:fld>
            <a:endParaRPr kumimoji="1" lang="ja-JP" altLang="en-US">
              <a:uFillTx/>
            </a:endParaRPr>
          </a:p>
        </p:txBody>
      </p:sp>
    </p:spTree>
    <p:extLst>
      <p:ext uri="{BB962C8B-B14F-4D97-AF65-F5344CB8AC3E}">
        <p14:creationId xmlns:p14="http://schemas.microsoft.com/office/powerpoint/2010/main" val="37933959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90752">
              <a:defRPr/>
            </a:pPr>
            <a:endParaRPr lang="ja-JP" altLang="en-US" dirty="0"/>
          </a:p>
        </p:txBody>
      </p:sp>
      <p:sp>
        <p:nvSpPr>
          <p:cNvPr id="4" name="スライド番号プレースホルダー 3"/>
          <p:cNvSpPr>
            <a:spLocks noGrp="1"/>
          </p:cNvSpPr>
          <p:nvPr>
            <p:ph type="sldNum" sz="quarter" idx="5"/>
          </p:nvPr>
        </p:nvSpPr>
        <p:spPr/>
        <p:txBody>
          <a:bodyPr/>
          <a:lstStyle/>
          <a:p>
            <a:fld id="{AE0CFDFB-A031-4706-A702-FA2ABB50C26E}" type="slidenum">
              <a:rPr kumimoji="1" lang="ja-JP" altLang="en-US" smtClean="0"/>
              <a:t>40</a:t>
            </a:fld>
            <a:endParaRPr kumimoji="1" lang="ja-JP" altLang="en-US"/>
          </a:p>
        </p:txBody>
      </p:sp>
    </p:spTree>
    <p:extLst>
      <p:ext uri="{BB962C8B-B14F-4D97-AF65-F5344CB8AC3E}">
        <p14:creationId xmlns:p14="http://schemas.microsoft.com/office/powerpoint/2010/main" val="23142287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AE0CFDFB-A031-4706-A702-FA2ABB50C26E}" type="slidenum">
              <a:rPr kumimoji="1" lang="ja-JP" altLang="en-US" smtClean="0"/>
              <a:t>41</a:t>
            </a:fld>
            <a:endParaRPr kumimoji="1" lang="ja-JP" altLang="en-US"/>
          </a:p>
        </p:txBody>
      </p:sp>
    </p:spTree>
    <p:extLst>
      <p:ext uri="{BB962C8B-B14F-4D97-AF65-F5344CB8AC3E}">
        <p14:creationId xmlns:p14="http://schemas.microsoft.com/office/powerpoint/2010/main" val="2692762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AE0CFDFB-A031-4706-A702-FA2ABB50C26E}" type="slidenum">
              <a:rPr kumimoji="1" lang="ja-JP" altLang="en-US" smtClean="0">
                <a:uFillTx/>
              </a:rPr>
              <a:t>4</a:t>
            </a:fld>
            <a:endParaRPr kumimoji="1" lang="ja-JP" altLang="en-US">
              <a:uFillTx/>
            </a:endParaRPr>
          </a:p>
        </p:txBody>
      </p:sp>
    </p:spTree>
    <p:extLst>
      <p:ext uri="{BB962C8B-B14F-4D97-AF65-F5344CB8AC3E}">
        <p14:creationId xmlns:p14="http://schemas.microsoft.com/office/powerpoint/2010/main" val="2737094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400">
                <a:solidFill>
                  <a:schemeClr val="tx1"/>
                </a:solidFill>
                <a:latin typeface="Arial" pitchFamily="34" charset="0"/>
                <a:ea typeface="ＭＳ Ｐ明朝" pitchFamily="18" charset="-128"/>
              </a:defRPr>
            </a:lvl1pPr>
            <a:lvl2pPr marL="827365" indent="-318648" eaLnBrk="0" hangingPunct="0">
              <a:spcBef>
                <a:spcPct val="30000"/>
              </a:spcBef>
              <a:defRPr kumimoji="1" sz="1400">
                <a:solidFill>
                  <a:schemeClr val="tx1"/>
                </a:solidFill>
                <a:latin typeface="Arial" pitchFamily="34" charset="0"/>
                <a:ea typeface="ＭＳ Ｐ明朝" pitchFamily="18" charset="-128"/>
              </a:defRPr>
            </a:lvl2pPr>
            <a:lvl3pPr marL="1274588" indent="-253427" eaLnBrk="0" hangingPunct="0">
              <a:spcBef>
                <a:spcPct val="30000"/>
              </a:spcBef>
              <a:defRPr kumimoji="1" sz="1400">
                <a:solidFill>
                  <a:schemeClr val="tx1"/>
                </a:solidFill>
                <a:latin typeface="Arial" pitchFamily="34" charset="0"/>
                <a:ea typeface="ＭＳ Ｐ明朝" pitchFamily="18" charset="-128"/>
              </a:defRPr>
            </a:lvl3pPr>
            <a:lvl4pPr marL="1785169" indent="-253427" eaLnBrk="0" hangingPunct="0">
              <a:spcBef>
                <a:spcPct val="30000"/>
              </a:spcBef>
              <a:defRPr kumimoji="1" sz="1400">
                <a:solidFill>
                  <a:schemeClr val="tx1"/>
                </a:solidFill>
                <a:latin typeface="Arial" pitchFamily="34" charset="0"/>
                <a:ea typeface="ＭＳ Ｐ明朝" pitchFamily="18" charset="-128"/>
              </a:defRPr>
            </a:lvl4pPr>
            <a:lvl5pPr marL="2295750" indent="-253427" eaLnBrk="0" hangingPunct="0">
              <a:spcBef>
                <a:spcPct val="30000"/>
              </a:spcBef>
              <a:defRPr kumimoji="1" sz="1400">
                <a:solidFill>
                  <a:schemeClr val="tx1"/>
                </a:solidFill>
                <a:latin typeface="Arial" pitchFamily="34" charset="0"/>
                <a:ea typeface="ＭＳ Ｐ明朝" pitchFamily="18" charset="-128"/>
              </a:defRPr>
            </a:lvl5pPr>
            <a:lvl6pPr marL="2832420" indent="-253427" eaLnBrk="0" fontAlgn="base" hangingPunct="0">
              <a:spcBef>
                <a:spcPct val="30000"/>
              </a:spcBef>
              <a:spcAft>
                <a:spcPct val="0"/>
              </a:spcAft>
              <a:defRPr kumimoji="1" sz="1400">
                <a:solidFill>
                  <a:schemeClr val="tx1"/>
                </a:solidFill>
                <a:latin typeface="Arial" pitchFamily="34" charset="0"/>
                <a:ea typeface="ＭＳ Ｐ明朝" pitchFamily="18" charset="-128"/>
              </a:defRPr>
            </a:lvl6pPr>
            <a:lvl7pPr marL="3369089" indent="-253427" eaLnBrk="0" fontAlgn="base" hangingPunct="0">
              <a:spcBef>
                <a:spcPct val="30000"/>
              </a:spcBef>
              <a:spcAft>
                <a:spcPct val="0"/>
              </a:spcAft>
              <a:defRPr kumimoji="1" sz="1400">
                <a:solidFill>
                  <a:schemeClr val="tx1"/>
                </a:solidFill>
                <a:latin typeface="Arial" pitchFamily="34" charset="0"/>
                <a:ea typeface="ＭＳ Ｐ明朝" pitchFamily="18" charset="-128"/>
              </a:defRPr>
            </a:lvl7pPr>
            <a:lvl8pPr marL="3905759" indent="-253427" eaLnBrk="0" fontAlgn="base" hangingPunct="0">
              <a:spcBef>
                <a:spcPct val="30000"/>
              </a:spcBef>
              <a:spcAft>
                <a:spcPct val="0"/>
              </a:spcAft>
              <a:defRPr kumimoji="1" sz="1400">
                <a:solidFill>
                  <a:schemeClr val="tx1"/>
                </a:solidFill>
                <a:latin typeface="Arial" pitchFamily="34" charset="0"/>
                <a:ea typeface="ＭＳ Ｐ明朝" pitchFamily="18" charset="-128"/>
              </a:defRPr>
            </a:lvl8pPr>
            <a:lvl9pPr marL="4442427" indent="-253427" eaLnBrk="0" fontAlgn="base" hangingPunct="0">
              <a:spcBef>
                <a:spcPct val="30000"/>
              </a:spcBef>
              <a:spcAft>
                <a:spcPct val="0"/>
              </a:spcAft>
              <a:defRPr kumimoji="1" sz="1400">
                <a:solidFill>
                  <a:schemeClr val="tx1"/>
                </a:solidFill>
                <a:latin typeface="Arial" pitchFamily="34" charset="0"/>
                <a:ea typeface="ＭＳ Ｐ明朝" pitchFamily="18" charset="-128"/>
              </a:defRPr>
            </a:lvl9pPr>
          </a:lstStyle>
          <a:p>
            <a:pPr eaLnBrk="1" hangingPunct="1">
              <a:spcBef>
                <a:spcPct val="0"/>
              </a:spcBef>
            </a:pPr>
            <a:fld id="{16EDF24B-C132-4B4E-915F-D3F71492B655}" type="slidenum">
              <a:rPr lang="en-US" altLang="ja-JP" sz="1100">
                <a:latin typeface="Times New Roman" pitchFamily="18" charset="0"/>
                <a:ea typeface="ＭＳ Ｐゴシック" pitchFamily="50" charset="-128"/>
              </a:rPr>
              <a:pPr eaLnBrk="1" hangingPunct="1">
                <a:spcBef>
                  <a:spcPct val="0"/>
                </a:spcBef>
              </a:pPr>
              <a:t>42</a:t>
            </a:fld>
            <a:endParaRPr lang="en-US" altLang="ja-JP" sz="1100">
              <a:latin typeface="Times New Roman" pitchFamily="18" charset="0"/>
              <a:ea typeface="ＭＳ Ｐゴシック" pitchFamily="50" charset="-128"/>
            </a:endParaRPr>
          </a:p>
        </p:txBody>
      </p:sp>
      <p:sp>
        <p:nvSpPr>
          <p:cNvPr id="152579" name="Rectangle 2"/>
          <p:cNvSpPr>
            <a:spLocks noGrp="1" noRot="1" noChangeAspect="1" noChangeArrowheads="1" noTextEdit="1"/>
          </p:cNvSpPr>
          <p:nvPr>
            <p:ph type="sldImg"/>
          </p:nvPr>
        </p:nvSpPr>
        <p:spPr>
          <a:xfrm>
            <a:off x="2659063" y="601663"/>
            <a:ext cx="5283200" cy="2971800"/>
          </a:xfrm>
          <a:ln/>
        </p:spPr>
      </p:sp>
      <p:sp>
        <p:nvSpPr>
          <p:cNvPr id="15258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ja-JP" dirty="0"/>
          </a:p>
        </p:txBody>
      </p:sp>
    </p:spTree>
    <p:extLst>
      <p:ext uri="{BB962C8B-B14F-4D97-AF65-F5344CB8AC3E}">
        <p14:creationId xmlns:p14="http://schemas.microsoft.com/office/powerpoint/2010/main" val="35506011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AE0CFDFB-A031-4706-A702-FA2ABB50C26E}" type="slidenum">
              <a:rPr kumimoji="1" lang="ja-JP" altLang="en-US" smtClean="0"/>
              <a:t>43</a:t>
            </a:fld>
            <a:endParaRPr kumimoji="1" lang="ja-JP" altLang="en-US"/>
          </a:p>
        </p:txBody>
      </p:sp>
    </p:spTree>
    <p:extLst>
      <p:ext uri="{BB962C8B-B14F-4D97-AF65-F5344CB8AC3E}">
        <p14:creationId xmlns:p14="http://schemas.microsoft.com/office/powerpoint/2010/main" val="3249106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AE0CFDFB-A031-4706-A702-FA2ABB50C26E}" type="slidenum">
              <a:rPr kumimoji="1" lang="ja-JP" altLang="en-US" smtClean="0"/>
              <a:t>44</a:t>
            </a:fld>
            <a:endParaRPr kumimoji="1" lang="ja-JP" altLang="en-US"/>
          </a:p>
        </p:txBody>
      </p:sp>
    </p:spTree>
    <p:extLst>
      <p:ext uri="{BB962C8B-B14F-4D97-AF65-F5344CB8AC3E}">
        <p14:creationId xmlns:p14="http://schemas.microsoft.com/office/powerpoint/2010/main" val="5383236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856707E3-AAE6-423E-ADE7-EA8D6E57DEB9}" type="slidenum">
              <a:rPr kumimoji="1" lang="ja-JP" altLang="en-US" smtClean="0"/>
              <a:t>45</a:t>
            </a:fld>
            <a:endParaRPr kumimoji="1" lang="ja-JP" altLang="en-US"/>
          </a:p>
        </p:txBody>
      </p:sp>
    </p:spTree>
    <p:extLst>
      <p:ext uri="{BB962C8B-B14F-4D97-AF65-F5344CB8AC3E}">
        <p14:creationId xmlns:p14="http://schemas.microsoft.com/office/powerpoint/2010/main" val="4751025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AE0CFDFB-A031-4706-A702-FA2ABB50C26E}" type="slidenum">
              <a:rPr kumimoji="1" lang="ja-JP" altLang="en-US" smtClean="0"/>
              <a:t>47</a:t>
            </a:fld>
            <a:endParaRPr kumimoji="1" lang="ja-JP" altLang="en-US"/>
          </a:p>
        </p:txBody>
      </p:sp>
    </p:spTree>
    <p:extLst>
      <p:ext uri="{BB962C8B-B14F-4D97-AF65-F5344CB8AC3E}">
        <p14:creationId xmlns:p14="http://schemas.microsoft.com/office/powerpoint/2010/main" val="19681816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AE0CFDFB-A031-4706-A702-FA2ABB50C26E}" type="slidenum">
              <a:rPr kumimoji="1" lang="ja-JP" altLang="en-US" smtClean="0"/>
              <a:t>48</a:t>
            </a:fld>
            <a:endParaRPr kumimoji="1" lang="ja-JP" altLang="en-US"/>
          </a:p>
        </p:txBody>
      </p:sp>
    </p:spTree>
    <p:extLst>
      <p:ext uri="{BB962C8B-B14F-4D97-AF65-F5344CB8AC3E}">
        <p14:creationId xmlns:p14="http://schemas.microsoft.com/office/powerpoint/2010/main" val="31228412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114334">
              <a:defRPr kumimoji="1" sz="2400">
                <a:solidFill>
                  <a:schemeClr val="tx1"/>
                </a:solidFill>
                <a:latin typeface="Arial" pitchFamily="34" charset="0"/>
                <a:ea typeface="ＭＳ Ｐゴシック" pitchFamily="50" charset="-128"/>
              </a:defRPr>
            </a:lvl1pPr>
            <a:lvl2pPr marL="872087" indent="-335418" defTabSz="1114334">
              <a:defRPr kumimoji="1" sz="2400">
                <a:solidFill>
                  <a:schemeClr val="tx1"/>
                </a:solidFill>
                <a:latin typeface="Arial" pitchFamily="34" charset="0"/>
                <a:ea typeface="ＭＳ Ｐゴシック" pitchFamily="50" charset="-128"/>
              </a:defRPr>
            </a:lvl2pPr>
            <a:lvl3pPr marL="1341673" indent="-268335" defTabSz="1114334">
              <a:defRPr kumimoji="1" sz="2400">
                <a:solidFill>
                  <a:schemeClr val="tx1"/>
                </a:solidFill>
                <a:latin typeface="Arial" pitchFamily="34" charset="0"/>
                <a:ea typeface="ＭＳ Ｐゴシック" pitchFamily="50" charset="-128"/>
              </a:defRPr>
            </a:lvl3pPr>
            <a:lvl4pPr marL="1878342" indent="-268335" defTabSz="1114334">
              <a:defRPr kumimoji="1" sz="2400">
                <a:solidFill>
                  <a:schemeClr val="tx1"/>
                </a:solidFill>
                <a:latin typeface="Arial" pitchFamily="34" charset="0"/>
                <a:ea typeface="ＭＳ Ｐゴシック" pitchFamily="50" charset="-128"/>
              </a:defRPr>
            </a:lvl4pPr>
            <a:lvl5pPr marL="2415011" indent="-268335" defTabSz="1114334">
              <a:defRPr kumimoji="1" sz="2400">
                <a:solidFill>
                  <a:schemeClr val="tx1"/>
                </a:solidFill>
                <a:latin typeface="Arial" pitchFamily="34" charset="0"/>
                <a:ea typeface="ＭＳ Ｐゴシック" pitchFamily="50" charset="-128"/>
              </a:defRPr>
            </a:lvl5pPr>
            <a:lvl6pPr marL="2951679" indent="-268335" defTabSz="1114334" eaLnBrk="0" fontAlgn="base" hangingPunct="0">
              <a:spcBef>
                <a:spcPct val="0"/>
              </a:spcBef>
              <a:spcAft>
                <a:spcPct val="0"/>
              </a:spcAft>
              <a:defRPr kumimoji="1" sz="2400">
                <a:solidFill>
                  <a:schemeClr val="tx1"/>
                </a:solidFill>
                <a:latin typeface="Arial" pitchFamily="34" charset="0"/>
                <a:ea typeface="ＭＳ Ｐゴシック" pitchFamily="50" charset="-128"/>
              </a:defRPr>
            </a:lvl6pPr>
            <a:lvl7pPr marL="3488348" indent="-268335" defTabSz="1114334" eaLnBrk="0" fontAlgn="base" hangingPunct="0">
              <a:spcBef>
                <a:spcPct val="0"/>
              </a:spcBef>
              <a:spcAft>
                <a:spcPct val="0"/>
              </a:spcAft>
              <a:defRPr kumimoji="1" sz="2400">
                <a:solidFill>
                  <a:schemeClr val="tx1"/>
                </a:solidFill>
                <a:latin typeface="Arial" pitchFamily="34" charset="0"/>
                <a:ea typeface="ＭＳ Ｐゴシック" pitchFamily="50" charset="-128"/>
              </a:defRPr>
            </a:lvl7pPr>
            <a:lvl8pPr marL="4025017" indent="-268335" defTabSz="1114334" eaLnBrk="0" fontAlgn="base" hangingPunct="0">
              <a:spcBef>
                <a:spcPct val="0"/>
              </a:spcBef>
              <a:spcAft>
                <a:spcPct val="0"/>
              </a:spcAft>
              <a:defRPr kumimoji="1" sz="2400">
                <a:solidFill>
                  <a:schemeClr val="tx1"/>
                </a:solidFill>
                <a:latin typeface="Arial" pitchFamily="34" charset="0"/>
                <a:ea typeface="ＭＳ Ｐゴシック" pitchFamily="50" charset="-128"/>
              </a:defRPr>
            </a:lvl8pPr>
            <a:lvl9pPr marL="4561688" indent="-268335" defTabSz="1114334" eaLnBrk="0" fontAlgn="base" hangingPunct="0">
              <a:spcBef>
                <a:spcPct val="0"/>
              </a:spcBef>
              <a:spcAft>
                <a:spcPct val="0"/>
              </a:spcAft>
              <a:defRPr kumimoji="1" sz="2400">
                <a:solidFill>
                  <a:schemeClr val="tx1"/>
                </a:solidFill>
                <a:latin typeface="Arial" pitchFamily="34" charset="0"/>
                <a:ea typeface="ＭＳ Ｐゴシック" pitchFamily="50" charset="-128"/>
              </a:defRPr>
            </a:lvl9pPr>
          </a:lstStyle>
          <a:p>
            <a:fld id="{CC67A495-2AF5-4A38-ADF3-1B08307EDFB3}" type="slidenum">
              <a:rPr lang="en-US" altLang="ja-JP" sz="1400">
                <a:latin typeface="Times New Roman" pitchFamily="18" charset="0"/>
              </a:rPr>
              <a:pPr/>
              <a:t>49</a:t>
            </a:fld>
            <a:endParaRPr lang="en-US" altLang="ja-JP" sz="1400">
              <a:latin typeface="Times New Roman" pitchFamily="18" charset="0"/>
            </a:endParaRPr>
          </a:p>
        </p:txBody>
      </p:sp>
      <p:sp>
        <p:nvSpPr>
          <p:cNvPr id="74755" name="Rectangle 2"/>
          <p:cNvSpPr>
            <a:spLocks noGrp="1" noRot="1" noChangeAspect="1" noChangeArrowheads="1" noTextEdit="1"/>
          </p:cNvSpPr>
          <p:nvPr>
            <p:ph type="sldImg"/>
          </p:nvPr>
        </p:nvSpPr>
        <p:spPr>
          <a:xfrm>
            <a:off x="2309813" y="465138"/>
            <a:ext cx="5981700" cy="3365500"/>
          </a:xfrm>
          <a:ln/>
        </p:spPr>
      </p:sp>
      <p:sp>
        <p:nvSpPr>
          <p:cNvPr id="74756" name="Rectangle 3"/>
          <p:cNvSpPr>
            <a:spLocks noGrp="1" noChangeArrowheads="1"/>
          </p:cNvSpPr>
          <p:nvPr>
            <p:ph type="body" idx="1"/>
          </p:nvPr>
        </p:nvSpPr>
        <p:spPr>
          <a:xfrm>
            <a:off x="542341" y="3975046"/>
            <a:ext cx="9517152" cy="351063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120000"/>
              </a:lnSpc>
              <a:spcBef>
                <a:spcPct val="70000"/>
              </a:spcBef>
            </a:pPr>
            <a:endParaRPr lang="en-US" altLang="zh-CN"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p:spPr>
        <p:txBody>
          <a:bodyPr/>
          <a:lstStyle>
            <a:lvl1pPr eaLnBrk="0" hangingPunct="0">
              <a:spcBef>
                <a:spcPct val="30000"/>
              </a:spcBef>
              <a:defRPr kumimoji="1" sz="1400">
                <a:solidFill>
                  <a:schemeClr val="tx1"/>
                </a:solidFill>
                <a:latin typeface="Times New Roman" pitchFamily="18" charset="0"/>
                <a:ea typeface="ＭＳ Ｐ明朝" pitchFamily="18" charset="-128"/>
              </a:defRPr>
            </a:lvl1pPr>
            <a:lvl2pPr marL="872087" indent="-335418" eaLnBrk="0" hangingPunct="0">
              <a:spcBef>
                <a:spcPct val="30000"/>
              </a:spcBef>
              <a:defRPr kumimoji="1" sz="1400">
                <a:solidFill>
                  <a:schemeClr val="tx1"/>
                </a:solidFill>
                <a:latin typeface="Times New Roman" pitchFamily="18" charset="0"/>
                <a:ea typeface="ＭＳ Ｐ明朝" pitchFamily="18" charset="-128"/>
              </a:defRPr>
            </a:lvl2pPr>
            <a:lvl3pPr marL="1341673" indent="-268335" eaLnBrk="0" hangingPunct="0">
              <a:spcBef>
                <a:spcPct val="30000"/>
              </a:spcBef>
              <a:defRPr kumimoji="1" sz="1400">
                <a:solidFill>
                  <a:schemeClr val="tx1"/>
                </a:solidFill>
                <a:latin typeface="Times New Roman" pitchFamily="18" charset="0"/>
                <a:ea typeface="ＭＳ Ｐ明朝" pitchFamily="18" charset="-128"/>
              </a:defRPr>
            </a:lvl3pPr>
            <a:lvl4pPr marL="1878342" indent="-268335" eaLnBrk="0" hangingPunct="0">
              <a:spcBef>
                <a:spcPct val="30000"/>
              </a:spcBef>
              <a:defRPr kumimoji="1" sz="1400">
                <a:solidFill>
                  <a:schemeClr val="tx1"/>
                </a:solidFill>
                <a:latin typeface="Times New Roman" pitchFamily="18" charset="0"/>
                <a:ea typeface="ＭＳ Ｐ明朝" pitchFamily="18" charset="-128"/>
              </a:defRPr>
            </a:lvl4pPr>
            <a:lvl5pPr marL="2415011" indent="-268335" eaLnBrk="0" hangingPunct="0">
              <a:spcBef>
                <a:spcPct val="30000"/>
              </a:spcBef>
              <a:defRPr kumimoji="1" sz="1400">
                <a:solidFill>
                  <a:schemeClr val="tx1"/>
                </a:solidFill>
                <a:latin typeface="Times New Roman" pitchFamily="18" charset="0"/>
                <a:ea typeface="ＭＳ Ｐ明朝" pitchFamily="18" charset="-128"/>
              </a:defRPr>
            </a:lvl5pPr>
            <a:lvl6pPr marL="2951679" indent="-268335" eaLnBrk="0" fontAlgn="base" hangingPunct="0">
              <a:spcBef>
                <a:spcPct val="30000"/>
              </a:spcBef>
              <a:spcAft>
                <a:spcPct val="0"/>
              </a:spcAft>
              <a:defRPr kumimoji="1" sz="1400">
                <a:solidFill>
                  <a:schemeClr val="tx1"/>
                </a:solidFill>
                <a:latin typeface="Times New Roman" pitchFamily="18" charset="0"/>
                <a:ea typeface="ＭＳ Ｐ明朝" pitchFamily="18" charset="-128"/>
              </a:defRPr>
            </a:lvl6pPr>
            <a:lvl7pPr marL="3488348" indent="-268335" eaLnBrk="0" fontAlgn="base" hangingPunct="0">
              <a:spcBef>
                <a:spcPct val="30000"/>
              </a:spcBef>
              <a:spcAft>
                <a:spcPct val="0"/>
              </a:spcAft>
              <a:defRPr kumimoji="1" sz="1400">
                <a:solidFill>
                  <a:schemeClr val="tx1"/>
                </a:solidFill>
                <a:latin typeface="Times New Roman" pitchFamily="18" charset="0"/>
                <a:ea typeface="ＭＳ Ｐ明朝" pitchFamily="18" charset="-128"/>
              </a:defRPr>
            </a:lvl7pPr>
            <a:lvl8pPr marL="4025017" indent="-268335" eaLnBrk="0" fontAlgn="base" hangingPunct="0">
              <a:spcBef>
                <a:spcPct val="30000"/>
              </a:spcBef>
              <a:spcAft>
                <a:spcPct val="0"/>
              </a:spcAft>
              <a:defRPr kumimoji="1" sz="1400">
                <a:solidFill>
                  <a:schemeClr val="tx1"/>
                </a:solidFill>
                <a:latin typeface="Times New Roman" pitchFamily="18" charset="0"/>
                <a:ea typeface="ＭＳ Ｐ明朝" pitchFamily="18" charset="-128"/>
              </a:defRPr>
            </a:lvl8pPr>
            <a:lvl9pPr marL="4561688" indent="-268335" eaLnBrk="0" fontAlgn="base" hangingPunct="0">
              <a:spcBef>
                <a:spcPct val="30000"/>
              </a:spcBef>
              <a:spcAft>
                <a:spcPct val="0"/>
              </a:spcAft>
              <a:defRPr kumimoji="1" sz="1400">
                <a:solidFill>
                  <a:schemeClr val="tx1"/>
                </a:solidFill>
                <a:latin typeface="Times New Roman" pitchFamily="18" charset="0"/>
                <a:ea typeface="ＭＳ Ｐ明朝" pitchFamily="18" charset="-128"/>
              </a:defRPr>
            </a:lvl9pPr>
          </a:lstStyle>
          <a:p>
            <a:pPr eaLnBrk="1" hangingPunct="1">
              <a:spcBef>
                <a:spcPct val="0"/>
              </a:spcBef>
            </a:pPr>
            <a:fld id="{4E5E495C-0DDB-49F7-B7A1-D0B8C9F7A051}" type="slidenum">
              <a:rPr lang="ja-JP" altLang="en-US" smtClean="0">
                <a:ea typeface="ＭＳ Ｐゴシック" charset="-128"/>
              </a:rPr>
              <a:pPr eaLnBrk="1" hangingPunct="1">
                <a:spcBef>
                  <a:spcPct val="0"/>
                </a:spcBef>
              </a:pPr>
              <a:t>50</a:t>
            </a:fld>
            <a:endParaRPr lang="en-US" altLang="ja-JP">
              <a:ea typeface="ＭＳ Ｐゴシック" charset="-128"/>
            </a:endParaRPr>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xfrm>
            <a:off x="1414248" y="3776743"/>
            <a:ext cx="7773340" cy="3578438"/>
          </a:xfrm>
          <a:noFill/>
        </p:spPr>
        <p:txBody>
          <a:bodyPr/>
          <a:lstStyle/>
          <a:p>
            <a:pPr eaLnBrk="1" hangingPunct="1"/>
            <a:endParaRPr lang="ja-JP" alt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114334">
              <a:defRPr kumimoji="1" sz="2400">
                <a:solidFill>
                  <a:schemeClr val="tx1"/>
                </a:solidFill>
                <a:latin typeface="Arial" pitchFamily="34" charset="0"/>
                <a:ea typeface="ＭＳ Ｐゴシック" pitchFamily="50" charset="-128"/>
              </a:defRPr>
            </a:lvl1pPr>
            <a:lvl2pPr marL="872087" indent="-335418" defTabSz="1114334">
              <a:defRPr kumimoji="1" sz="2400">
                <a:solidFill>
                  <a:schemeClr val="tx1"/>
                </a:solidFill>
                <a:latin typeface="Arial" pitchFamily="34" charset="0"/>
                <a:ea typeface="ＭＳ Ｐゴシック" pitchFamily="50" charset="-128"/>
              </a:defRPr>
            </a:lvl2pPr>
            <a:lvl3pPr marL="1341673" indent="-268335" defTabSz="1114334">
              <a:defRPr kumimoji="1" sz="2400">
                <a:solidFill>
                  <a:schemeClr val="tx1"/>
                </a:solidFill>
                <a:latin typeface="Arial" pitchFamily="34" charset="0"/>
                <a:ea typeface="ＭＳ Ｐゴシック" pitchFamily="50" charset="-128"/>
              </a:defRPr>
            </a:lvl3pPr>
            <a:lvl4pPr marL="1878342" indent="-268335" defTabSz="1114334">
              <a:defRPr kumimoji="1" sz="2400">
                <a:solidFill>
                  <a:schemeClr val="tx1"/>
                </a:solidFill>
                <a:latin typeface="Arial" pitchFamily="34" charset="0"/>
                <a:ea typeface="ＭＳ Ｐゴシック" pitchFamily="50" charset="-128"/>
              </a:defRPr>
            </a:lvl4pPr>
            <a:lvl5pPr marL="2415011" indent="-268335" defTabSz="1114334">
              <a:defRPr kumimoji="1" sz="2400">
                <a:solidFill>
                  <a:schemeClr val="tx1"/>
                </a:solidFill>
                <a:latin typeface="Arial" pitchFamily="34" charset="0"/>
                <a:ea typeface="ＭＳ Ｐゴシック" pitchFamily="50" charset="-128"/>
              </a:defRPr>
            </a:lvl5pPr>
            <a:lvl6pPr marL="2951679" indent="-268335" defTabSz="1114334" eaLnBrk="0" fontAlgn="base" hangingPunct="0">
              <a:spcBef>
                <a:spcPct val="0"/>
              </a:spcBef>
              <a:spcAft>
                <a:spcPct val="0"/>
              </a:spcAft>
              <a:defRPr kumimoji="1" sz="2400">
                <a:solidFill>
                  <a:schemeClr val="tx1"/>
                </a:solidFill>
                <a:latin typeface="Arial" pitchFamily="34" charset="0"/>
                <a:ea typeface="ＭＳ Ｐゴシック" pitchFamily="50" charset="-128"/>
              </a:defRPr>
            </a:lvl6pPr>
            <a:lvl7pPr marL="3488348" indent="-268335" defTabSz="1114334" eaLnBrk="0" fontAlgn="base" hangingPunct="0">
              <a:spcBef>
                <a:spcPct val="0"/>
              </a:spcBef>
              <a:spcAft>
                <a:spcPct val="0"/>
              </a:spcAft>
              <a:defRPr kumimoji="1" sz="2400">
                <a:solidFill>
                  <a:schemeClr val="tx1"/>
                </a:solidFill>
                <a:latin typeface="Arial" pitchFamily="34" charset="0"/>
                <a:ea typeface="ＭＳ Ｐゴシック" pitchFamily="50" charset="-128"/>
              </a:defRPr>
            </a:lvl7pPr>
            <a:lvl8pPr marL="4025017" indent="-268335" defTabSz="1114334" eaLnBrk="0" fontAlgn="base" hangingPunct="0">
              <a:spcBef>
                <a:spcPct val="0"/>
              </a:spcBef>
              <a:spcAft>
                <a:spcPct val="0"/>
              </a:spcAft>
              <a:defRPr kumimoji="1" sz="2400">
                <a:solidFill>
                  <a:schemeClr val="tx1"/>
                </a:solidFill>
                <a:latin typeface="Arial" pitchFamily="34" charset="0"/>
                <a:ea typeface="ＭＳ Ｐゴシック" pitchFamily="50" charset="-128"/>
              </a:defRPr>
            </a:lvl8pPr>
            <a:lvl9pPr marL="4561688" indent="-268335" defTabSz="1114334" eaLnBrk="0" fontAlgn="base" hangingPunct="0">
              <a:spcBef>
                <a:spcPct val="0"/>
              </a:spcBef>
              <a:spcAft>
                <a:spcPct val="0"/>
              </a:spcAft>
              <a:defRPr kumimoji="1" sz="2400">
                <a:solidFill>
                  <a:schemeClr val="tx1"/>
                </a:solidFill>
                <a:latin typeface="Arial" pitchFamily="34" charset="0"/>
                <a:ea typeface="ＭＳ Ｐゴシック" pitchFamily="50" charset="-128"/>
              </a:defRPr>
            </a:lvl9pPr>
          </a:lstStyle>
          <a:p>
            <a:fld id="{E39DC8DE-F696-4755-85C1-695D0B044918}" type="slidenum">
              <a:rPr lang="en-US" altLang="ja-JP" sz="1400">
                <a:latin typeface="Times New Roman" pitchFamily="18" charset="0"/>
              </a:rPr>
              <a:pPr/>
              <a:t>51</a:t>
            </a:fld>
            <a:endParaRPr lang="en-US" altLang="ja-JP" sz="1400">
              <a:latin typeface="Times New Roman" pitchFamily="18"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endParaRPr lang="en-US" altLang="ja-JP"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AE0CFDFB-A031-4706-A702-FA2ABB50C26E}" type="slidenum">
              <a:rPr kumimoji="1" lang="ja-JP" altLang="en-US" smtClean="0"/>
              <a:t>52</a:t>
            </a:fld>
            <a:endParaRPr kumimoji="1" lang="ja-JP" altLang="en-US"/>
          </a:p>
        </p:txBody>
      </p:sp>
    </p:spTree>
    <p:extLst>
      <p:ext uri="{BB962C8B-B14F-4D97-AF65-F5344CB8AC3E}">
        <p14:creationId xmlns:p14="http://schemas.microsoft.com/office/powerpoint/2010/main" val="2482342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AE0CFDFB-A031-4706-A702-FA2ABB50C26E}" type="slidenum">
              <a:rPr kumimoji="1" lang="ja-JP" altLang="en-US" smtClean="0">
                <a:uFillTx/>
              </a:rPr>
              <a:t>5</a:t>
            </a:fld>
            <a:endParaRPr kumimoji="1" lang="ja-JP" altLang="en-US">
              <a:uFillTx/>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C50F1BFF-6FFC-4F34-B73A-4FDE97B49D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8457">
              <a:defRPr kumimoji="1" sz="2300">
                <a:solidFill>
                  <a:schemeClr val="tx1"/>
                </a:solidFill>
                <a:latin typeface="Arial" panose="020B0604020202020204" pitchFamily="34" charset="0"/>
                <a:ea typeface="ＭＳ Ｐゴシック" panose="020B0600070205080204" pitchFamily="50" charset="-128"/>
              </a:defRPr>
            </a:lvl1pPr>
            <a:lvl2pPr marL="804880" indent="-309569" defTabSz="1028457">
              <a:defRPr kumimoji="1" sz="2300">
                <a:solidFill>
                  <a:schemeClr val="tx1"/>
                </a:solidFill>
                <a:latin typeface="Arial" panose="020B0604020202020204" pitchFamily="34" charset="0"/>
                <a:ea typeface="ＭＳ Ｐゴシック" panose="020B0600070205080204" pitchFamily="50" charset="-128"/>
              </a:defRPr>
            </a:lvl2pPr>
            <a:lvl3pPr marL="1238276" indent="-247656" defTabSz="1028457">
              <a:defRPr kumimoji="1" sz="2300">
                <a:solidFill>
                  <a:schemeClr val="tx1"/>
                </a:solidFill>
                <a:latin typeface="Arial" panose="020B0604020202020204" pitchFamily="34" charset="0"/>
                <a:ea typeface="ＭＳ Ｐゴシック" panose="020B0600070205080204" pitchFamily="50" charset="-128"/>
              </a:defRPr>
            </a:lvl3pPr>
            <a:lvl4pPr marL="1733587" indent="-247656" defTabSz="1028457">
              <a:defRPr kumimoji="1" sz="2300">
                <a:solidFill>
                  <a:schemeClr val="tx1"/>
                </a:solidFill>
                <a:latin typeface="Arial" panose="020B0604020202020204" pitchFamily="34" charset="0"/>
                <a:ea typeface="ＭＳ Ｐゴシック" panose="020B0600070205080204" pitchFamily="50" charset="-128"/>
              </a:defRPr>
            </a:lvl4pPr>
            <a:lvl5pPr marL="2228898" indent="-247656" defTabSz="1028457">
              <a:defRPr kumimoji="1" sz="2300">
                <a:solidFill>
                  <a:schemeClr val="tx1"/>
                </a:solidFill>
                <a:latin typeface="Arial" panose="020B0604020202020204" pitchFamily="34" charset="0"/>
                <a:ea typeface="ＭＳ Ｐゴシック" panose="020B0600070205080204" pitchFamily="50" charset="-128"/>
              </a:defRPr>
            </a:lvl5pPr>
            <a:lvl6pPr marL="2724207" indent="-247656" defTabSz="1028457" eaLnBrk="0" fontAlgn="base" hangingPunct="0">
              <a:spcBef>
                <a:spcPct val="0"/>
              </a:spcBef>
              <a:spcAft>
                <a:spcPct val="0"/>
              </a:spcAft>
              <a:defRPr kumimoji="1" sz="2300">
                <a:solidFill>
                  <a:schemeClr val="tx1"/>
                </a:solidFill>
                <a:latin typeface="Arial" panose="020B0604020202020204" pitchFamily="34" charset="0"/>
                <a:ea typeface="ＭＳ Ｐゴシック" panose="020B0600070205080204" pitchFamily="50" charset="-128"/>
              </a:defRPr>
            </a:lvl6pPr>
            <a:lvl7pPr marL="3219518" indent="-247656" defTabSz="1028457" eaLnBrk="0" fontAlgn="base" hangingPunct="0">
              <a:spcBef>
                <a:spcPct val="0"/>
              </a:spcBef>
              <a:spcAft>
                <a:spcPct val="0"/>
              </a:spcAft>
              <a:defRPr kumimoji="1" sz="2300">
                <a:solidFill>
                  <a:schemeClr val="tx1"/>
                </a:solidFill>
                <a:latin typeface="Arial" panose="020B0604020202020204" pitchFamily="34" charset="0"/>
                <a:ea typeface="ＭＳ Ｐゴシック" panose="020B0600070205080204" pitchFamily="50" charset="-128"/>
              </a:defRPr>
            </a:lvl7pPr>
            <a:lvl8pPr marL="3714830" indent="-247656" defTabSz="1028457" eaLnBrk="0" fontAlgn="base" hangingPunct="0">
              <a:spcBef>
                <a:spcPct val="0"/>
              </a:spcBef>
              <a:spcAft>
                <a:spcPct val="0"/>
              </a:spcAft>
              <a:defRPr kumimoji="1" sz="2300">
                <a:solidFill>
                  <a:schemeClr val="tx1"/>
                </a:solidFill>
                <a:latin typeface="Arial" panose="020B0604020202020204" pitchFamily="34" charset="0"/>
                <a:ea typeface="ＭＳ Ｐゴシック" panose="020B0600070205080204" pitchFamily="50" charset="-128"/>
              </a:defRPr>
            </a:lvl8pPr>
            <a:lvl9pPr marL="4210141" indent="-247656" defTabSz="1028457" eaLnBrk="0" fontAlgn="base" hangingPunct="0">
              <a:spcBef>
                <a:spcPct val="0"/>
              </a:spcBef>
              <a:spcAft>
                <a:spcPct val="0"/>
              </a:spcAft>
              <a:defRPr kumimoji="1" sz="2300">
                <a:solidFill>
                  <a:schemeClr val="tx1"/>
                </a:solidFill>
                <a:latin typeface="Arial" panose="020B0604020202020204" pitchFamily="34" charset="0"/>
                <a:ea typeface="ＭＳ Ｐゴシック" panose="020B0600070205080204" pitchFamily="50" charset="-128"/>
              </a:defRPr>
            </a:lvl9pPr>
          </a:lstStyle>
          <a:p>
            <a:fld id="{4BD5AF20-B1A6-4FD8-BD8B-360215C6AEA0}" type="slidenum">
              <a:rPr lang="en-US" altLang="ja-JP" sz="1300">
                <a:latin typeface="Times New Roman" panose="02020603050405020304" pitchFamily="18" charset="0"/>
              </a:rPr>
              <a:pPr/>
              <a:t>53</a:t>
            </a:fld>
            <a:endParaRPr lang="en-US" altLang="ja-JP" sz="1300">
              <a:latin typeface="Times New Roman" panose="02020603050405020304" pitchFamily="18" charset="0"/>
            </a:endParaRPr>
          </a:p>
        </p:txBody>
      </p:sp>
      <p:sp>
        <p:nvSpPr>
          <p:cNvPr id="57347" name="Rectangle 2">
            <a:extLst>
              <a:ext uri="{FF2B5EF4-FFF2-40B4-BE49-F238E27FC236}">
                <a16:creationId xmlns:a16="http://schemas.microsoft.com/office/drawing/2014/main" id="{DA7FF403-BAB6-4C3B-B108-19B732F54A3E}"/>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DDAF754B-3288-4935-BB21-0B7B4D5AE7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ja-JP" dirty="0"/>
          </a:p>
        </p:txBody>
      </p:sp>
    </p:spTree>
    <p:extLst>
      <p:ext uri="{BB962C8B-B14F-4D97-AF65-F5344CB8AC3E}">
        <p14:creationId xmlns:p14="http://schemas.microsoft.com/office/powerpoint/2010/main" val="20859709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114334">
              <a:defRPr kumimoji="1" sz="2400">
                <a:solidFill>
                  <a:schemeClr val="tx1"/>
                </a:solidFill>
                <a:latin typeface="Arial" pitchFamily="34" charset="0"/>
                <a:ea typeface="ＭＳ Ｐゴシック" pitchFamily="50" charset="-128"/>
              </a:defRPr>
            </a:lvl1pPr>
            <a:lvl2pPr marL="872087" indent="-335418" defTabSz="1114334">
              <a:defRPr kumimoji="1" sz="2400">
                <a:solidFill>
                  <a:schemeClr val="tx1"/>
                </a:solidFill>
                <a:latin typeface="Arial" pitchFamily="34" charset="0"/>
                <a:ea typeface="ＭＳ Ｐゴシック" pitchFamily="50" charset="-128"/>
              </a:defRPr>
            </a:lvl2pPr>
            <a:lvl3pPr marL="1341673" indent="-268335" defTabSz="1114334">
              <a:defRPr kumimoji="1" sz="2400">
                <a:solidFill>
                  <a:schemeClr val="tx1"/>
                </a:solidFill>
                <a:latin typeface="Arial" pitchFamily="34" charset="0"/>
                <a:ea typeface="ＭＳ Ｐゴシック" pitchFamily="50" charset="-128"/>
              </a:defRPr>
            </a:lvl3pPr>
            <a:lvl4pPr marL="1878342" indent="-268335" defTabSz="1114334">
              <a:defRPr kumimoji="1" sz="2400">
                <a:solidFill>
                  <a:schemeClr val="tx1"/>
                </a:solidFill>
                <a:latin typeface="Arial" pitchFamily="34" charset="0"/>
                <a:ea typeface="ＭＳ Ｐゴシック" pitchFamily="50" charset="-128"/>
              </a:defRPr>
            </a:lvl4pPr>
            <a:lvl5pPr marL="2415011" indent="-268335" defTabSz="1114334">
              <a:defRPr kumimoji="1" sz="2400">
                <a:solidFill>
                  <a:schemeClr val="tx1"/>
                </a:solidFill>
                <a:latin typeface="Arial" pitchFamily="34" charset="0"/>
                <a:ea typeface="ＭＳ Ｐゴシック" pitchFamily="50" charset="-128"/>
              </a:defRPr>
            </a:lvl5pPr>
            <a:lvl6pPr marL="2951679" indent="-268335" defTabSz="1114334" eaLnBrk="0" fontAlgn="base" hangingPunct="0">
              <a:spcBef>
                <a:spcPct val="0"/>
              </a:spcBef>
              <a:spcAft>
                <a:spcPct val="0"/>
              </a:spcAft>
              <a:defRPr kumimoji="1" sz="2400">
                <a:solidFill>
                  <a:schemeClr val="tx1"/>
                </a:solidFill>
                <a:latin typeface="Arial" pitchFamily="34" charset="0"/>
                <a:ea typeface="ＭＳ Ｐゴシック" pitchFamily="50" charset="-128"/>
              </a:defRPr>
            </a:lvl6pPr>
            <a:lvl7pPr marL="3488348" indent="-268335" defTabSz="1114334" eaLnBrk="0" fontAlgn="base" hangingPunct="0">
              <a:spcBef>
                <a:spcPct val="0"/>
              </a:spcBef>
              <a:spcAft>
                <a:spcPct val="0"/>
              </a:spcAft>
              <a:defRPr kumimoji="1" sz="2400">
                <a:solidFill>
                  <a:schemeClr val="tx1"/>
                </a:solidFill>
                <a:latin typeface="Arial" pitchFamily="34" charset="0"/>
                <a:ea typeface="ＭＳ Ｐゴシック" pitchFamily="50" charset="-128"/>
              </a:defRPr>
            </a:lvl7pPr>
            <a:lvl8pPr marL="4025017" indent="-268335" defTabSz="1114334" eaLnBrk="0" fontAlgn="base" hangingPunct="0">
              <a:spcBef>
                <a:spcPct val="0"/>
              </a:spcBef>
              <a:spcAft>
                <a:spcPct val="0"/>
              </a:spcAft>
              <a:defRPr kumimoji="1" sz="2400">
                <a:solidFill>
                  <a:schemeClr val="tx1"/>
                </a:solidFill>
                <a:latin typeface="Arial" pitchFamily="34" charset="0"/>
                <a:ea typeface="ＭＳ Ｐゴシック" pitchFamily="50" charset="-128"/>
              </a:defRPr>
            </a:lvl8pPr>
            <a:lvl9pPr marL="4561688" indent="-268335" defTabSz="1114334" eaLnBrk="0" fontAlgn="base" hangingPunct="0">
              <a:spcBef>
                <a:spcPct val="0"/>
              </a:spcBef>
              <a:spcAft>
                <a:spcPct val="0"/>
              </a:spcAft>
              <a:defRPr kumimoji="1" sz="2400">
                <a:solidFill>
                  <a:schemeClr val="tx1"/>
                </a:solidFill>
                <a:latin typeface="Arial" pitchFamily="34" charset="0"/>
                <a:ea typeface="ＭＳ Ｐゴシック" pitchFamily="50" charset="-128"/>
              </a:defRPr>
            </a:lvl9pPr>
          </a:lstStyle>
          <a:p>
            <a:fld id="{9F2A5B0F-F90C-4837-BB1A-C0B2C08B9615}" type="slidenum">
              <a:rPr lang="en-US" altLang="ja-JP" sz="1400">
                <a:latin typeface="Times New Roman" pitchFamily="18" charset="0"/>
              </a:rPr>
              <a:pPr/>
              <a:t>54</a:t>
            </a:fld>
            <a:endParaRPr lang="en-US" altLang="ja-JP" sz="1400">
              <a:latin typeface="Times New Roman" pitchFamily="18" charset="0"/>
            </a:endParaRPr>
          </a:p>
        </p:txBody>
      </p:sp>
      <p:sp>
        <p:nvSpPr>
          <p:cNvPr id="97283" name="Rectangle 2"/>
          <p:cNvSpPr>
            <a:spLocks noGrp="1" noRot="1" noChangeAspect="1" noChangeArrowheads="1" noTextEdit="1"/>
          </p:cNvSpPr>
          <p:nvPr>
            <p:ph type="sldImg"/>
          </p:nvPr>
        </p:nvSpPr>
        <p:spPr>
          <a:xfrm>
            <a:off x="2654300" y="596900"/>
            <a:ext cx="5294313" cy="2979738"/>
          </a:xfrm>
          <a:ln/>
        </p:spPr>
      </p:sp>
      <p:sp>
        <p:nvSpPr>
          <p:cNvPr id="97284" name="Rectangle 3"/>
          <p:cNvSpPr>
            <a:spLocks noGrp="1" noChangeArrowheads="1"/>
          </p:cNvSpPr>
          <p:nvPr>
            <p:ph type="body" idx="1"/>
          </p:nvPr>
        </p:nvSpPr>
        <p:spPr>
          <a:xfrm>
            <a:off x="1412081" y="3778022"/>
            <a:ext cx="7777672" cy="357715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ja-JP"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AE0CFDFB-A031-4706-A702-FA2ABB50C26E}" type="slidenum">
              <a:rPr kumimoji="1" lang="ja-JP" altLang="en-US" smtClean="0"/>
              <a:t>55</a:t>
            </a:fld>
            <a:endParaRPr kumimoji="1" lang="ja-JP" altLang="en-US"/>
          </a:p>
        </p:txBody>
      </p:sp>
    </p:spTree>
    <p:extLst>
      <p:ext uri="{BB962C8B-B14F-4D97-AF65-F5344CB8AC3E}">
        <p14:creationId xmlns:p14="http://schemas.microsoft.com/office/powerpoint/2010/main" val="24036286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AE0CFDFB-A031-4706-A702-FA2ABB50C26E}" type="slidenum">
              <a:rPr kumimoji="1" lang="ja-JP" altLang="en-US" smtClean="0">
                <a:uFillTx/>
              </a:rPr>
              <a:t>56</a:t>
            </a:fld>
            <a:endParaRPr kumimoji="1" lang="ja-JP" altLang="en-US">
              <a:uFillTx/>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2"/>
          <p:cNvSpPr>
            <a:spLocks noGrp="1" noRot="1" noChangeAspect="1" noChangeArrowheads="1" noTextEdit="1"/>
          </p:cNvSpPr>
          <p:nvPr>
            <p:ph type="sldImg"/>
          </p:nvPr>
        </p:nvSpPr>
        <p:spPr>
          <a:xfrm>
            <a:off x="171450" y="774700"/>
            <a:ext cx="6753225" cy="3798888"/>
          </a:xfrm>
          <a:ln/>
        </p:spPr>
      </p:sp>
      <p:sp>
        <p:nvSpPr>
          <p:cNvPr id="487427" name="Rectangle 3"/>
          <p:cNvSpPr>
            <a:spLocks noGrp="1" noChangeArrowheads="1"/>
          </p:cNvSpPr>
          <p:nvPr>
            <p:ph type="body" idx="1"/>
          </p:nvPr>
        </p:nvSpPr>
        <p:spPr>
          <a:xfrm>
            <a:off x="935698" y="6528119"/>
            <a:ext cx="2927137" cy="1281104"/>
          </a:xfrm>
          <a:noFill/>
        </p:spPr>
        <p:txBody>
          <a:bodyPr/>
          <a:lstStyle/>
          <a:p>
            <a:pPr eaLnBrk="1" hangingPunct="1"/>
            <a:endParaRPr lang="ja-JP" altLang="ja-JP"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Rectangle 2"/>
          <p:cNvSpPr>
            <a:spLocks noGrp="1" noRot="1" noChangeAspect="1" noChangeArrowheads="1" noTextEdit="1"/>
          </p:cNvSpPr>
          <p:nvPr>
            <p:ph type="sldImg"/>
          </p:nvPr>
        </p:nvSpPr>
        <p:spPr>
          <a:ln/>
        </p:spPr>
      </p:sp>
      <p:sp>
        <p:nvSpPr>
          <p:cNvPr id="491523" name="Rectangle 3"/>
          <p:cNvSpPr>
            <a:spLocks noGrp="1" noChangeArrowheads="1"/>
          </p:cNvSpPr>
          <p:nvPr>
            <p:ph type="body" idx="1"/>
          </p:nvPr>
        </p:nvSpPr>
        <p:spPr>
          <a:noFill/>
        </p:spPr>
        <p:txBody>
          <a:bodyPr/>
          <a:lstStyle/>
          <a:p>
            <a:pPr eaLnBrk="1" hangingPunct="1"/>
            <a:endParaRPr lang="ja-JP" alt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AE0CFDFB-A031-4706-A702-FA2ABB50C26E}" type="slidenum">
              <a:rPr kumimoji="1" lang="ja-JP" altLang="en-US" smtClean="0">
                <a:uFillTx/>
              </a:rPr>
              <a:t>59</a:t>
            </a:fld>
            <a:endParaRPr kumimoji="1" lang="ja-JP" altLang="en-US">
              <a:uFillTx/>
            </a:endParaRPr>
          </a:p>
        </p:txBody>
      </p:sp>
    </p:spTree>
    <p:extLst>
      <p:ext uri="{BB962C8B-B14F-4D97-AF65-F5344CB8AC3E}">
        <p14:creationId xmlns:p14="http://schemas.microsoft.com/office/powerpoint/2010/main" val="9119260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AE0CFDFB-A031-4706-A702-FA2ABB50C26E}" type="slidenum">
              <a:rPr kumimoji="1" lang="ja-JP" altLang="en-US" smtClean="0"/>
              <a:t>60</a:t>
            </a:fld>
            <a:endParaRPr kumimoji="1" lang="ja-JP" altLang="en-US"/>
          </a:p>
        </p:txBody>
      </p:sp>
    </p:spTree>
    <p:extLst>
      <p:ext uri="{BB962C8B-B14F-4D97-AF65-F5344CB8AC3E}">
        <p14:creationId xmlns:p14="http://schemas.microsoft.com/office/powerpoint/2010/main" val="31086443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AE0CFDFB-A031-4706-A702-FA2ABB50C26E}" type="slidenum">
              <a:rPr kumimoji="1" lang="ja-JP" altLang="en-US" smtClean="0"/>
              <a:t>61</a:t>
            </a:fld>
            <a:endParaRPr kumimoji="1" lang="ja-JP" altLang="en-US"/>
          </a:p>
        </p:txBody>
      </p:sp>
    </p:spTree>
    <p:extLst>
      <p:ext uri="{BB962C8B-B14F-4D97-AF65-F5344CB8AC3E}">
        <p14:creationId xmlns:p14="http://schemas.microsoft.com/office/powerpoint/2010/main" val="219256779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AE0CFDFB-A031-4706-A702-FA2ABB50C26E}" type="slidenum">
              <a:rPr kumimoji="1" lang="ja-JP" altLang="en-US" smtClean="0"/>
              <a:t>62</a:t>
            </a:fld>
            <a:endParaRPr kumimoji="1" lang="ja-JP" altLang="en-US"/>
          </a:p>
        </p:txBody>
      </p:sp>
    </p:spTree>
    <p:extLst>
      <p:ext uri="{BB962C8B-B14F-4D97-AF65-F5344CB8AC3E}">
        <p14:creationId xmlns:p14="http://schemas.microsoft.com/office/powerpoint/2010/main" val="4270473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AE0CFDFB-A031-4706-A702-FA2ABB50C26E}" type="slidenum">
              <a:rPr kumimoji="1" lang="ja-JP" altLang="en-US" smtClean="0">
                <a:uFillTx/>
              </a:rPr>
              <a:t>6</a:t>
            </a:fld>
            <a:endParaRPr kumimoji="1" lang="ja-JP" altLang="en-US">
              <a:uFillTx/>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AE0CFDFB-A031-4706-A702-FA2ABB50C26E}" type="slidenum">
              <a:rPr kumimoji="1" lang="ja-JP" altLang="en-US" smtClean="0"/>
              <a:t>63</a:t>
            </a:fld>
            <a:endParaRPr kumimoji="1" lang="ja-JP" altLang="en-US"/>
          </a:p>
        </p:txBody>
      </p:sp>
    </p:spTree>
    <p:extLst>
      <p:ext uri="{BB962C8B-B14F-4D97-AF65-F5344CB8AC3E}">
        <p14:creationId xmlns:p14="http://schemas.microsoft.com/office/powerpoint/2010/main" val="193095867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AE0CFDFB-A031-4706-A702-FA2ABB50C26E}" type="slidenum">
              <a:rPr kumimoji="1" lang="ja-JP" altLang="en-US" smtClean="0"/>
              <a:t>64</a:t>
            </a:fld>
            <a:endParaRPr kumimoji="1" lang="ja-JP" altLang="en-US"/>
          </a:p>
        </p:txBody>
      </p:sp>
    </p:spTree>
    <p:extLst>
      <p:ext uri="{BB962C8B-B14F-4D97-AF65-F5344CB8AC3E}">
        <p14:creationId xmlns:p14="http://schemas.microsoft.com/office/powerpoint/2010/main" val="244236026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AE0CFDFB-A031-4706-A702-FA2ABB50C26E}" type="slidenum">
              <a:rPr kumimoji="1" lang="ja-JP" altLang="en-US" smtClean="0"/>
              <a:t>65</a:t>
            </a:fld>
            <a:endParaRPr kumimoji="1" lang="ja-JP" altLang="en-US"/>
          </a:p>
        </p:txBody>
      </p:sp>
    </p:spTree>
    <p:extLst>
      <p:ext uri="{BB962C8B-B14F-4D97-AF65-F5344CB8AC3E}">
        <p14:creationId xmlns:p14="http://schemas.microsoft.com/office/powerpoint/2010/main" val="213572662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AE0CFDFB-A031-4706-A702-FA2ABB50C26E}" type="slidenum">
              <a:rPr kumimoji="1" lang="ja-JP" altLang="en-US" smtClean="0"/>
              <a:t>66</a:t>
            </a:fld>
            <a:endParaRPr kumimoji="1" lang="ja-JP" altLang="en-US"/>
          </a:p>
        </p:txBody>
      </p:sp>
    </p:spTree>
    <p:extLst>
      <p:ext uri="{BB962C8B-B14F-4D97-AF65-F5344CB8AC3E}">
        <p14:creationId xmlns:p14="http://schemas.microsoft.com/office/powerpoint/2010/main" val="371476408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dirty="0"/>
          </a:p>
        </p:txBody>
      </p:sp>
      <p:sp>
        <p:nvSpPr>
          <p:cNvPr id="4" name="スライド番号プレースホルダ 3"/>
          <p:cNvSpPr>
            <a:spLocks noGrp="1"/>
          </p:cNvSpPr>
          <p:nvPr>
            <p:ph type="sldNum" sz="quarter" idx="5"/>
          </p:nvPr>
        </p:nvSpPr>
        <p:spPr/>
        <p:txBody>
          <a:bodyPr/>
          <a:lstStyle/>
          <a:p>
            <a:pPr>
              <a:defRPr/>
            </a:pPr>
            <a:fld id="{1090364E-B649-40F6-8CBC-0BD863BA6E8D}" type="slidenum">
              <a:rPr lang="ja-JP" altLang="en-US" smtClean="0"/>
              <a:pPr>
                <a:defRPr/>
              </a:pPr>
              <a:t>67</a:t>
            </a:fld>
            <a:endParaRPr lang="ja-JP" altLang="en-US"/>
          </a:p>
        </p:txBody>
      </p:sp>
      <p:sp>
        <p:nvSpPr>
          <p:cNvPr id="2" name="日付プレースホルダー 1"/>
          <p:cNvSpPr>
            <a:spLocks noGrp="1"/>
          </p:cNvSpPr>
          <p:nvPr>
            <p:ph type="dt" sz="quarter" idx="1"/>
          </p:nvPr>
        </p:nvSpPr>
        <p:spPr/>
        <p:txBody>
          <a:bodyPr/>
          <a:lstStyle/>
          <a:p>
            <a:pPr>
              <a:defRPr/>
            </a:pPr>
            <a:fld id="{D9D486C4-FC02-4E3C-902F-5E5022C48E96}" type="datetime1">
              <a:rPr lang="ja-JP" altLang="en-US"/>
              <a:pPr>
                <a:defRPr/>
              </a:pPr>
              <a:t>2024/3/3</a:t>
            </a:fld>
            <a:endParaRPr lang="ja-JP"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856707E3-AAE6-423E-ADE7-EA8D6E57DEB9}" type="slidenum">
              <a:rPr kumimoji="1" lang="ja-JP" altLang="en-US" smtClean="0">
                <a:uFillTx/>
              </a:rPr>
              <a:t>68</a:t>
            </a:fld>
            <a:endParaRPr kumimoji="1" lang="ja-JP" altLang="en-US">
              <a:uFillTx/>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xfrm>
            <a:off x="709743" y="4861237"/>
            <a:ext cx="5684580" cy="4605984"/>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9731" tIns="49866" rIns="99731" bIns="49866"/>
          <a:lstStyle/>
          <a:p>
            <a:endParaRPr lang="ja-JP" alt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872202" indent="-335462" eaLnBrk="0" hangingPunct="0">
              <a:defRPr kumimoji="1">
                <a:solidFill>
                  <a:schemeClr val="tx1"/>
                </a:solidFill>
                <a:latin typeface="Arial" pitchFamily="34" charset="0"/>
                <a:ea typeface="ＭＳ Ｐゴシック" pitchFamily="50" charset="-128"/>
              </a:defRPr>
            </a:lvl2pPr>
            <a:lvl3pPr marL="1341851" indent="-268370" eaLnBrk="0" hangingPunct="0">
              <a:defRPr kumimoji="1">
                <a:solidFill>
                  <a:schemeClr val="tx1"/>
                </a:solidFill>
                <a:latin typeface="Arial" pitchFamily="34" charset="0"/>
                <a:ea typeface="ＭＳ Ｐゴシック" pitchFamily="50" charset="-128"/>
              </a:defRPr>
            </a:lvl3pPr>
            <a:lvl4pPr marL="1878591" indent="-268370" eaLnBrk="0" hangingPunct="0">
              <a:defRPr kumimoji="1">
                <a:solidFill>
                  <a:schemeClr val="tx1"/>
                </a:solidFill>
                <a:latin typeface="Arial" pitchFamily="34" charset="0"/>
                <a:ea typeface="ＭＳ Ｐゴシック" pitchFamily="50" charset="-128"/>
              </a:defRPr>
            </a:lvl4pPr>
            <a:lvl5pPr marL="2415331" indent="-268370" eaLnBrk="0" hangingPunct="0">
              <a:defRPr kumimoji="1">
                <a:solidFill>
                  <a:schemeClr val="tx1"/>
                </a:solidFill>
                <a:latin typeface="Arial" pitchFamily="34" charset="0"/>
                <a:ea typeface="ＭＳ Ｐゴシック" pitchFamily="50" charset="-128"/>
              </a:defRPr>
            </a:lvl5pPr>
            <a:lvl6pPr marL="2952071" indent="-26837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3488810" indent="-26837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4025551" indent="-26837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4562291" indent="-26837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80EFC37B-178D-474D-844C-1D58DF13C05F}" type="slidenum">
              <a:rPr lang="en-US" altLang="ja-JP" smtClean="0"/>
              <a:pPr eaLnBrk="1" hangingPunct="1"/>
              <a:t>70</a:t>
            </a:fld>
            <a:endParaRPr lang="en-US" altLang="ja-JP"/>
          </a:p>
        </p:txBody>
      </p:sp>
      <p:sp>
        <p:nvSpPr>
          <p:cNvPr id="268291" name="Rectangle 2"/>
          <p:cNvSpPr>
            <a:spLocks noGrp="1" noRot="1" noChangeAspect="1" noChangeArrowheads="1" noTextEdit="1"/>
          </p:cNvSpPr>
          <p:nvPr>
            <p:ph type="sldImg"/>
          </p:nvPr>
        </p:nvSpPr>
        <p:spPr>
          <a:xfrm>
            <a:off x="-136525" y="860425"/>
            <a:ext cx="7631113" cy="4294188"/>
          </a:xfrm>
          <a:ln/>
        </p:spPr>
      </p:sp>
      <p:sp>
        <p:nvSpPr>
          <p:cNvPr id="268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ja-JP" dirty="0"/>
          </a:p>
        </p:txBody>
      </p:sp>
    </p:spTree>
    <p:extLst>
      <p:ext uri="{BB962C8B-B14F-4D97-AF65-F5344CB8AC3E}">
        <p14:creationId xmlns:p14="http://schemas.microsoft.com/office/powerpoint/2010/main" val="74742618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0980B-9BF3-90DC-3264-39F9FEDDD066}"/>
            </a:ext>
          </a:extLst>
        </p:cNvPr>
        <p:cNvGrpSpPr/>
        <p:nvPr/>
      </p:nvGrpSpPr>
      <p:grpSpPr>
        <a:xfrm>
          <a:off x="0" y="0"/>
          <a:ext cx="0" cy="0"/>
          <a:chOff x="0" y="0"/>
          <a:chExt cx="0" cy="0"/>
        </a:xfrm>
      </p:grpSpPr>
      <p:sp>
        <p:nvSpPr>
          <p:cNvPr id="268290" name="Rectangle 7">
            <a:extLst>
              <a:ext uri="{FF2B5EF4-FFF2-40B4-BE49-F238E27FC236}">
                <a16:creationId xmlns:a16="http://schemas.microsoft.com/office/drawing/2014/main" id="{97DA871D-2E76-8016-1E91-9781BAA442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872202" indent="-335462" eaLnBrk="0" hangingPunct="0">
              <a:defRPr kumimoji="1">
                <a:solidFill>
                  <a:schemeClr val="tx1"/>
                </a:solidFill>
                <a:latin typeface="Arial" pitchFamily="34" charset="0"/>
                <a:ea typeface="ＭＳ Ｐゴシック" pitchFamily="50" charset="-128"/>
              </a:defRPr>
            </a:lvl2pPr>
            <a:lvl3pPr marL="1341851" indent="-268370" eaLnBrk="0" hangingPunct="0">
              <a:defRPr kumimoji="1">
                <a:solidFill>
                  <a:schemeClr val="tx1"/>
                </a:solidFill>
                <a:latin typeface="Arial" pitchFamily="34" charset="0"/>
                <a:ea typeface="ＭＳ Ｐゴシック" pitchFamily="50" charset="-128"/>
              </a:defRPr>
            </a:lvl3pPr>
            <a:lvl4pPr marL="1878591" indent="-268370" eaLnBrk="0" hangingPunct="0">
              <a:defRPr kumimoji="1">
                <a:solidFill>
                  <a:schemeClr val="tx1"/>
                </a:solidFill>
                <a:latin typeface="Arial" pitchFamily="34" charset="0"/>
                <a:ea typeface="ＭＳ Ｐゴシック" pitchFamily="50" charset="-128"/>
              </a:defRPr>
            </a:lvl4pPr>
            <a:lvl5pPr marL="2415331" indent="-268370" eaLnBrk="0" hangingPunct="0">
              <a:defRPr kumimoji="1">
                <a:solidFill>
                  <a:schemeClr val="tx1"/>
                </a:solidFill>
                <a:latin typeface="Arial" pitchFamily="34" charset="0"/>
                <a:ea typeface="ＭＳ Ｐゴシック" pitchFamily="50" charset="-128"/>
              </a:defRPr>
            </a:lvl5pPr>
            <a:lvl6pPr marL="2952071" indent="-26837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3488810" indent="-26837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4025551" indent="-26837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4562291" indent="-26837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80EFC37B-178D-474D-844C-1D58DF13C05F}" type="slidenum">
              <a:rPr lang="en-US" altLang="ja-JP" smtClean="0"/>
              <a:pPr eaLnBrk="1" hangingPunct="1"/>
              <a:t>71</a:t>
            </a:fld>
            <a:endParaRPr lang="en-US" altLang="ja-JP"/>
          </a:p>
        </p:txBody>
      </p:sp>
      <p:sp>
        <p:nvSpPr>
          <p:cNvPr id="268291" name="Rectangle 2">
            <a:extLst>
              <a:ext uri="{FF2B5EF4-FFF2-40B4-BE49-F238E27FC236}">
                <a16:creationId xmlns:a16="http://schemas.microsoft.com/office/drawing/2014/main" id="{4EAC6496-78CE-2535-8CFD-32ED28DB5DA7}"/>
              </a:ext>
            </a:extLst>
          </p:cNvPr>
          <p:cNvSpPr>
            <a:spLocks noGrp="1" noRot="1" noChangeAspect="1" noChangeArrowheads="1" noTextEdit="1"/>
          </p:cNvSpPr>
          <p:nvPr>
            <p:ph type="sldImg"/>
          </p:nvPr>
        </p:nvSpPr>
        <p:spPr>
          <a:xfrm>
            <a:off x="-136525" y="860425"/>
            <a:ext cx="7631113" cy="4294188"/>
          </a:xfrm>
          <a:ln/>
        </p:spPr>
      </p:sp>
      <p:sp>
        <p:nvSpPr>
          <p:cNvPr id="268292" name="Rectangle 3">
            <a:extLst>
              <a:ext uri="{FF2B5EF4-FFF2-40B4-BE49-F238E27FC236}">
                <a16:creationId xmlns:a16="http://schemas.microsoft.com/office/drawing/2014/main" id="{B284C3D7-01E9-65BC-6A1E-7557B643BD2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ja-JP" dirty="0"/>
          </a:p>
        </p:txBody>
      </p:sp>
    </p:spTree>
    <p:extLst>
      <p:ext uri="{BB962C8B-B14F-4D97-AF65-F5344CB8AC3E}">
        <p14:creationId xmlns:p14="http://schemas.microsoft.com/office/powerpoint/2010/main" val="100709172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D0D84-58D7-5A0D-EE19-29BC6FD53637}"/>
            </a:ext>
          </a:extLst>
        </p:cNvPr>
        <p:cNvGrpSpPr/>
        <p:nvPr/>
      </p:nvGrpSpPr>
      <p:grpSpPr>
        <a:xfrm>
          <a:off x="0" y="0"/>
          <a:ext cx="0" cy="0"/>
          <a:chOff x="0" y="0"/>
          <a:chExt cx="0" cy="0"/>
        </a:xfrm>
      </p:grpSpPr>
      <p:sp>
        <p:nvSpPr>
          <p:cNvPr id="268290" name="Rectangle 7">
            <a:extLst>
              <a:ext uri="{FF2B5EF4-FFF2-40B4-BE49-F238E27FC236}">
                <a16:creationId xmlns:a16="http://schemas.microsoft.com/office/drawing/2014/main" id="{2D249BEF-EBE9-F2FA-362B-B19328C8C9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872202" indent="-335462" eaLnBrk="0" hangingPunct="0">
              <a:defRPr kumimoji="1">
                <a:solidFill>
                  <a:schemeClr val="tx1"/>
                </a:solidFill>
                <a:latin typeface="Arial" pitchFamily="34" charset="0"/>
                <a:ea typeface="ＭＳ Ｐゴシック" pitchFamily="50" charset="-128"/>
              </a:defRPr>
            </a:lvl2pPr>
            <a:lvl3pPr marL="1341851" indent="-268370" eaLnBrk="0" hangingPunct="0">
              <a:defRPr kumimoji="1">
                <a:solidFill>
                  <a:schemeClr val="tx1"/>
                </a:solidFill>
                <a:latin typeface="Arial" pitchFamily="34" charset="0"/>
                <a:ea typeface="ＭＳ Ｐゴシック" pitchFamily="50" charset="-128"/>
              </a:defRPr>
            </a:lvl3pPr>
            <a:lvl4pPr marL="1878591" indent="-268370" eaLnBrk="0" hangingPunct="0">
              <a:defRPr kumimoji="1">
                <a:solidFill>
                  <a:schemeClr val="tx1"/>
                </a:solidFill>
                <a:latin typeface="Arial" pitchFamily="34" charset="0"/>
                <a:ea typeface="ＭＳ Ｐゴシック" pitchFamily="50" charset="-128"/>
              </a:defRPr>
            </a:lvl4pPr>
            <a:lvl5pPr marL="2415331" indent="-268370" eaLnBrk="0" hangingPunct="0">
              <a:defRPr kumimoji="1">
                <a:solidFill>
                  <a:schemeClr val="tx1"/>
                </a:solidFill>
                <a:latin typeface="Arial" pitchFamily="34" charset="0"/>
                <a:ea typeface="ＭＳ Ｐゴシック" pitchFamily="50" charset="-128"/>
              </a:defRPr>
            </a:lvl5pPr>
            <a:lvl6pPr marL="2952071" indent="-26837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3488810" indent="-26837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4025551" indent="-26837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4562291" indent="-26837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80EFC37B-178D-474D-844C-1D58DF13C05F}" type="slidenum">
              <a:rPr lang="en-US" altLang="ja-JP" smtClean="0"/>
              <a:pPr eaLnBrk="1" hangingPunct="1"/>
              <a:t>72</a:t>
            </a:fld>
            <a:endParaRPr lang="en-US" altLang="ja-JP"/>
          </a:p>
        </p:txBody>
      </p:sp>
      <p:sp>
        <p:nvSpPr>
          <p:cNvPr id="268291" name="Rectangle 2">
            <a:extLst>
              <a:ext uri="{FF2B5EF4-FFF2-40B4-BE49-F238E27FC236}">
                <a16:creationId xmlns:a16="http://schemas.microsoft.com/office/drawing/2014/main" id="{38932BF6-061B-F132-70E4-C1CB537F938D}"/>
              </a:ext>
            </a:extLst>
          </p:cNvPr>
          <p:cNvSpPr>
            <a:spLocks noGrp="1" noRot="1" noChangeAspect="1" noChangeArrowheads="1" noTextEdit="1"/>
          </p:cNvSpPr>
          <p:nvPr>
            <p:ph type="sldImg"/>
          </p:nvPr>
        </p:nvSpPr>
        <p:spPr>
          <a:xfrm>
            <a:off x="-136525" y="860425"/>
            <a:ext cx="7631113" cy="4294188"/>
          </a:xfrm>
          <a:ln/>
        </p:spPr>
      </p:sp>
      <p:sp>
        <p:nvSpPr>
          <p:cNvPr id="268292" name="Rectangle 3">
            <a:extLst>
              <a:ext uri="{FF2B5EF4-FFF2-40B4-BE49-F238E27FC236}">
                <a16:creationId xmlns:a16="http://schemas.microsoft.com/office/drawing/2014/main" id="{AAA0D711-FF2E-427F-B59B-ED0F508520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ja-JP" dirty="0"/>
          </a:p>
        </p:txBody>
      </p:sp>
    </p:spTree>
    <p:extLst>
      <p:ext uri="{BB962C8B-B14F-4D97-AF65-F5344CB8AC3E}">
        <p14:creationId xmlns:p14="http://schemas.microsoft.com/office/powerpoint/2010/main" val="2991523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AE0CFDFB-A031-4706-A702-FA2ABB50C26E}" type="slidenum">
              <a:rPr kumimoji="1" lang="ja-JP" altLang="en-US" smtClean="0">
                <a:uFillTx/>
              </a:rPr>
              <a:t>7</a:t>
            </a:fld>
            <a:endParaRPr kumimoji="1" lang="ja-JP" altLang="en-US">
              <a:uFillTx/>
            </a:endParaRPr>
          </a:p>
        </p:txBody>
      </p:sp>
    </p:spTree>
    <p:extLst>
      <p:ext uri="{BB962C8B-B14F-4D97-AF65-F5344CB8AC3E}">
        <p14:creationId xmlns:p14="http://schemas.microsoft.com/office/powerpoint/2010/main" val="13503265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AE0CFDFB-A031-4706-A702-FA2ABB50C26E}" type="slidenum">
              <a:rPr kumimoji="1" lang="ja-JP" altLang="en-US" smtClean="0"/>
              <a:t>73</a:t>
            </a:fld>
            <a:endParaRPr kumimoji="1" lang="ja-JP" altLang="en-US"/>
          </a:p>
        </p:txBody>
      </p:sp>
    </p:spTree>
    <p:extLst>
      <p:ext uri="{BB962C8B-B14F-4D97-AF65-F5344CB8AC3E}">
        <p14:creationId xmlns:p14="http://schemas.microsoft.com/office/powerpoint/2010/main" val="129600327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072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EAACA448-8D93-4991-916D-9362F494C57E}"/>
              </a:ext>
            </a:extLst>
          </p:cNvPr>
          <p:cNvSpPr>
            <a:spLocks noGrp="1" noRot="1" noChangeAspect="1" noChangeArrowheads="1" noTextEdit="1"/>
          </p:cNvSpPr>
          <p:nvPr>
            <p:ph type="sldImg"/>
          </p:nvPr>
        </p:nvSpPr>
        <p:spPr bwMode="auto">
          <a:xfrm>
            <a:off x="2416175" y="652463"/>
            <a:ext cx="5813425" cy="32702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Rectangle 3">
            <a:extLst>
              <a:ext uri="{FF2B5EF4-FFF2-40B4-BE49-F238E27FC236}">
                <a16:creationId xmlns:a16="http://schemas.microsoft.com/office/drawing/2014/main" id="{19248DEA-2183-4FD9-8A26-C1161840F8F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ja-JP" altLang="en-US" dirty="0"/>
          </a:p>
        </p:txBody>
      </p:sp>
    </p:spTree>
    <p:extLst>
      <p:ext uri="{BB962C8B-B14F-4D97-AF65-F5344CB8AC3E}">
        <p14:creationId xmlns:p14="http://schemas.microsoft.com/office/powerpoint/2010/main" val="166750512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92125" y="939800"/>
            <a:ext cx="8374063" cy="4711700"/>
          </a:xfrm>
        </p:spPr>
      </p:sp>
      <p:sp>
        <p:nvSpPr>
          <p:cNvPr id="3" name="ノート プレースホルダー 2"/>
          <p:cNvSpPr>
            <a:spLocks noGrp="1"/>
          </p:cNvSpPr>
          <p:nvPr>
            <p:ph type="body" idx="1"/>
          </p:nvPr>
        </p:nvSpPr>
        <p:spPr/>
        <p:txBody>
          <a:bodyPr/>
          <a:lstStyle/>
          <a:p>
            <a:pPr defTabSz="1046829" eaLnBrk="0" fontAlgn="base" hangingPunct="0">
              <a:spcBef>
                <a:spcPct val="30000"/>
              </a:spcBef>
              <a:spcAft>
                <a:spcPct val="0"/>
              </a:spcAft>
              <a:defRPr/>
            </a:pPr>
            <a:endParaRPr lang="ja-JP" altLang="en-US" dirty="0"/>
          </a:p>
        </p:txBody>
      </p:sp>
      <p:sp>
        <p:nvSpPr>
          <p:cNvPr id="4" name="スライド番号プレースホルダー 3"/>
          <p:cNvSpPr>
            <a:spLocks noGrp="1"/>
          </p:cNvSpPr>
          <p:nvPr>
            <p:ph type="sldNum" sz="quarter" idx="10"/>
          </p:nvPr>
        </p:nvSpPr>
        <p:spPr/>
        <p:txBody>
          <a:bodyPr/>
          <a:lstStyle/>
          <a:p>
            <a:pPr defTabSz="990752">
              <a:defRPr/>
            </a:pPr>
            <a:fld id="{65664FF4-9C38-4DD4-A4C0-96B797432F6E}" type="slidenum">
              <a:rPr lang="ja-JP" altLang="en-US" sz="1400">
                <a:solidFill>
                  <a:prstClr val="black"/>
                </a:solidFill>
                <a:latin typeface="Calibri"/>
                <a:ea typeface="ＭＳ Ｐゴシック" panose="020B0600070205080204" pitchFamily="50" charset="-128"/>
              </a:rPr>
              <a:pPr defTabSz="990752">
                <a:defRPr/>
              </a:pPr>
              <a:t>76</a:t>
            </a:fld>
            <a:endParaRPr lang="ja-JP" altLang="en-US" sz="140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265900205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EAACA448-8D93-4991-916D-9362F494C57E}"/>
              </a:ext>
            </a:extLst>
          </p:cNvPr>
          <p:cNvSpPr>
            <a:spLocks noGrp="1" noRot="1" noChangeAspect="1" noChangeArrowheads="1" noTextEdit="1"/>
          </p:cNvSpPr>
          <p:nvPr>
            <p:ph type="sldImg"/>
          </p:nvPr>
        </p:nvSpPr>
        <p:spPr bwMode="auto">
          <a:xfrm>
            <a:off x="2416175" y="652463"/>
            <a:ext cx="5813425" cy="32702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Rectangle 3">
            <a:extLst>
              <a:ext uri="{FF2B5EF4-FFF2-40B4-BE49-F238E27FC236}">
                <a16:creationId xmlns:a16="http://schemas.microsoft.com/office/drawing/2014/main" id="{19248DEA-2183-4FD9-8A26-C1161840F8F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ja-JP" dirty="0"/>
          </a:p>
        </p:txBody>
      </p:sp>
    </p:spTree>
    <p:extLst>
      <p:ext uri="{BB962C8B-B14F-4D97-AF65-F5344CB8AC3E}">
        <p14:creationId xmlns:p14="http://schemas.microsoft.com/office/powerpoint/2010/main" val="388749564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日付プレースホルダー 3"/>
          <p:cNvSpPr>
            <a:spLocks noGrp="1"/>
          </p:cNvSpPr>
          <p:nvPr>
            <p:ph type="dt" idx="10"/>
          </p:nvPr>
        </p:nvSpPr>
        <p:spPr/>
        <p:txBody>
          <a:bodyPr/>
          <a:lstStyle/>
          <a:p>
            <a:pPr defTabSz="990620">
              <a:defRPr/>
            </a:pPr>
            <a:fld id="{AAF79F33-3224-4C9F-A1FB-34558B39687E}" type="datetime1">
              <a:rPr lang="ja-JP" altLang="en-US">
                <a:solidFill>
                  <a:prstClr val="black"/>
                </a:solidFill>
                <a:latin typeface="Calibri"/>
                <a:ea typeface="ＭＳ Ｐゴシック" panose="020B0600070205080204" pitchFamily="50" charset="-128"/>
              </a:rPr>
              <a:pPr defTabSz="990620">
                <a:defRPr/>
              </a:pPr>
              <a:t>2024/3/3</a:t>
            </a:fld>
            <a:endParaRPr lang="ja-JP" altLang="en-US">
              <a:solidFill>
                <a:prstClr val="black"/>
              </a:solidFill>
              <a:latin typeface="Calibri"/>
              <a:ea typeface="ＭＳ Ｐゴシック" panose="020B0600070205080204" pitchFamily="50" charset="-128"/>
            </a:endParaRPr>
          </a:p>
        </p:txBody>
      </p:sp>
      <p:sp>
        <p:nvSpPr>
          <p:cNvPr id="5" name="スライド番号プレースホルダー 4"/>
          <p:cNvSpPr>
            <a:spLocks noGrp="1"/>
          </p:cNvSpPr>
          <p:nvPr>
            <p:ph type="sldNum" sz="quarter" idx="11"/>
          </p:nvPr>
        </p:nvSpPr>
        <p:spPr/>
        <p:txBody>
          <a:bodyPr/>
          <a:lstStyle/>
          <a:p>
            <a:pPr defTabSz="990620">
              <a:defRPr/>
            </a:pPr>
            <a:fld id="{B49726FA-D118-4A00-90F9-954E9B4B1DA5}" type="slidenum">
              <a:rPr lang="ja-JP" altLang="en-US">
                <a:solidFill>
                  <a:prstClr val="black"/>
                </a:solidFill>
                <a:latin typeface="Calibri"/>
                <a:ea typeface="ＭＳ Ｐゴシック" panose="020B0600070205080204" pitchFamily="50" charset="-128"/>
              </a:rPr>
              <a:pPr defTabSz="990620">
                <a:defRPr/>
              </a:pPr>
              <a:t>78</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36462364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AE0CFDFB-A031-4706-A702-FA2ABB50C26E}" type="slidenum">
              <a:rPr kumimoji="1" lang="ja-JP" altLang="en-US" smtClean="0"/>
              <a:t>79</a:t>
            </a:fld>
            <a:endParaRPr kumimoji="1" lang="ja-JP" altLang="en-US"/>
          </a:p>
        </p:txBody>
      </p:sp>
    </p:spTree>
    <p:extLst>
      <p:ext uri="{BB962C8B-B14F-4D97-AF65-F5344CB8AC3E}">
        <p14:creationId xmlns:p14="http://schemas.microsoft.com/office/powerpoint/2010/main" val="24379249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EAACA448-8D93-4991-916D-9362F494C57E}"/>
              </a:ext>
            </a:extLst>
          </p:cNvPr>
          <p:cNvSpPr>
            <a:spLocks noGrp="1" noRot="1" noChangeAspect="1" noChangeArrowheads="1" noTextEdit="1"/>
          </p:cNvSpPr>
          <p:nvPr>
            <p:ph type="sldImg"/>
          </p:nvPr>
        </p:nvSpPr>
        <p:spPr bwMode="auto">
          <a:xfrm>
            <a:off x="-144463" y="858838"/>
            <a:ext cx="7642226" cy="42989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Rectangle 3">
            <a:extLst>
              <a:ext uri="{FF2B5EF4-FFF2-40B4-BE49-F238E27FC236}">
                <a16:creationId xmlns:a16="http://schemas.microsoft.com/office/drawing/2014/main" id="{19248DEA-2183-4FD9-8A26-C1161840F8F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ja-JP" dirty="0"/>
          </a:p>
        </p:txBody>
      </p:sp>
    </p:spTree>
    <p:extLst>
      <p:ext uri="{BB962C8B-B14F-4D97-AF65-F5344CB8AC3E}">
        <p14:creationId xmlns:p14="http://schemas.microsoft.com/office/powerpoint/2010/main" val="144554241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pPr defTabSz="990752">
              <a:defRPr/>
            </a:pPr>
            <a:fld id="{946AEBE0-3434-4C02-B3FB-22A83E1C521A}" type="slidenum">
              <a:rPr lang="ja-JP" altLang="en-US">
                <a:solidFill>
                  <a:prstClr val="black"/>
                </a:solidFill>
                <a:latin typeface="游ゴシック" panose="020F0502020204030204"/>
                <a:ea typeface="游ゴシック" panose="020B0400000000000000" pitchFamily="50" charset="-128"/>
              </a:rPr>
              <a:pPr defTabSz="990752">
                <a:defRPr/>
              </a:pPr>
              <a:t>81</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46908980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AE0CFDFB-A031-4706-A702-FA2ABB50C26E}" type="slidenum">
              <a:rPr kumimoji="1" lang="ja-JP" altLang="en-US" smtClean="0"/>
              <a:t>82</a:t>
            </a:fld>
            <a:endParaRPr kumimoji="1" lang="ja-JP" altLang="en-US"/>
          </a:p>
        </p:txBody>
      </p:sp>
    </p:spTree>
    <p:extLst>
      <p:ext uri="{BB962C8B-B14F-4D97-AF65-F5344CB8AC3E}">
        <p14:creationId xmlns:p14="http://schemas.microsoft.com/office/powerpoint/2010/main" val="3868071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10000"/>
              </a:lnSpc>
            </a:pPr>
            <a:endParaRPr lang="ja-JP" altLang="en-US" dirty="0"/>
          </a:p>
        </p:txBody>
      </p:sp>
      <p:sp>
        <p:nvSpPr>
          <p:cNvPr id="4" name="スライド番号プレースホルダー 3"/>
          <p:cNvSpPr>
            <a:spLocks noGrp="1"/>
          </p:cNvSpPr>
          <p:nvPr>
            <p:ph type="sldNum" sz="quarter" idx="5"/>
          </p:nvPr>
        </p:nvSpPr>
        <p:spPr/>
        <p:txBody>
          <a:bodyPr/>
          <a:lstStyle/>
          <a:p>
            <a:fld id="{AE0CFDFB-A031-4706-A702-FA2ABB50C26E}" type="slidenum">
              <a:rPr kumimoji="1" lang="ja-JP" altLang="en-US" smtClean="0">
                <a:uFillTx/>
              </a:rPr>
              <a:t>9</a:t>
            </a:fld>
            <a:endParaRPr kumimoji="1" lang="ja-JP" altLang="en-US">
              <a:uFillTx/>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AE0CFDFB-A031-4706-A702-FA2ABB50C26E}" type="slidenum">
              <a:rPr kumimoji="1" lang="ja-JP" altLang="en-US" smtClean="0"/>
              <a:t>83</a:t>
            </a:fld>
            <a:endParaRPr kumimoji="1" lang="ja-JP" altLang="en-US"/>
          </a:p>
        </p:txBody>
      </p:sp>
    </p:spTree>
    <p:extLst>
      <p:ext uri="{BB962C8B-B14F-4D97-AF65-F5344CB8AC3E}">
        <p14:creationId xmlns:p14="http://schemas.microsoft.com/office/powerpoint/2010/main" val="210565809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AE0CFDFB-A031-4706-A702-FA2ABB50C26E}" type="slidenum">
              <a:rPr kumimoji="1" lang="ja-JP" altLang="en-US" smtClean="0"/>
              <a:t>84</a:t>
            </a:fld>
            <a:endParaRPr kumimoji="1" lang="ja-JP" altLang="en-US"/>
          </a:p>
        </p:txBody>
      </p:sp>
    </p:spTree>
    <p:extLst>
      <p:ext uri="{BB962C8B-B14F-4D97-AF65-F5344CB8AC3E}">
        <p14:creationId xmlns:p14="http://schemas.microsoft.com/office/powerpoint/2010/main" val="300673636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0A11B7-D710-A9BB-A8BC-B268071CDFE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6338590-9AE0-AA67-6DB3-C17C0CFA3A4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DBF7E3F-799F-EC36-B924-1938DD2DB8CE}"/>
              </a:ext>
            </a:extLst>
          </p:cNvPr>
          <p:cNvSpPr>
            <a:spLocks noGrp="1"/>
          </p:cNvSpPr>
          <p:nvPr>
            <p:ph type="body" idx="1"/>
          </p:nvPr>
        </p:nvSpPr>
        <p:spPr/>
        <p:txBody>
          <a:bodyPr/>
          <a:lstStyle/>
          <a:p>
            <a:endParaRPr lang="ja-JP" altLang="en-US" dirty="0"/>
          </a:p>
        </p:txBody>
      </p:sp>
      <p:sp>
        <p:nvSpPr>
          <p:cNvPr id="4" name="スライド番号プレースホルダー 3">
            <a:extLst>
              <a:ext uri="{FF2B5EF4-FFF2-40B4-BE49-F238E27FC236}">
                <a16:creationId xmlns:a16="http://schemas.microsoft.com/office/drawing/2014/main" id="{A95E2745-5093-38C9-2600-C214A310CF0A}"/>
              </a:ext>
            </a:extLst>
          </p:cNvPr>
          <p:cNvSpPr>
            <a:spLocks noGrp="1"/>
          </p:cNvSpPr>
          <p:nvPr>
            <p:ph type="sldNum" sz="quarter" idx="5"/>
          </p:nvPr>
        </p:nvSpPr>
        <p:spPr/>
        <p:txBody>
          <a:bodyPr/>
          <a:lstStyle/>
          <a:p>
            <a:fld id="{AE0CFDFB-A031-4706-A702-FA2ABB50C26E}" type="slidenum">
              <a:rPr kumimoji="1" lang="ja-JP" altLang="en-US" smtClean="0">
                <a:uFillTx/>
              </a:rPr>
              <a:t>85</a:t>
            </a:fld>
            <a:endParaRPr kumimoji="1" lang="ja-JP" altLang="en-US">
              <a:uFillTx/>
            </a:endParaRPr>
          </a:p>
        </p:txBody>
      </p:sp>
    </p:spTree>
    <p:extLst>
      <p:ext uri="{BB962C8B-B14F-4D97-AF65-F5344CB8AC3E}">
        <p14:creationId xmlns:p14="http://schemas.microsoft.com/office/powerpoint/2010/main" val="3823723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AE0CFDFB-A031-4706-A702-FA2ABB50C26E}" type="slidenum">
              <a:rPr kumimoji="1" lang="ja-JP" altLang="en-US" smtClean="0">
                <a:uFillTx/>
              </a:rPr>
              <a:t>10</a:t>
            </a:fld>
            <a:endParaRPr kumimoji="1" lang="ja-JP" altLang="en-US">
              <a:uFillTx/>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CFC66F-BD81-4F2B-B6C7-C35FB41E6C12}"/>
              </a:ext>
            </a:extLst>
          </p:cNvPr>
          <p:cNvSpPr>
            <a:spLocks noGrp="1"/>
          </p:cNvSpPr>
          <p:nvPr>
            <p:ph type="ctrTitle"/>
          </p:nvPr>
        </p:nvSpPr>
        <p:spPr>
          <a:xfrm>
            <a:off x="1524000" y="1122363"/>
            <a:ext cx="9144000" cy="2387600"/>
          </a:xfrm>
        </p:spPr>
        <p:txBody>
          <a:bodyPr anchor="b">
            <a:normAutofit/>
          </a:bodyPr>
          <a:lstStyle>
            <a:lvl1pPr algn="ctr">
              <a:defRPr sz="4400"/>
            </a:lvl1pPr>
          </a:lstStyle>
          <a:p>
            <a:r>
              <a:rPr kumimoji="1" lang="ja-JP" altLang="en-US" dirty="0"/>
              <a:t>マスター タイトルの書式設定</a:t>
            </a:r>
          </a:p>
        </p:txBody>
      </p:sp>
      <p:sp>
        <p:nvSpPr>
          <p:cNvPr id="3" name="字幕 2">
            <a:extLst>
              <a:ext uri="{FF2B5EF4-FFF2-40B4-BE49-F238E27FC236}">
                <a16:creationId xmlns:a16="http://schemas.microsoft.com/office/drawing/2014/main" id="{343BC91E-C389-41F3-A767-7F8102FF54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dirty="0"/>
              <a:t>マスター サブタイトルの書式設定</a:t>
            </a:r>
          </a:p>
        </p:txBody>
      </p:sp>
      <p:sp>
        <p:nvSpPr>
          <p:cNvPr id="4" name="日付プレースホルダー 3">
            <a:extLst>
              <a:ext uri="{FF2B5EF4-FFF2-40B4-BE49-F238E27FC236}">
                <a16:creationId xmlns:a16="http://schemas.microsoft.com/office/drawing/2014/main" id="{DEECBD05-55F9-4EA9-8D00-91CD998C1792}"/>
              </a:ext>
            </a:extLst>
          </p:cNvPr>
          <p:cNvSpPr>
            <a:spLocks noGrp="1"/>
          </p:cNvSpPr>
          <p:nvPr>
            <p:ph type="dt" sz="half" idx="10"/>
          </p:nvPr>
        </p:nvSpPr>
        <p:spPr/>
        <p:txBody>
          <a:bodyPr/>
          <a:lstStyle/>
          <a:p>
            <a:fld id="{5F6363B3-2974-41B9-836F-CBD901538C94}" type="datetime1">
              <a:rPr kumimoji="1" lang="ja-JP" altLang="en-US" smtClean="0"/>
              <a:t>2024/3/3</a:t>
            </a:fld>
            <a:endParaRPr kumimoji="1" lang="ja-JP" altLang="en-US"/>
          </a:p>
        </p:txBody>
      </p:sp>
      <p:sp>
        <p:nvSpPr>
          <p:cNvPr id="5" name="フッター プレースホルダー 4">
            <a:extLst>
              <a:ext uri="{FF2B5EF4-FFF2-40B4-BE49-F238E27FC236}">
                <a16:creationId xmlns:a16="http://schemas.microsoft.com/office/drawing/2014/main" id="{5B00F785-6876-40B0-887B-C69668B791E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7316A6C-3FA9-4D9C-89A7-75E8BA08A932}"/>
              </a:ext>
            </a:extLst>
          </p:cNvPr>
          <p:cNvSpPr>
            <a:spLocks noGrp="1"/>
          </p:cNvSpPr>
          <p:nvPr>
            <p:ph type="sldNum" sz="quarter" idx="12"/>
          </p:nvPr>
        </p:nvSpPr>
        <p:spPr/>
        <p:txBody>
          <a:bodyPr/>
          <a:lstStyle/>
          <a:p>
            <a:fld id="{011825E6-0B3D-4B55-894C-2300E3F058C0}" type="slidenum">
              <a:rPr kumimoji="1" lang="ja-JP" altLang="en-US" smtClean="0"/>
              <a:t>‹#›</a:t>
            </a:fld>
            <a:endParaRPr kumimoji="1" lang="ja-JP" altLang="en-US"/>
          </a:p>
        </p:txBody>
      </p:sp>
    </p:spTree>
    <p:extLst>
      <p:ext uri="{BB962C8B-B14F-4D97-AF65-F5344CB8AC3E}">
        <p14:creationId xmlns:p14="http://schemas.microsoft.com/office/powerpoint/2010/main" val="2837791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2C0C021-0621-4483-9214-0666F33860E4}"/>
              </a:ext>
            </a:extLst>
          </p:cNvPr>
          <p:cNvSpPr>
            <a:spLocks noGrp="1"/>
          </p:cNvSpPr>
          <p:nvPr>
            <p:ph type="title"/>
          </p:nvPr>
        </p:nvSpPr>
        <p:spPr>
          <a:xfrm>
            <a:off x="838200" y="365125"/>
            <a:ext cx="10515600" cy="625475"/>
          </a:xfrm>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B96E8B0-D151-4051-AC1E-798A3890E2AC}"/>
              </a:ext>
            </a:extLst>
          </p:cNvPr>
          <p:cNvSpPr>
            <a:spLocks noGrp="1"/>
          </p:cNvSpPr>
          <p:nvPr>
            <p:ph type="body" orient="vert" idx="1"/>
          </p:nvPr>
        </p:nvSpPr>
        <p:spPr>
          <a:xfrm>
            <a:off x="838200" y="1117600"/>
            <a:ext cx="10515600" cy="5147733"/>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0F42B69-64E8-47FE-A122-BB4EB030590D}"/>
              </a:ext>
            </a:extLst>
          </p:cNvPr>
          <p:cNvSpPr>
            <a:spLocks noGrp="1"/>
          </p:cNvSpPr>
          <p:nvPr>
            <p:ph type="dt" sz="half" idx="10"/>
          </p:nvPr>
        </p:nvSpPr>
        <p:spPr/>
        <p:txBody>
          <a:bodyPr/>
          <a:lstStyle/>
          <a:p>
            <a:fld id="{8ABB7D59-E7D3-4A6F-B84E-FA07E2736EE6}" type="datetime1">
              <a:rPr kumimoji="1" lang="ja-JP" altLang="en-US" smtClean="0"/>
              <a:t>2024/3/3</a:t>
            </a:fld>
            <a:endParaRPr kumimoji="1" lang="ja-JP" altLang="en-US"/>
          </a:p>
        </p:txBody>
      </p:sp>
      <p:sp>
        <p:nvSpPr>
          <p:cNvPr id="5" name="フッター プレースホルダー 4">
            <a:extLst>
              <a:ext uri="{FF2B5EF4-FFF2-40B4-BE49-F238E27FC236}">
                <a16:creationId xmlns:a16="http://schemas.microsoft.com/office/drawing/2014/main" id="{561E7F4D-DA85-47CE-BF9D-080D724B820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3EC6D46-B60D-48E1-8B68-00C6A1D90726}"/>
              </a:ext>
            </a:extLst>
          </p:cNvPr>
          <p:cNvSpPr>
            <a:spLocks noGrp="1"/>
          </p:cNvSpPr>
          <p:nvPr>
            <p:ph type="sldNum" sz="quarter" idx="12"/>
          </p:nvPr>
        </p:nvSpPr>
        <p:spPr/>
        <p:txBody>
          <a:bodyPr/>
          <a:lstStyle/>
          <a:p>
            <a:fld id="{011825E6-0B3D-4B55-894C-2300E3F058C0}" type="slidenum">
              <a:rPr kumimoji="1" lang="ja-JP" altLang="en-US" smtClean="0"/>
              <a:t>‹#›</a:t>
            </a:fld>
            <a:endParaRPr kumimoji="1" lang="ja-JP" altLang="en-US"/>
          </a:p>
        </p:txBody>
      </p:sp>
    </p:spTree>
    <p:extLst>
      <p:ext uri="{BB962C8B-B14F-4D97-AF65-F5344CB8AC3E}">
        <p14:creationId xmlns:p14="http://schemas.microsoft.com/office/powerpoint/2010/main" val="3246174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38345F2B-D6DA-4317-A83B-AB616D024E7C}"/>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B072565D-F2E7-44E4-9F33-C42CC075F37B}"/>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54AB3FE-32D1-483B-9D1A-639D71459C29}"/>
              </a:ext>
            </a:extLst>
          </p:cNvPr>
          <p:cNvSpPr>
            <a:spLocks noGrp="1"/>
          </p:cNvSpPr>
          <p:nvPr>
            <p:ph type="dt" sz="half" idx="10"/>
          </p:nvPr>
        </p:nvSpPr>
        <p:spPr/>
        <p:txBody>
          <a:bodyPr/>
          <a:lstStyle/>
          <a:p>
            <a:fld id="{36AC5C38-7B35-4CFB-9A3B-DCDCBEEB459B}" type="datetime1">
              <a:rPr kumimoji="1" lang="ja-JP" altLang="en-US" smtClean="0"/>
              <a:t>2024/3/3</a:t>
            </a:fld>
            <a:endParaRPr kumimoji="1" lang="ja-JP" altLang="en-US"/>
          </a:p>
        </p:txBody>
      </p:sp>
      <p:sp>
        <p:nvSpPr>
          <p:cNvPr id="5" name="フッター プレースホルダー 4">
            <a:extLst>
              <a:ext uri="{FF2B5EF4-FFF2-40B4-BE49-F238E27FC236}">
                <a16:creationId xmlns:a16="http://schemas.microsoft.com/office/drawing/2014/main" id="{086E7F77-EC4C-4487-807C-364DAAA24A4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F12A3D5-62EC-4871-9D00-9FBE577FF9A0}"/>
              </a:ext>
            </a:extLst>
          </p:cNvPr>
          <p:cNvSpPr>
            <a:spLocks noGrp="1"/>
          </p:cNvSpPr>
          <p:nvPr>
            <p:ph type="sldNum" sz="quarter" idx="12"/>
          </p:nvPr>
        </p:nvSpPr>
        <p:spPr/>
        <p:txBody>
          <a:bodyPr/>
          <a:lstStyle/>
          <a:p>
            <a:fld id="{011825E6-0B3D-4B55-894C-2300E3F058C0}" type="slidenum">
              <a:rPr kumimoji="1" lang="ja-JP" altLang="en-US" smtClean="0"/>
              <a:t>‹#›</a:t>
            </a:fld>
            <a:endParaRPr kumimoji="1" lang="ja-JP" altLang="en-US"/>
          </a:p>
        </p:txBody>
      </p:sp>
    </p:spTree>
    <p:extLst>
      <p:ext uri="{BB962C8B-B14F-4D97-AF65-F5344CB8AC3E}">
        <p14:creationId xmlns:p14="http://schemas.microsoft.com/office/powerpoint/2010/main" val="35196257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48733" y="245533"/>
            <a:ext cx="11311467" cy="575733"/>
          </a:xfrm>
        </p:spPr>
        <p:txBody>
          <a:bodyPr/>
          <a:lstStyle/>
          <a:p>
            <a:r>
              <a:rPr lang="ja-JP" altLang="en-US"/>
              <a:t>マスター タイトルの書式設定</a:t>
            </a:r>
          </a:p>
        </p:txBody>
      </p:sp>
      <p:sp>
        <p:nvSpPr>
          <p:cNvPr id="3" name="表プレースホルダー 2"/>
          <p:cNvSpPr>
            <a:spLocks noGrp="1"/>
          </p:cNvSpPr>
          <p:nvPr>
            <p:ph type="tbl" idx="1"/>
          </p:nvPr>
        </p:nvSpPr>
        <p:spPr>
          <a:xfrm>
            <a:off x="431800" y="908051"/>
            <a:ext cx="11328400" cy="5400676"/>
          </a:xfrm>
        </p:spPr>
        <p:txBody>
          <a:bodyPr/>
          <a:lstStyle/>
          <a:p>
            <a:pPr lvl="0"/>
            <a:endParaRPr lang="ja-JP" altLang="en-US" noProof="0"/>
          </a:p>
        </p:txBody>
      </p:sp>
      <p:sp>
        <p:nvSpPr>
          <p:cNvPr id="4" name="Rectangle 5"/>
          <p:cNvSpPr>
            <a:spLocks noGrp="1" noChangeArrowheads="1"/>
          </p:cNvSpPr>
          <p:nvPr>
            <p:ph type="sldNum" sz="quarter" idx="10"/>
          </p:nvPr>
        </p:nvSpPr>
        <p:spPr>
          <a:ln/>
        </p:spPr>
        <p:txBody>
          <a:bodyPr/>
          <a:lstStyle>
            <a:lvl1pPr>
              <a:defRPr/>
            </a:lvl1pPr>
          </a:lstStyle>
          <a:p>
            <a:pPr>
              <a:defRPr/>
            </a:pPr>
            <a:fld id="{83C892F0-9701-4D05-85DB-7DEE2C6BBB9C}" type="slidenum">
              <a:rPr lang="en-US" altLang="ja-JP"/>
              <a:pPr>
                <a:defRPr/>
              </a:pPr>
              <a:t>‹#›</a:t>
            </a:fld>
            <a:endParaRPr lang="en-US" altLang="ja-JP"/>
          </a:p>
        </p:txBody>
      </p:sp>
    </p:spTree>
    <p:extLst>
      <p:ext uri="{BB962C8B-B14F-4D97-AF65-F5344CB8AC3E}">
        <p14:creationId xmlns:p14="http://schemas.microsoft.com/office/powerpoint/2010/main" val="2199172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038AFE-BD96-46CB-8B48-8B68612556C6}"/>
              </a:ext>
            </a:extLst>
          </p:cNvPr>
          <p:cNvSpPr>
            <a:spLocks noGrp="1"/>
          </p:cNvSpPr>
          <p:nvPr>
            <p:ph type="title"/>
          </p:nvPr>
        </p:nvSpPr>
        <p:spPr>
          <a:xfrm>
            <a:off x="838200" y="365125"/>
            <a:ext cx="10515600" cy="701675"/>
          </a:xfrm>
        </p:spPr>
        <p:txBody>
          <a:bodyPr/>
          <a:lstStyle/>
          <a:p>
            <a:r>
              <a:rPr kumimoji="1" lang="ja-JP" altLang="en-US" dirty="0"/>
              <a:t>マスター タイトルの書式設定</a:t>
            </a:r>
          </a:p>
        </p:txBody>
      </p:sp>
      <p:sp>
        <p:nvSpPr>
          <p:cNvPr id="3" name="コンテンツ プレースホルダー 2">
            <a:extLst>
              <a:ext uri="{FF2B5EF4-FFF2-40B4-BE49-F238E27FC236}">
                <a16:creationId xmlns:a16="http://schemas.microsoft.com/office/drawing/2014/main" id="{226A2180-E60E-49D9-BE59-22C0907DA640}"/>
              </a:ext>
            </a:extLst>
          </p:cNvPr>
          <p:cNvSpPr>
            <a:spLocks noGrp="1"/>
          </p:cNvSpPr>
          <p:nvPr>
            <p:ph idx="1"/>
          </p:nvPr>
        </p:nvSpPr>
        <p:spPr>
          <a:xfrm>
            <a:off x="838200" y="1227667"/>
            <a:ext cx="10515600" cy="5080000"/>
          </a:xfrm>
        </p:spPr>
        <p:txBody>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a:extLst>
              <a:ext uri="{FF2B5EF4-FFF2-40B4-BE49-F238E27FC236}">
                <a16:creationId xmlns:a16="http://schemas.microsoft.com/office/drawing/2014/main" id="{EAE02CBA-F993-43BC-9A87-5440CA8C2400}"/>
              </a:ext>
            </a:extLst>
          </p:cNvPr>
          <p:cNvSpPr>
            <a:spLocks noGrp="1"/>
          </p:cNvSpPr>
          <p:nvPr>
            <p:ph type="dt" sz="half" idx="10"/>
          </p:nvPr>
        </p:nvSpPr>
        <p:spPr/>
        <p:txBody>
          <a:bodyPr/>
          <a:lstStyle/>
          <a:p>
            <a:fld id="{2E6EA8FF-3525-4BAC-B427-79DC583A91E8}" type="datetime1">
              <a:rPr kumimoji="1" lang="ja-JP" altLang="en-US" smtClean="0"/>
              <a:t>2024/3/3</a:t>
            </a:fld>
            <a:endParaRPr kumimoji="1" lang="ja-JP" altLang="en-US"/>
          </a:p>
        </p:txBody>
      </p:sp>
      <p:sp>
        <p:nvSpPr>
          <p:cNvPr id="5" name="フッター プレースホルダー 4">
            <a:extLst>
              <a:ext uri="{FF2B5EF4-FFF2-40B4-BE49-F238E27FC236}">
                <a16:creationId xmlns:a16="http://schemas.microsoft.com/office/drawing/2014/main" id="{3B286600-5DFF-4FD5-A656-BA3842A5AD6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7B47067-A39A-483F-B1EA-AE09F4BCE17F}"/>
              </a:ext>
            </a:extLst>
          </p:cNvPr>
          <p:cNvSpPr>
            <a:spLocks noGrp="1"/>
          </p:cNvSpPr>
          <p:nvPr>
            <p:ph type="sldNum" sz="quarter" idx="12"/>
          </p:nvPr>
        </p:nvSpPr>
        <p:spPr>
          <a:xfrm>
            <a:off x="9213272" y="6356350"/>
            <a:ext cx="2743200" cy="365125"/>
          </a:xfrm>
        </p:spPr>
        <p:txBody>
          <a:bodyPr/>
          <a:lstStyle/>
          <a:p>
            <a:fld id="{011825E6-0B3D-4B55-894C-2300E3F058C0}" type="slidenum">
              <a:rPr kumimoji="1" lang="ja-JP" altLang="en-US" smtClean="0"/>
              <a:t>‹#›</a:t>
            </a:fld>
            <a:endParaRPr kumimoji="1" lang="ja-JP" altLang="en-US"/>
          </a:p>
        </p:txBody>
      </p:sp>
    </p:spTree>
    <p:extLst>
      <p:ext uri="{BB962C8B-B14F-4D97-AF65-F5344CB8AC3E}">
        <p14:creationId xmlns:p14="http://schemas.microsoft.com/office/powerpoint/2010/main" val="2947431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A82483A-5DD2-497E-BECE-E3707595DF3C}"/>
              </a:ext>
            </a:extLst>
          </p:cNvPr>
          <p:cNvSpPr>
            <a:spLocks noGrp="1"/>
          </p:cNvSpPr>
          <p:nvPr>
            <p:ph type="title"/>
          </p:nvPr>
        </p:nvSpPr>
        <p:spPr>
          <a:xfrm>
            <a:off x="831850" y="1709738"/>
            <a:ext cx="10515600" cy="2852737"/>
          </a:xfrm>
        </p:spPr>
        <p:txBody>
          <a:bodyPr anchor="b">
            <a:normAutofit/>
          </a:bodyPr>
          <a:lstStyle>
            <a:lvl1pPr>
              <a:defRPr sz="4400"/>
            </a:lvl1pPr>
          </a:lstStyle>
          <a:p>
            <a:r>
              <a:rPr kumimoji="1" lang="ja-JP" altLang="en-US" dirty="0"/>
              <a:t>マスター タイトルの書式設定</a:t>
            </a:r>
          </a:p>
        </p:txBody>
      </p:sp>
      <p:sp>
        <p:nvSpPr>
          <p:cNvPr id="3" name="テキスト プレースホルダー 2">
            <a:extLst>
              <a:ext uri="{FF2B5EF4-FFF2-40B4-BE49-F238E27FC236}">
                <a16:creationId xmlns:a16="http://schemas.microsoft.com/office/drawing/2014/main" id="{D130D2C4-29D2-48FB-AE71-88E9718E55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EDD42D00-C97B-4BF6-A2B8-E0E9F1101BE2}"/>
              </a:ext>
            </a:extLst>
          </p:cNvPr>
          <p:cNvSpPr>
            <a:spLocks noGrp="1"/>
          </p:cNvSpPr>
          <p:nvPr>
            <p:ph type="dt" sz="half" idx="10"/>
          </p:nvPr>
        </p:nvSpPr>
        <p:spPr/>
        <p:txBody>
          <a:bodyPr/>
          <a:lstStyle/>
          <a:p>
            <a:fld id="{6A5A0FCD-E699-4DD3-9931-57538D94FD28}" type="datetime1">
              <a:rPr kumimoji="1" lang="ja-JP" altLang="en-US" smtClean="0"/>
              <a:t>2024/3/3</a:t>
            </a:fld>
            <a:endParaRPr kumimoji="1" lang="ja-JP" altLang="en-US"/>
          </a:p>
        </p:txBody>
      </p:sp>
      <p:sp>
        <p:nvSpPr>
          <p:cNvPr id="5" name="フッター プレースホルダー 4">
            <a:extLst>
              <a:ext uri="{FF2B5EF4-FFF2-40B4-BE49-F238E27FC236}">
                <a16:creationId xmlns:a16="http://schemas.microsoft.com/office/drawing/2014/main" id="{F5074EE7-07ED-403C-8089-420C1BB3BA2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41BF00D-CEE0-4073-A43A-418D338151D1}"/>
              </a:ext>
            </a:extLst>
          </p:cNvPr>
          <p:cNvSpPr>
            <a:spLocks noGrp="1"/>
          </p:cNvSpPr>
          <p:nvPr>
            <p:ph type="sldNum" sz="quarter" idx="12"/>
          </p:nvPr>
        </p:nvSpPr>
        <p:spPr/>
        <p:txBody>
          <a:bodyPr/>
          <a:lstStyle/>
          <a:p>
            <a:fld id="{011825E6-0B3D-4B55-894C-2300E3F058C0}" type="slidenum">
              <a:rPr kumimoji="1" lang="ja-JP" altLang="en-US" smtClean="0"/>
              <a:t>‹#›</a:t>
            </a:fld>
            <a:endParaRPr kumimoji="1" lang="ja-JP" altLang="en-US"/>
          </a:p>
        </p:txBody>
      </p:sp>
    </p:spTree>
    <p:extLst>
      <p:ext uri="{BB962C8B-B14F-4D97-AF65-F5344CB8AC3E}">
        <p14:creationId xmlns:p14="http://schemas.microsoft.com/office/powerpoint/2010/main" val="1672223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5B9FCC-1E6C-415E-84F2-AFE8226B32EA}"/>
              </a:ext>
            </a:extLst>
          </p:cNvPr>
          <p:cNvSpPr>
            <a:spLocks noGrp="1"/>
          </p:cNvSpPr>
          <p:nvPr>
            <p:ph type="title"/>
          </p:nvPr>
        </p:nvSpPr>
        <p:spPr>
          <a:xfrm>
            <a:off x="838200" y="365126"/>
            <a:ext cx="10515600" cy="667808"/>
          </a:xfrm>
        </p:spPr>
        <p:txBody>
          <a:bodyPr/>
          <a:lstStyle/>
          <a:p>
            <a:r>
              <a:rPr kumimoji="1" lang="ja-JP" altLang="en-US" dirty="0"/>
              <a:t>マスター タイトルの書式設定</a:t>
            </a:r>
          </a:p>
        </p:txBody>
      </p:sp>
      <p:sp>
        <p:nvSpPr>
          <p:cNvPr id="3" name="コンテンツ プレースホルダー 2">
            <a:extLst>
              <a:ext uri="{FF2B5EF4-FFF2-40B4-BE49-F238E27FC236}">
                <a16:creationId xmlns:a16="http://schemas.microsoft.com/office/drawing/2014/main" id="{D0B22B89-9003-4AD8-A347-E351230477F0}"/>
              </a:ext>
            </a:extLst>
          </p:cNvPr>
          <p:cNvSpPr>
            <a:spLocks noGrp="1"/>
          </p:cNvSpPr>
          <p:nvPr>
            <p:ph sz="half" idx="1"/>
          </p:nvPr>
        </p:nvSpPr>
        <p:spPr>
          <a:xfrm>
            <a:off x="838200" y="1159933"/>
            <a:ext cx="5181600" cy="5017030"/>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4CA2F120-8184-45BE-AFEC-ABCE20923F86}"/>
              </a:ext>
            </a:extLst>
          </p:cNvPr>
          <p:cNvSpPr>
            <a:spLocks noGrp="1"/>
          </p:cNvSpPr>
          <p:nvPr>
            <p:ph sz="half" idx="2"/>
          </p:nvPr>
        </p:nvSpPr>
        <p:spPr>
          <a:xfrm>
            <a:off x="6172200" y="1168400"/>
            <a:ext cx="5181600" cy="5008563"/>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26D8D222-E26B-4531-970E-046CEFCE6982}"/>
              </a:ext>
            </a:extLst>
          </p:cNvPr>
          <p:cNvSpPr>
            <a:spLocks noGrp="1"/>
          </p:cNvSpPr>
          <p:nvPr>
            <p:ph type="dt" sz="half" idx="10"/>
          </p:nvPr>
        </p:nvSpPr>
        <p:spPr/>
        <p:txBody>
          <a:bodyPr/>
          <a:lstStyle/>
          <a:p>
            <a:fld id="{43B288E0-6CF3-4FBD-BBE5-5A92D3538FD2}" type="datetime1">
              <a:rPr kumimoji="1" lang="ja-JP" altLang="en-US" smtClean="0"/>
              <a:t>2024/3/3</a:t>
            </a:fld>
            <a:endParaRPr kumimoji="1" lang="ja-JP" altLang="en-US"/>
          </a:p>
        </p:txBody>
      </p:sp>
      <p:sp>
        <p:nvSpPr>
          <p:cNvPr id="6" name="フッター プレースホルダー 5">
            <a:extLst>
              <a:ext uri="{FF2B5EF4-FFF2-40B4-BE49-F238E27FC236}">
                <a16:creationId xmlns:a16="http://schemas.microsoft.com/office/drawing/2014/main" id="{7D26E439-B475-4BB9-B7B2-25EA30E833A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0C6BC07-93A8-46C2-A472-EDED35DB56BD}"/>
              </a:ext>
            </a:extLst>
          </p:cNvPr>
          <p:cNvSpPr>
            <a:spLocks noGrp="1"/>
          </p:cNvSpPr>
          <p:nvPr>
            <p:ph type="sldNum" sz="quarter" idx="12"/>
          </p:nvPr>
        </p:nvSpPr>
        <p:spPr/>
        <p:txBody>
          <a:bodyPr/>
          <a:lstStyle/>
          <a:p>
            <a:fld id="{011825E6-0B3D-4B55-894C-2300E3F058C0}" type="slidenum">
              <a:rPr kumimoji="1" lang="ja-JP" altLang="en-US" smtClean="0"/>
              <a:t>‹#›</a:t>
            </a:fld>
            <a:endParaRPr kumimoji="1" lang="ja-JP" altLang="en-US"/>
          </a:p>
        </p:txBody>
      </p:sp>
    </p:spTree>
    <p:extLst>
      <p:ext uri="{BB962C8B-B14F-4D97-AF65-F5344CB8AC3E}">
        <p14:creationId xmlns:p14="http://schemas.microsoft.com/office/powerpoint/2010/main" val="1720905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685D43F-D2B7-422A-8D11-A0D97A077544}"/>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B760EAB-0220-4560-9F46-2C31E380CB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DEBD9B27-06B1-4A00-9C49-BD2919D66C87}"/>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88177E71-5A89-4E03-B0AC-9012D1B077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83AAE475-2AFE-4B5E-9BD1-C1292C336E16}"/>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B7266378-767E-4728-8DC4-7010F21BD8DD}"/>
              </a:ext>
            </a:extLst>
          </p:cNvPr>
          <p:cNvSpPr>
            <a:spLocks noGrp="1"/>
          </p:cNvSpPr>
          <p:nvPr>
            <p:ph type="dt" sz="half" idx="10"/>
          </p:nvPr>
        </p:nvSpPr>
        <p:spPr/>
        <p:txBody>
          <a:bodyPr/>
          <a:lstStyle/>
          <a:p>
            <a:fld id="{35916480-E07A-4EAF-AB0C-43D7E7CBFEC5}" type="datetime1">
              <a:rPr kumimoji="1" lang="ja-JP" altLang="en-US" smtClean="0"/>
              <a:t>2024/3/3</a:t>
            </a:fld>
            <a:endParaRPr kumimoji="1" lang="ja-JP" altLang="en-US"/>
          </a:p>
        </p:txBody>
      </p:sp>
      <p:sp>
        <p:nvSpPr>
          <p:cNvPr id="8" name="フッター プレースホルダー 7">
            <a:extLst>
              <a:ext uri="{FF2B5EF4-FFF2-40B4-BE49-F238E27FC236}">
                <a16:creationId xmlns:a16="http://schemas.microsoft.com/office/drawing/2014/main" id="{63F654C8-C059-4CD4-908B-E07CA467D122}"/>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98B2A2B1-969F-4AF7-8385-E261E6285AE9}"/>
              </a:ext>
            </a:extLst>
          </p:cNvPr>
          <p:cNvSpPr>
            <a:spLocks noGrp="1"/>
          </p:cNvSpPr>
          <p:nvPr>
            <p:ph type="sldNum" sz="quarter" idx="12"/>
          </p:nvPr>
        </p:nvSpPr>
        <p:spPr/>
        <p:txBody>
          <a:bodyPr/>
          <a:lstStyle/>
          <a:p>
            <a:fld id="{011825E6-0B3D-4B55-894C-2300E3F058C0}" type="slidenum">
              <a:rPr kumimoji="1" lang="ja-JP" altLang="en-US" smtClean="0"/>
              <a:t>‹#›</a:t>
            </a:fld>
            <a:endParaRPr kumimoji="1" lang="ja-JP" altLang="en-US"/>
          </a:p>
        </p:txBody>
      </p:sp>
    </p:spTree>
    <p:extLst>
      <p:ext uri="{BB962C8B-B14F-4D97-AF65-F5344CB8AC3E}">
        <p14:creationId xmlns:p14="http://schemas.microsoft.com/office/powerpoint/2010/main" val="1093091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B9F649-B896-4CA3-8FD2-10C7909A089C}"/>
              </a:ext>
            </a:extLst>
          </p:cNvPr>
          <p:cNvSpPr>
            <a:spLocks noGrp="1"/>
          </p:cNvSpPr>
          <p:nvPr>
            <p:ph type="title"/>
          </p:nvPr>
        </p:nvSpPr>
        <p:spPr>
          <a:xfrm>
            <a:off x="838200" y="365125"/>
            <a:ext cx="10515600" cy="727075"/>
          </a:xfrm>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32FCF6A9-15E7-4E8F-B62B-5C7207728A20}"/>
              </a:ext>
            </a:extLst>
          </p:cNvPr>
          <p:cNvSpPr>
            <a:spLocks noGrp="1"/>
          </p:cNvSpPr>
          <p:nvPr>
            <p:ph type="dt" sz="half" idx="10"/>
          </p:nvPr>
        </p:nvSpPr>
        <p:spPr/>
        <p:txBody>
          <a:bodyPr/>
          <a:lstStyle/>
          <a:p>
            <a:fld id="{F0B392FE-1042-4D6A-990E-E250BAA7E6C8}" type="datetime1">
              <a:rPr kumimoji="1" lang="ja-JP" altLang="en-US" smtClean="0"/>
              <a:t>2024/3/3</a:t>
            </a:fld>
            <a:endParaRPr kumimoji="1" lang="ja-JP" altLang="en-US"/>
          </a:p>
        </p:txBody>
      </p:sp>
      <p:sp>
        <p:nvSpPr>
          <p:cNvPr id="4" name="フッター プレースホルダー 3">
            <a:extLst>
              <a:ext uri="{FF2B5EF4-FFF2-40B4-BE49-F238E27FC236}">
                <a16:creationId xmlns:a16="http://schemas.microsoft.com/office/drawing/2014/main" id="{D1BDAFF3-E5A9-4423-BC6A-DCCC9B358CE2}"/>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174A9079-A844-461E-A749-B772E4A2E22F}"/>
              </a:ext>
            </a:extLst>
          </p:cNvPr>
          <p:cNvSpPr>
            <a:spLocks noGrp="1"/>
          </p:cNvSpPr>
          <p:nvPr>
            <p:ph type="sldNum" sz="quarter" idx="12"/>
          </p:nvPr>
        </p:nvSpPr>
        <p:spPr/>
        <p:txBody>
          <a:bodyPr/>
          <a:lstStyle/>
          <a:p>
            <a:fld id="{011825E6-0B3D-4B55-894C-2300E3F058C0}" type="slidenum">
              <a:rPr kumimoji="1" lang="ja-JP" altLang="en-US" smtClean="0"/>
              <a:t>‹#›</a:t>
            </a:fld>
            <a:endParaRPr kumimoji="1" lang="ja-JP" altLang="en-US"/>
          </a:p>
        </p:txBody>
      </p:sp>
    </p:spTree>
    <p:extLst>
      <p:ext uri="{BB962C8B-B14F-4D97-AF65-F5344CB8AC3E}">
        <p14:creationId xmlns:p14="http://schemas.microsoft.com/office/powerpoint/2010/main" val="4112003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48C0E2EA-F800-4D44-8EB7-D401C340067C}"/>
              </a:ext>
            </a:extLst>
          </p:cNvPr>
          <p:cNvSpPr>
            <a:spLocks noGrp="1"/>
          </p:cNvSpPr>
          <p:nvPr>
            <p:ph type="dt" sz="half" idx="10"/>
          </p:nvPr>
        </p:nvSpPr>
        <p:spPr/>
        <p:txBody>
          <a:bodyPr/>
          <a:lstStyle/>
          <a:p>
            <a:fld id="{DB181C09-899E-4D82-9DB7-D11AFECE5808}" type="datetime1">
              <a:rPr kumimoji="1" lang="ja-JP" altLang="en-US" smtClean="0"/>
              <a:t>2024/3/3</a:t>
            </a:fld>
            <a:endParaRPr kumimoji="1" lang="ja-JP" altLang="en-US"/>
          </a:p>
        </p:txBody>
      </p:sp>
      <p:sp>
        <p:nvSpPr>
          <p:cNvPr id="3" name="フッター プレースホルダー 2">
            <a:extLst>
              <a:ext uri="{FF2B5EF4-FFF2-40B4-BE49-F238E27FC236}">
                <a16:creationId xmlns:a16="http://schemas.microsoft.com/office/drawing/2014/main" id="{A2770C28-8E54-4AC1-899D-B5CE758DE66F}"/>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0D9E1F93-E574-42C1-B635-2F4C6FE73106}"/>
              </a:ext>
            </a:extLst>
          </p:cNvPr>
          <p:cNvSpPr>
            <a:spLocks noGrp="1"/>
          </p:cNvSpPr>
          <p:nvPr>
            <p:ph type="sldNum" sz="quarter" idx="12"/>
          </p:nvPr>
        </p:nvSpPr>
        <p:spPr/>
        <p:txBody>
          <a:bodyPr/>
          <a:lstStyle/>
          <a:p>
            <a:fld id="{011825E6-0B3D-4B55-894C-2300E3F058C0}" type="slidenum">
              <a:rPr kumimoji="1" lang="ja-JP" altLang="en-US" smtClean="0"/>
              <a:t>‹#›</a:t>
            </a:fld>
            <a:endParaRPr kumimoji="1" lang="ja-JP" altLang="en-US"/>
          </a:p>
        </p:txBody>
      </p:sp>
    </p:spTree>
    <p:extLst>
      <p:ext uri="{BB962C8B-B14F-4D97-AF65-F5344CB8AC3E}">
        <p14:creationId xmlns:p14="http://schemas.microsoft.com/office/powerpoint/2010/main" val="36809917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82FE2C-203C-4F58-9A3B-4AC24169FA57}"/>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93989B5-6891-4BF9-B982-C0684E5B75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73053C60-0C2A-400B-9765-C7C83E267F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93C6E03F-33B9-4526-BAFC-81BE784F0390}"/>
              </a:ext>
            </a:extLst>
          </p:cNvPr>
          <p:cNvSpPr>
            <a:spLocks noGrp="1"/>
          </p:cNvSpPr>
          <p:nvPr>
            <p:ph type="dt" sz="half" idx="10"/>
          </p:nvPr>
        </p:nvSpPr>
        <p:spPr/>
        <p:txBody>
          <a:bodyPr/>
          <a:lstStyle/>
          <a:p>
            <a:fld id="{D95B3B73-38A4-475D-8FC5-C3C267FB7FFC}" type="datetime1">
              <a:rPr kumimoji="1" lang="ja-JP" altLang="en-US" smtClean="0"/>
              <a:t>2024/3/3</a:t>
            </a:fld>
            <a:endParaRPr kumimoji="1" lang="ja-JP" altLang="en-US"/>
          </a:p>
        </p:txBody>
      </p:sp>
      <p:sp>
        <p:nvSpPr>
          <p:cNvPr id="6" name="フッター プレースホルダー 5">
            <a:extLst>
              <a:ext uri="{FF2B5EF4-FFF2-40B4-BE49-F238E27FC236}">
                <a16:creationId xmlns:a16="http://schemas.microsoft.com/office/drawing/2014/main" id="{24AABE2D-49A1-4F0E-AF7A-DCA7DA4EBF5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CE844BA-5F03-4418-AAA0-374A62594FB1}"/>
              </a:ext>
            </a:extLst>
          </p:cNvPr>
          <p:cNvSpPr>
            <a:spLocks noGrp="1"/>
          </p:cNvSpPr>
          <p:nvPr>
            <p:ph type="sldNum" sz="quarter" idx="12"/>
          </p:nvPr>
        </p:nvSpPr>
        <p:spPr/>
        <p:txBody>
          <a:bodyPr/>
          <a:lstStyle/>
          <a:p>
            <a:fld id="{011825E6-0B3D-4B55-894C-2300E3F058C0}" type="slidenum">
              <a:rPr kumimoji="1" lang="ja-JP" altLang="en-US" smtClean="0"/>
              <a:t>‹#›</a:t>
            </a:fld>
            <a:endParaRPr kumimoji="1" lang="ja-JP" altLang="en-US"/>
          </a:p>
        </p:txBody>
      </p:sp>
    </p:spTree>
    <p:extLst>
      <p:ext uri="{BB962C8B-B14F-4D97-AF65-F5344CB8AC3E}">
        <p14:creationId xmlns:p14="http://schemas.microsoft.com/office/powerpoint/2010/main" val="2603961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ABFC10C-BF73-46D8-B85F-5AC8816ED9FC}"/>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A882B16F-71D9-4ED0-9BE1-6EB62C749E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6D322D71-30A5-4A4C-AED2-5EDAC5158D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210B281-55D5-46AD-825E-3EB36A75E7F2}"/>
              </a:ext>
            </a:extLst>
          </p:cNvPr>
          <p:cNvSpPr>
            <a:spLocks noGrp="1"/>
          </p:cNvSpPr>
          <p:nvPr>
            <p:ph type="dt" sz="half" idx="10"/>
          </p:nvPr>
        </p:nvSpPr>
        <p:spPr/>
        <p:txBody>
          <a:bodyPr/>
          <a:lstStyle/>
          <a:p>
            <a:fld id="{4A53A943-3DD3-47AC-BEF5-E304783662A1}" type="datetime1">
              <a:rPr kumimoji="1" lang="ja-JP" altLang="en-US" smtClean="0"/>
              <a:t>2024/3/3</a:t>
            </a:fld>
            <a:endParaRPr kumimoji="1" lang="ja-JP" altLang="en-US"/>
          </a:p>
        </p:txBody>
      </p:sp>
      <p:sp>
        <p:nvSpPr>
          <p:cNvPr id="6" name="フッター プレースホルダー 5">
            <a:extLst>
              <a:ext uri="{FF2B5EF4-FFF2-40B4-BE49-F238E27FC236}">
                <a16:creationId xmlns:a16="http://schemas.microsoft.com/office/drawing/2014/main" id="{19D1735D-F4BA-4D88-A8D4-CB07A8EEB77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B96520A-43BD-40C6-984F-B883BCEFC58C}"/>
              </a:ext>
            </a:extLst>
          </p:cNvPr>
          <p:cNvSpPr>
            <a:spLocks noGrp="1"/>
          </p:cNvSpPr>
          <p:nvPr>
            <p:ph type="sldNum" sz="quarter" idx="12"/>
          </p:nvPr>
        </p:nvSpPr>
        <p:spPr/>
        <p:txBody>
          <a:bodyPr/>
          <a:lstStyle/>
          <a:p>
            <a:fld id="{011825E6-0B3D-4B55-894C-2300E3F058C0}" type="slidenum">
              <a:rPr kumimoji="1" lang="ja-JP" altLang="en-US" smtClean="0"/>
              <a:t>‹#›</a:t>
            </a:fld>
            <a:endParaRPr kumimoji="1" lang="ja-JP" altLang="en-US"/>
          </a:p>
        </p:txBody>
      </p:sp>
    </p:spTree>
    <p:extLst>
      <p:ext uri="{BB962C8B-B14F-4D97-AF65-F5344CB8AC3E}">
        <p14:creationId xmlns:p14="http://schemas.microsoft.com/office/powerpoint/2010/main" val="3305712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BBD492E9-D2B5-484F-B164-C99E259FA1DA}"/>
              </a:ext>
            </a:extLst>
          </p:cNvPr>
          <p:cNvSpPr>
            <a:spLocks noGrp="1"/>
          </p:cNvSpPr>
          <p:nvPr>
            <p:ph type="title"/>
          </p:nvPr>
        </p:nvSpPr>
        <p:spPr>
          <a:xfrm>
            <a:off x="838200" y="297392"/>
            <a:ext cx="10515600" cy="574675"/>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a:extLst>
              <a:ext uri="{FF2B5EF4-FFF2-40B4-BE49-F238E27FC236}">
                <a16:creationId xmlns:a16="http://schemas.microsoft.com/office/drawing/2014/main" id="{09D84DB0-F63A-4105-A775-C58C795AF78C}"/>
              </a:ext>
            </a:extLst>
          </p:cNvPr>
          <p:cNvSpPr>
            <a:spLocks noGrp="1"/>
          </p:cNvSpPr>
          <p:nvPr>
            <p:ph type="body" idx="1"/>
          </p:nvPr>
        </p:nvSpPr>
        <p:spPr>
          <a:xfrm>
            <a:off x="838200" y="1016000"/>
            <a:ext cx="10515600" cy="5232400"/>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a:extLst>
              <a:ext uri="{FF2B5EF4-FFF2-40B4-BE49-F238E27FC236}">
                <a16:creationId xmlns:a16="http://schemas.microsoft.com/office/drawing/2014/main" id="{442DDAF9-001B-4454-BEAE-F66F3F2888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ADB40F-7042-441E-829B-CE51876E740B}" type="datetime1">
              <a:rPr kumimoji="1" lang="ja-JP" altLang="en-US" smtClean="0"/>
              <a:t>2024/3/3</a:t>
            </a:fld>
            <a:endParaRPr kumimoji="1" lang="ja-JP" altLang="en-US"/>
          </a:p>
        </p:txBody>
      </p:sp>
      <p:sp>
        <p:nvSpPr>
          <p:cNvPr id="5" name="フッター プレースホルダー 4">
            <a:extLst>
              <a:ext uri="{FF2B5EF4-FFF2-40B4-BE49-F238E27FC236}">
                <a16:creationId xmlns:a16="http://schemas.microsoft.com/office/drawing/2014/main" id="{2184A076-D377-4B9C-94E6-583370AF90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6B2112E0-43D0-4C94-AF9F-A30637EDFD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1825E6-0B3D-4B55-894C-2300E3F058C0}" type="slidenum">
              <a:rPr kumimoji="1" lang="ja-JP" altLang="en-US" smtClean="0"/>
              <a:t>‹#›</a:t>
            </a:fld>
            <a:endParaRPr kumimoji="1" lang="ja-JP" altLang="en-US"/>
          </a:p>
        </p:txBody>
      </p:sp>
    </p:spTree>
    <p:extLst>
      <p:ext uri="{BB962C8B-B14F-4D97-AF65-F5344CB8AC3E}">
        <p14:creationId xmlns:p14="http://schemas.microsoft.com/office/powerpoint/2010/main" val="29091850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kumimoji="1"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1.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45.jp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jpe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jpeg"/><Relationship Id="rId9" Type="http://schemas.openxmlformats.org/officeDocument/2006/relationships/image" Target="../media/image41.png"/><Relationship Id="rId14" Type="http://schemas.openxmlformats.org/officeDocument/2006/relationships/image" Target="../media/image46.jpeg"/></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48.wmf"/><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55.jpeg"/><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jpe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5.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2.jpeg"/><Relationship Id="rId7"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25.png"/><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72.jpe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3.gif"/><Relationship Id="rId5" Type="http://schemas.openxmlformats.org/officeDocument/2006/relationships/image" Target="../media/image26.png"/><Relationship Id="rId4" Type="http://schemas.openxmlformats.org/officeDocument/2006/relationships/image" Target="../media/image74.png"/></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77.png"/><Relationship Id="rId4" Type="http://schemas.openxmlformats.org/officeDocument/2006/relationships/image" Target="../media/image76.png"/></Relationships>
</file>

<file path=ppt/slides/_rels/slide32.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8.jpeg"/><Relationship Id="rId7"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81.jpeg"/><Relationship Id="rId11" Type="http://schemas.openxmlformats.org/officeDocument/2006/relationships/image" Target="../media/image26.png"/><Relationship Id="rId5" Type="http://schemas.openxmlformats.org/officeDocument/2006/relationships/image" Target="../media/image80.png"/><Relationship Id="rId10" Type="http://schemas.openxmlformats.org/officeDocument/2006/relationships/image" Target="../media/image84.png"/><Relationship Id="rId4" Type="http://schemas.openxmlformats.org/officeDocument/2006/relationships/image" Target="../media/image79.jpeg"/><Relationship Id="rId9" Type="http://schemas.openxmlformats.org/officeDocument/2006/relationships/image" Target="../media/image83.jpeg"/></Relationships>
</file>

<file path=ppt/slides/_rels/slide3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86.png"/></Relationships>
</file>

<file path=ppt/slides/_rels/slide34.xml.rels><?xml version="1.0" encoding="UTF-8" standalone="yes"?>
<Relationships xmlns="http://schemas.openxmlformats.org/package/2006/relationships"><Relationship Id="rId8" Type="http://schemas.openxmlformats.org/officeDocument/2006/relationships/image" Target="../media/image91.jpeg"/><Relationship Id="rId13" Type="http://schemas.openxmlformats.org/officeDocument/2006/relationships/image" Target="../media/image96.png"/><Relationship Id="rId3" Type="http://schemas.openxmlformats.org/officeDocument/2006/relationships/image" Target="../media/image87.png"/><Relationship Id="rId7" Type="http://schemas.openxmlformats.org/officeDocument/2006/relationships/image" Target="../media/image90.png"/><Relationship Id="rId12" Type="http://schemas.openxmlformats.org/officeDocument/2006/relationships/image" Target="../media/image95.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89.png"/><Relationship Id="rId11" Type="http://schemas.openxmlformats.org/officeDocument/2006/relationships/image" Target="../media/image94.jpeg"/><Relationship Id="rId5" Type="http://schemas.openxmlformats.org/officeDocument/2006/relationships/image" Target="../media/image88.png"/><Relationship Id="rId15" Type="http://schemas.openxmlformats.org/officeDocument/2006/relationships/image" Target="../media/image25.png"/><Relationship Id="rId10" Type="http://schemas.openxmlformats.org/officeDocument/2006/relationships/image" Target="../media/image93.png"/><Relationship Id="rId4" Type="http://schemas.openxmlformats.org/officeDocument/2006/relationships/oleObject" Target="../embeddings/oleObject2.bin"/><Relationship Id="rId9" Type="http://schemas.openxmlformats.org/officeDocument/2006/relationships/image" Target="../media/image92.png"/><Relationship Id="rId14" Type="http://schemas.openxmlformats.org/officeDocument/2006/relationships/image" Target="../media/image97.png"/></Relationships>
</file>

<file path=ppt/slides/_rels/slide35.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99.png"/></Relationships>
</file>

<file path=ppt/slides/_rels/slide3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7.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oleObject" Target="../embeddings/oleObject3.bin"/><Relationship Id="rId7" Type="http://schemas.openxmlformats.org/officeDocument/2006/relationships/oleObject" Target="../embeddings/oleObject5.bin"/><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01.png"/><Relationship Id="rId11" Type="http://schemas.openxmlformats.org/officeDocument/2006/relationships/image" Target="../media/image26.png"/><Relationship Id="rId5" Type="http://schemas.openxmlformats.org/officeDocument/2006/relationships/oleObject" Target="../embeddings/oleObject4.bin"/><Relationship Id="rId10" Type="http://schemas.openxmlformats.org/officeDocument/2006/relationships/image" Target="../media/image88.png"/><Relationship Id="rId4" Type="http://schemas.openxmlformats.org/officeDocument/2006/relationships/image" Target="../media/image100.png"/><Relationship Id="rId9" Type="http://schemas.openxmlformats.org/officeDocument/2006/relationships/oleObject" Target="../embeddings/oleObject6.bin"/></Relationships>
</file>

<file path=ppt/slides/_rels/slide38.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105.png"/><Relationship Id="rId5" Type="http://schemas.openxmlformats.org/officeDocument/2006/relationships/image" Target="../media/image89.png"/><Relationship Id="rId4" Type="http://schemas.openxmlformats.org/officeDocument/2006/relationships/image" Target="../media/image104.png"/></Relationships>
</file>

<file path=ppt/slides/_rels/slide39.xml.rels><?xml version="1.0" encoding="UTF-8" standalone="yes"?>
<Relationships xmlns="http://schemas.openxmlformats.org/package/2006/relationships"><Relationship Id="rId8" Type="http://schemas.openxmlformats.org/officeDocument/2006/relationships/image" Target="../media/image111.jpeg"/><Relationship Id="rId13" Type="http://schemas.openxmlformats.org/officeDocument/2006/relationships/image" Target="../media/image116.png"/><Relationship Id="rId18" Type="http://schemas.openxmlformats.org/officeDocument/2006/relationships/image" Target="../media/image121.png"/><Relationship Id="rId26" Type="http://schemas.openxmlformats.org/officeDocument/2006/relationships/image" Target="../media/image129.png"/><Relationship Id="rId3" Type="http://schemas.openxmlformats.org/officeDocument/2006/relationships/image" Target="../media/image106.png"/><Relationship Id="rId21" Type="http://schemas.openxmlformats.org/officeDocument/2006/relationships/image" Target="../media/image124.jpeg"/><Relationship Id="rId7" Type="http://schemas.openxmlformats.org/officeDocument/2006/relationships/image" Target="../media/image110.png"/><Relationship Id="rId12" Type="http://schemas.openxmlformats.org/officeDocument/2006/relationships/image" Target="../media/image115.png"/><Relationship Id="rId17" Type="http://schemas.openxmlformats.org/officeDocument/2006/relationships/image" Target="../media/image120.png"/><Relationship Id="rId25" Type="http://schemas.openxmlformats.org/officeDocument/2006/relationships/image" Target="../media/image128.png"/><Relationship Id="rId2" Type="http://schemas.openxmlformats.org/officeDocument/2006/relationships/notesSlide" Target="../notesSlides/notesSlide37.xml"/><Relationship Id="rId16" Type="http://schemas.openxmlformats.org/officeDocument/2006/relationships/image" Target="../media/image119.png"/><Relationship Id="rId20" Type="http://schemas.openxmlformats.org/officeDocument/2006/relationships/image" Target="../media/image123.png"/><Relationship Id="rId29"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image" Target="../media/image109.png"/><Relationship Id="rId11" Type="http://schemas.openxmlformats.org/officeDocument/2006/relationships/image" Target="../media/image114.png"/><Relationship Id="rId24" Type="http://schemas.openxmlformats.org/officeDocument/2006/relationships/image" Target="../media/image127.jpeg"/><Relationship Id="rId5" Type="http://schemas.openxmlformats.org/officeDocument/2006/relationships/image" Target="../media/image108.jpeg"/><Relationship Id="rId15" Type="http://schemas.openxmlformats.org/officeDocument/2006/relationships/image" Target="../media/image118.png"/><Relationship Id="rId23" Type="http://schemas.openxmlformats.org/officeDocument/2006/relationships/image" Target="../media/image126.jpeg"/><Relationship Id="rId28" Type="http://schemas.openxmlformats.org/officeDocument/2006/relationships/image" Target="../media/image131.png"/><Relationship Id="rId10" Type="http://schemas.openxmlformats.org/officeDocument/2006/relationships/image" Target="../media/image113.png"/><Relationship Id="rId19" Type="http://schemas.openxmlformats.org/officeDocument/2006/relationships/image" Target="../media/image122.png"/><Relationship Id="rId31" Type="http://schemas.openxmlformats.org/officeDocument/2006/relationships/image" Target="../media/image25.png"/><Relationship Id="rId4" Type="http://schemas.openxmlformats.org/officeDocument/2006/relationships/image" Target="../media/image107.jpeg"/><Relationship Id="rId9" Type="http://schemas.openxmlformats.org/officeDocument/2006/relationships/image" Target="../media/image112.jpeg"/><Relationship Id="rId14" Type="http://schemas.openxmlformats.org/officeDocument/2006/relationships/image" Target="../media/image117.png"/><Relationship Id="rId22" Type="http://schemas.openxmlformats.org/officeDocument/2006/relationships/image" Target="../media/image125.jpeg"/><Relationship Id="rId27" Type="http://schemas.openxmlformats.org/officeDocument/2006/relationships/image" Target="../media/image130.jpeg"/><Relationship Id="rId30" Type="http://schemas.openxmlformats.org/officeDocument/2006/relationships/image" Target="../media/image133.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34.png"/><Relationship Id="rId7" Type="http://schemas.openxmlformats.org/officeDocument/2006/relationships/image" Target="../media/image137.pn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06.png"/><Relationship Id="rId9" Type="http://schemas.openxmlformats.org/officeDocument/2006/relationships/image" Target="../media/image25.png"/></Relationships>
</file>

<file path=ppt/slides/_rels/slide41.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25.pn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42.xml.rels><?xml version="1.0" encoding="UTF-8" standalone="yes"?>
<Relationships xmlns="http://schemas.openxmlformats.org/package/2006/relationships"><Relationship Id="rId8" Type="http://schemas.openxmlformats.org/officeDocument/2006/relationships/image" Target="../media/image145.jpeg"/><Relationship Id="rId3" Type="http://schemas.openxmlformats.org/officeDocument/2006/relationships/image" Target="../media/image141.jpeg"/><Relationship Id="rId7" Type="http://schemas.openxmlformats.org/officeDocument/2006/relationships/image" Target="../media/image144.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43.png"/><Relationship Id="rId5" Type="http://schemas.openxmlformats.org/officeDocument/2006/relationships/image" Target="../media/image108.jpeg"/><Relationship Id="rId4" Type="http://schemas.openxmlformats.org/officeDocument/2006/relationships/image" Target="../media/image142.jpeg"/><Relationship Id="rId9" Type="http://schemas.openxmlformats.org/officeDocument/2006/relationships/image" Target="../media/image25.png"/></Relationships>
</file>

<file path=ppt/slides/_rels/slide4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41.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147.png"/></Relationships>
</file>

<file path=ppt/slides/_rels/slide44.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48.xml.rels><?xml version="1.0" encoding="UTF-8" standalone="yes"?>
<Relationships xmlns="http://schemas.openxmlformats.org/package/2006/relationships"><Relationship Id="rId3" Type="http://schemas.openxmlformats.org/officeDocument/2006/relationships/image" Target="../media/image150.emf"/><Relationship Id="rId7" Type="http://schemas.openxmlformats.org/officeDocument/2006/relationships/image" Target="../media/image151.jpe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6.png"/><Relationship Id="rId4" Type="http://schemas.openxmlformats.org/officeDocument/2006/relationships/image" Target="../media/image13.gif"/></Relationships>
</file>

<file path=ppt/slides/_rels/slide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6.xml"/><Relationship Id="rId1" Type="http://schemas.openxmlformats.org/officeDocument/2006/relationships/slideLayout" Target="../slideLayouts/slideLayout12.xml"/><Relationship Id="rId4" Type="http://schemas.openxmlformats.org/officeDocument/2006/relationships/image" Target="../media/image152.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6.png"/></Relationships>
</file>

<file path=ppt/slides/_rels/slide51.xml.rels><?xml version="1.0" encoding="UTF-8" standalone="yes"?>
<Relationships xmlns="http://schemas.openxmlformats.org/package/2006/relationships"><Relationship Id="rId3" Type="http://schemas.openxmlformats.org/officeDocument/2006/relationships/image" Target="../media/image154.png"/><Relationship Id="rId7" Type="http://schemas.openxmlformats.org/officeDocument/2006/relationships/image" Target="../media/image25.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5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159.png"/><Relationship Id="rId4" Type="http://schemas.openxmlformats.org/officeDocument/2006/relationships/image" Target="../media/image158.png"/></Relationships>
</file>

<file path=ppt/slides/_rels/slide53.xml.rels><?xml version="1.0" encoding="UTF-8" standalone="yes"?>
<Relationships xmlns="http://schemas.openxmlformats.org/package/2006/relationships"><Relationship Id="rId8" Type="http://schemas.openxmlformats.org/officeDocument/2006/relationships/image" Target="../media/image165.jpeg"/><Relationship Id="rId3" Type="http://schemas.openxmlformats.org/officeDocument/2006/relationships/image" Target="../media/image160.png"/><Relationship Id="rId7" Type="http://schemas.openxmlformats.org/officeDocument/2006/relationships/image" Target="../media/image164.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163.png"/><Relationship Id="rId5" Type="http://schemas.openxmlformats.org/officeDocument/2006/relationships/image" Target="../media/image162.jpeg"/><Relationship Id="rId10" Type="http://schemas.openxmlformats.org/officeDocument/2006/relationships/image" Target="../media/image26.png"/><Relationship Id="rId4" Type="http://schemas.openxmlformats.org/officeDocument/2006/relationships/image" Target="../media/image161.jpeg"/><Relationship Id="rId9" Type="http://schemas.openxmlformats.org/officeDocument/2006/relationships/image" Target="../media/image166.png"/></Relationships>
</file>

<file path=ppt/slides/_rels/slide54.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168.jpeg"/></Relationships>
</file>

<file path=ppt/slides/_rels/slide5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image" Target="../media/image169.png"/><Relationship Id="rId7" Type="http://schemas.openxmlformats.org/officeDocument/2006/relationships/image" Target="../media/image173.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72.png"/><Relationship Id="rId11" Type="http://schemas.openxmlformats.org/officeDocument/2006/relationships/image" Target="../media/image26.png"/><Relationship Id="rId5" Type="http://schemas.openxmlformats.org/officeDocument/2006/relationships/image" Target="../media/image171.png"/><Relationship Id="rId10" Type="http://schemas.openxmlformats.org/officeDocument/2006/relationships/image" Target="../media/image175.png"/><Relationship Id="rId4" Type="http://schemas.openxmlformats.org/officeDocument/2006/relationships/image" Target="../media/image170.png"/><Relationship Id="rId9" Type="http://schemas.openxmlformats.org/officeDocument/2006/relationships/image" Target="../media/image174.png"/></Relationships>
</file>

<file path=ppt/slides/_rels/slide57.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oleObject" Target="../embeddings/oleObject8.bin"/><Relationship Id="rId7" Type="http://schemas.openxmlformats.org/officeDocument/2006/relationships/oleObject" Target="../embeddings/oleObject10.bin"/><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76.png"/><Relationship Id="rId5" Type="http://schemas.openxmlformats.org/officeDocument/2006/relationships/oleObject" Target="../embeddings/oleObject9.bin"/><Relationship Id="rId10" Type="http://schemas.openxmlformats.org/officeDocument/2006/relationships/image" Target="../media/image26.png"/><Relationship Id="rId4" Type="http://schemas.openxmlformats.org/officeDocument/2006/relationships/image" Target="../media/image174.png"/><Relationship Id="rId9" Type="http://schemas.openxmlformats.org/officeDocument/2006/relationships/image" Target="../media/image178.png"/></Relationships>
</file>

<file path=ppt/slides/_rels/slide58.xml.rels><?xml version="1.0" encoding="UTF-8" standalone="yes"?>
<Relationships xmlns="http://schemas.openxmlformats.org/package/2006/relationships"><Relationship Id="rId3" Type="http://schemas.openxmlformats.org/officeDocument/2006/relationships/image" Target="../media/image179.jpeg"/><Relationship Id="rId7" Type="http://schemas.openxmlformats.org/officeDocument/2006/relationships/image" Target="../media/image26.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82.jpeg"/><Relationship Id="rId5" Type="http://schemas.openxmlformats.org/officeDocument/2006/relationships/image" Target="../media/image181.jpeg"/><Relationship Id="rId4" Type="http://schemas.openxmlformats.org/officeDocument/2006/relationships/image" Target="../media/image180.jpeg"/></Relationships>
</file>

<file path=ppt/slides/_rels/slide59.xml.rels><?xml version="1.0" encoding="UTF-8" standalone="yes"?>
<Relationships xmlns="http://schemas.openxmlformats.org/package/2006/relationships"><Relationship Id="rId8" Type="http://schemas.openxmlformats.org/officeDocument/2006/relationships/image" Target="../media/image187.png"/><Relationship Id="rId13" Type="http://schemas.openxmlformats.org/officeDocument/2006/relationships/image" Target="../media/image192.png"/><Relationship Id="rId3" Type="http://schemas.openxmlformats.org/officeDocument/2006/relationships/image" Target="../media/image183.jpeg"/><Relationship Id="rId7" Type="http://schemas.openxmlformats.org/officeDocument/2006/relationships/image" Target="../media/image186.png"/><Relationship Id="rId12" Type="http://schemas.openxmlformats.org/officeDocument/2006/relationships/image" Target="../media/image191.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185.png"/><Relationship Id="rId11" Type="http://schemas.openxmlformats.org/officeDocument/2006/relationships/image" Target="../media/image190.png"/><Relationship Id="rId5" Type="http://schemas.openxmlformats.org/officeDocument/2006/relationships/image" Target="../media/image97.png"/><Relationship Id="rId15" Type="http://schemas.openxmlformats.org/officeDocument/2006/relationships/image" Target="../media/image26.png"/><Relationship Id="rId10" Type="http://schemas.openxmlformats.org/officeDocument/2006/relationships/image" Target="../media/image189.png"/><Relationship Id="rId4" Type="http://schemas.openxmlformats.org/officeDocument/2006/relationships/image" Target="../media/image184.jpeg"/><Relationship Id="rId9" Type="http://schemas.openxmlformats.org/officeDocument/2006/relationships/image" Target="../media/image188.png"/><Relationship Id="rId14" Type="http://schemas.openxmlformats.org/officeDocument/2006/relationships/image" Target="../media/image193.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gi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eg"/><Relationship Id="rId4" Type="http://schemas.openxmlformats.org/officeDocument/2006/relationships/image" Target="../media/image10.jpeg"/></Relationships>
</file>

<file path=ppt/slides/_rels/slide60.xml.rels><?xml version="1.0" encoding="UTF-8" standalone="yes"?>
<Relationships xmlns="http://schemas.openxmlformats.org/package/2006/relationships"><Relationship Id="rId8" Type="http://schemas.openxmlformats.org/officeDocument/2006/relationships/image" Target="../media/image195.png"/><Relationship Id="rId3" Type="http://schemas.microsoft.com/office/2007/relationships/media" Target="../media/media2.mp4"/><Relationship Id="rId7" Type="http://schemas.openxmlformats.org/officeDocument/2006/relationships/image" Target="../media/image19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57.xml"/><Relationship Id="rId5" Type="http://schemas.openxmlformats.org/officeDocument/2006/relationships/slideLayout" Target="../slideLayouts/slideLayout7.xml"/><Relationship Id="rId10" Type="http://schemas.openxmlformats.org/officeDocument/2006/relationships/image" Target="../media/image26.png"/><Relationship Id="rId4" Type="http://schemas.openxmlformats.org/officeDocument/2006/relationships/video" Target="../media/media2.mp4"/><Relationship Id="rId9" Type="http://schemas.openxmlformats.org/officeDocument/2006/relationships/image" Target="../media/image196.png"/></Relationships>
</file>

<file path=ppt/slides/_rels/slide61.xml.rels><?xml version="1.0" encoding="UTF-8" standalone="yes"?>
<Relationships xmlns="http://schemas.openxmlformats.org/package/2006/relationships"><Relationship Id="rId8" Type="http://schemas.openxmlformats.org/officeDocument/2006/relationships/image" Target="../media/image198.png"/><Relationship Id="rId3" Type="http://schemas.openxmlformats.org/officeDocument/2006/relationships/slideLayout" Target="../slideLayouts/slideLayout2.xml"/><Relationship Id="rId7" Type="http://schemas.openxmlformats.org/officeDocument/2006/relationships/oleObject" Target="../embeddings/oleObject11.bin"/><Relationship Id="rId12" Type="http://schemas.openxmlformats.org/officeDocument/2006/relationships/image" Target="../media/image200.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6.png"/><Relationship Id="rId11" Type="http://schemas.openxmlformats.org/officeDocument/2006/relationships/oleObject" Target="../embeddings/oleObject13.bin"/><Relationship Id="rId5" Type="http://schemas.openxmlformats.org/officeDocument/2006/relationships/image" Target="../media/image197.png"/><Relationship Id="rId10" Type="http://schemas.openxmlformats.org/officeDocument/2006/relationships/image" Target="../media/image199.png"/><Relationship Id="rId4" Type="http://schemas.openxmlformats.org/officeDocument/2006/relationships/notesSlide" Target="../notesSlides/notesSlide58.xml"/><Relationship Id="rId9" Type="http://schemas.openxmlformats.org/officeDocument/2006/relationships/oleObject" Target="../embeddings/oleObject12.bin"/></Relationships>
</file>

<file path=ppt/slides/_rels/slide62.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media" Target="../media/media5.mp4"/><Relationship Id="rId7" Type="http://schemas.openxmlformats.org/officeDocument/2006/relationships/image" Target="../media/image201.png"/><Relationship Id="rId2" Type="http://schemas.openxmlformats.org/officeDocument/2006/relationships/video" Target="../media/media4.avi"/><Relationship Id="rId1" Type="http://schemas.microsoft.com/office/2007/relationships/media" Target="../media/media4.avi"/><Relationship Id="rId6" Type="http://schemas.openxmlformats.org/officeDocument/2006/relationships/notesSlide" Target="../notesSlides/notesSlide59.xml"/><Relationship Id="rId5" Type="http://schemas.openxmlformats.org/officeDocument/2006/relationships/slideLayout" Target="../slideLayouts/slideLayout2.xml"/><Relationship Id="rId4" Type="http://schemas.openxmlformats.org/officeDocument/2006/relationships/video" Target="../media/media5.mp4"/><Relationship Id="rId9" Type="http://schemas.openxmlformats.org/officeDocument/2006/relationships/image" Target="../media/image202.png"/></Relationships>
</file>

<file path=ppt/slides/_rels/slide63.xml.rels><?xml version="1.0" encoding="UTF-8" standalone="yes"?>
<Relationships xmlns="http://schemas.openxmlformats.org/package/2006/relationships"><Relationship Id="rId3" Type="http://schemas.openxmlformats.org/officeDocument/2006/relationships/image" Target="../media/image203.gif"/><Relationship Id="rId2" Type="http://schemas.openxmlformats.org/officeDocument/2006/relationships/notesSlide" Target="../notesSlides/notesSlide60.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204.png"/></Relationships>
</file>

<file path=ppt/slides/_rels/slide65.xml.rels><?xml version="1.0" encoding="UTF-8" standalone="yes"?>
<Relationships xmlns="http://schemas.openxmlformats.org/package/2006/relationships"><Relationship Id="rId3" Type="http://schemas.openxmlformats.org/officeDocument/2006/relationships/image" Target="../media/image205.png"/><Relationship Id="rId7" Type="http://schemas.openxmlformats.org/officeDocument/2006/relationships/image" Target="../media/image204.png"/><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07.jpeg"/><Relationship Id="rId4" Type="http://schemas.openxmlformats.org/officeDocument/2006/relationships/image" Target="../media/image206.jpeg"/></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210.png"/><Relationship Id="rId5" Type="http://schemas.openxmlformats.org/officeDocument/2006/relationships/image" Target="../media/image209.png"/><Relationship Id="rId4" Type="http://schemas.openxmlformats.org/officeDocument/2006/relationships/image" Target="../media/image208.png"/></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19.png"/><Relationship Id="rId18" Type="http://schemas.openxmlformats.org/officeDocument/2006/relationships/image" Target="../media/image1.png"/><Relationship Id="rId3" Type="http://schemas.openxmlformats.org/officeDocument/2006/relationships/image" Target="../media/image211.jpeg"/><Relationship Id="rId7" Type="http://schemas.openxmlformats.org/officeDocument/2006/relationships/image" Target="../media/image214.png"/><Relationship Id="rId12" Type="http://schemas.openxmlformats.org/officeDocument/2006/relationships/image" Target="../media/image218.jpeg"/><Relationship Id="rId17" Type="http://schemas.microsoft.com/office/2007/relationships/hdphoto" Target="../media/hdphoto4.wdp"/><Relationship Id="rId2" Type="http://schemas.openxmlformats.org/officeDocument/2006/relationships/notesSlide" Target="../notesSlides/notesSlide65.xml"/><Relationship Id="rId16" Type="http://schemas.openxmlformats.org/officeDocument/2006/relationships/image" Target="../media/image222.pn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217.png"/><Relationship Id="rId5" Type="http://schemas.openxmlformats.org/officeDocument/2006/relationships/image" Target="../media/image213.png"/><Relationship Id="rId15" Type="http://schemas.openxmlformats.org/officeDocument/2006/relationships/image" Target="../media/image221.png"/><Relationship Id="rId10" Type="http://schemas.openxmlformats.org/officeDocument/2006/relationships/image" Target="../media/image216.jpeg"/><Relationship Id="rId4" Type="http://schemas.openxmlformats.org/officeDocument/2006/relationships/image" Target="../media/image212.jpeg"/><Relationship Id="rId9" Type="http://schemas.openxmlformats.org/officeDocument/2006/relationships/image" Target="../media/image215.png"/><Relationship Id="rId14" Type="http://schemas.openxmlformats.org/officeDocument/2006/relationships/image" Target="../media/image220.png"/></Relationships>
</file>

<file path=ppt/slides/_rels/slide69.xml.rels><?xml version="1.0" encoding="UTF-8" standalone="yes"?>
<Relationships xmlns="http://schemas.openxmlformats.org/package/2006/relationships"><Relationship Id="rId8" Type="http://schemas.openxmlformats.org/officeDocument/2006/relationships/image" Target="../media/image228.wmf"/><Relationship Id="rId3" Type="http://schemas.openxmlformats.org/officeDocument/2006/relationships/image" Target="../media/image223.png"/><Relationship Id="rId7" Type="http://schemas.openxmlformats.org/officeDocument/2006/relationships/image" Target="../media/image227.png"/><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image" Target="../media/image226.emf"/><Relationship Id="rId5" Type="http://schemas.openxmlformats.org/officeDocument/2006/relationships/image" Target="../media/image225.jpeg"/><Relationship Id="rId4" Type="http://schemas.openxmlformats.org/officeDocument/2006/relationships/image" Target="../media/image224.jpeg"/><Relationship Id="rId9"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7.xml"/><Relationship Id="rId5" Type="http://schemas.openxmlformats.org/officeDocument/2006/relationships/image" Target="../media/image229.png"/><Relationship Id="rId4" Type="http://schemas.openxmlformats.org/officeDocument/2006/relationships/image" Target="../media/image204.png"/></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7.xml"/><Relationship Id="rId5" Type="http://schemas.openxmlformats.org/officeDocument/2006/relationships/image" Target="../media/image230.png"/><Relationship Id="rId4" Type="http://schemas.openxmlformats.org/officeDocument/2006/relationships/image" Target="../media/image204.png"/></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204.png"/></Relationships>
</file>

<file path=ppt/slides/_rels/slide73.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32.png"/></Relationships>
</file>

<file path=ppt/slides/_rels/slide74.xml.rels><?xml version="1.0" encoding="UTF-8" standalone="yes"?>
<Relationships xmlns="http://schemas.openxmlformats.org/package/2006/relationships"><Relationship Id="rId8" Type="http://schemas.openxmlformats.org/officeDocument/2006/relationships/image" Target="../media/image238.png"/><Relationship Id="rId13" Type="http://schemas.openxmlformats.org/officeDocument/2006/relationships/image" Target="../media/image243.png"/><Relationship Id="rId18" Type="http://schemas.openxmlformats.org/officeDocument/2006/relationships/image" Target="../media/image248.png"/><Relationship Id="rId26" Type="http://schemas.openxmlformats.org/officeDocument/2006/relationships/image" Target="../media/image256.png"/><Relationship Id="rId3" Type="http://schemas.openxmlformats.org/officeDocument/2006/relationships/image" Target="../media/image233.png"/><Relationship Id="rId21" Type="http://schemas.openxmlformats.org/officeDocument/2006/relationships/image" Target="../media/image251.png"/><Relationship Id="rId7" Type="http://schemas.openxmlformats.org/officeDocument/2006/relationships/image" Target="../media/image237.png"/><Relationship Id="rId12" Type="http://schemas.openxmlformats.org/officeDocument/2006/relationships/image" Target="../media/image242.png"/><Relationship Id="rId17" Type="http://schemas.openxmlformats.org/officeDocument/2006/relationships/image" Target="../media/image247.emf"/><Relationship Id="rId25" Type="http://schemas.openxmlformats.org/officeDocument/2006/relationships/image" Target="../media/image255.png"/><Relationship Id="rId2" Type="http://schemas.openxmlformats.org/officeDocument/2006/relationships/notesSlide" Target="../notesSlides/notesSlide71.xml"/><Relationship Id="rId16" Type="http://schemas.openxmlformats.org/officeDocument/2006/relationships/image" Target="../media/image246.png"/><Relationship Id="rId20" Type="http://schemas.openxmlformats.org/officeDocument/2006/relationships/image" Target="../media/image250.png"/><Relationship Id="rId29" Type="http://schemas.openxmlformats.org/officeDocument/2006/relationships/image" Target="../media/image259.png"/><Relationship Id="rId1" Type="http://schemas.openxmlformats.org/officeDocument/2006/relationships/slideLayout" Target="../slideLayouts/slideLayout7.xml"/><Relationship Id="rId6" Type="http://schemas.openxmlformats.org/officeDocument/2006/relationships/image" Target="../media/image236.png"/><Relationship Id="rId11" Type="http://schemas.openxmlformats.org/officeDocument/2006/relationships/image" Target="../media/image241.png"/><Relationship Id="rId24" Type="http://schemas.openxmlformats.org/officeDocument/2006/relationships/image" Target="../media/image254.png"/><Relationship Id="rId32" Type="http://schemas.openxmlformats.org/officeDocument/2006/relationships/image" Target="../media/image1.png"/><Relationship Id="rId5" Type="http://schemas.openxmlformats.org/officeDocument/2006/relationships/image" Target="../media/image235.png"/><Relationship Id="rId15" Type="http://schemas.openxmlformats.org/officeDocument/2006/relationships/image" Target="../media/image245.png"/><Relationship Id="rId23" Type="http://schemas.openxmlformats.org/officeDocument/2006/relationships/image" Target="../media/image253.png"/><Relationship Id="rId28" Type="http://schemas.openxmlformats.org/officeDocument/2006/relationships/image" Target="../media/image258.jpeg"/><Relationship Id="rId10" Type="http://schemas.openxmlformats.org/officeDocument/2006/relationships/image" Target="../media/image240.png"/><Relationship Id="rId19" Type="http://schemas.openxmlformats.org/officeDocument/2006/relationships/image" Target="../media/image249.png"/><Relationship Id="rId31" Type="http://schemas.openxmlformats.org/officeDocument/2006/relationships/image" Target="../media/image261.png"/><Relationship Id="rId4" Type="http://schemas.openxmlformats.org/officeDocument/2006/relationships/image" Target="../media/image234.png"/><Relationship Id="rId9" Type="http://schemas.openxmlformats.org/officeDocument/2006/relationships/image" Target="../media/image239.png"/><Relationship Id="rId14" Type="http://schemas.openxmlformats.org/officeDocument/2006/relationships/image" Target="../media/image244.png"/><Relationship Id="rId22" Type="http://schemas.openxmlformats.org/officeDocument/2006/relationships/image" Target="../media/image252.png"/><Relationship Id="rId27" Type="http://schemas.openxmlformats.org/officeDocument/2006/relationships/image" Target="../media/image257.jpeg"/><Relationship Id="rId30" Type="http://schemas.openxmlformats.org/officeDocument/2006/relationships/image" Target="../media/image260.png"/></Relationships>
</file>

<file path=ppt/slides/_rels/slide75.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269.png"/><Relationship Id="rId18" Type="http://schemas.openxmlformats.org/officeDocument/2006/relationships/image" Target="../media/image274.png"/><Relationship Id="rId26" Type="http://schemas.openxmlformats.org/officeDocument/2006/relationships/image" Target="../media/image282.png"/><Relationship Id="rId39" Type="http://schemas.microsoft.com/office/2007/relationships/hdphoto" Target="../media/hdphoto9.wdp"/><Relationship Id="rId3" Type="http://schemas.openxmlformats.org/officeDocument/2006/relationships/image" Target="../media/image262.png"/><Relationship Id="rId21" Type="http://schemas.openxmlformats.org/officeDocument/2006/relationships/image" Target="../media/image277.png"/><Relationship Id="rId34" Type="http://schemas.openxmlformats.org/officeDocument/2006/relationships/image" Target="../media/image290.png"/><Relationship Id="rId42" Type="http://schemas.openxmlformats.org/officeDocument/2006/relationships/image" Target="../media/image1.png"/><Relationship Id="rId7" Type="http://schemas.openxmlformats.org/officeDocument/2006/relationships/image" Target="../media/image264.png"/><Relationship Id="rId12" Type="http://schemas.openxmlformats.org/officeDocument/2006/relationships/image" Target="../media/image268.png"/><Relationship Id="rId17" Type="http://schemas.openxmlformats.org/officeDocument/2006/relationships/image" Target="../media/image273.png"/><Relationship Id="rId25" Type="http://schemas.openxmlformats.org/officeDocument/2006/relationships/image" Target="../media/image281.png"/><Relationship Id="rId33" Type="http://schemas.openxmlformats.org/officeDocument/2006/relationships/image" Target="../media/image289.png"/><Relationship Id="rId38" Type="http://schemas.openxmlformats.org/officeDocument/2006/relationships/image" Target="../media/image293.png"/><Relationship Id="rId2" Type="http://schemas.openxmlformats.org/officeDocument/2006/relationships/notesSlide" Target="../notesSlides/notesSlide72.xml"/><Relationship Id="rId16" Type="http://schemas.openxmlformats.org/officeDocument/2006/relationships/image" Target="../media/image272.png"/><Relationship Id="rId20" Type="http://schemas.openxmlformats.org/officeDocument/2006/relationships/image" Target="../media/image276.png"/><Relationship Id="rId29" Type="http://schemas.openxmlformats.org/officeDocument/2006/relationships/image" Target="../media/image285.png"/><Relationship Id="rId41" Type="http://schemas.microsoft.com/office/2007/relationships/hdphoto" Target="../media/hdphoto10.wdp"/><Relationship Id="rId1" Type="http://schemas.openxmlformats.org/officeDocument/2006/relationships/slideLayout" Target="../slideLayouts/slideLayout7.xml"/><Relationship Id="rId6" Type="http://schemas.microsoft.com/office/2007/relationships/hdphoto" Target="../media/hdphoto6.wdp"/><Relationship Id="rId11" Type="http://schemas.openxmlformats.org/officeDocument/2006/relationships/image" Target="../media/image267.png"/><Relationship Id="rId24" Type="http://schemas.openxmlformats.org/officeDocument/2006/relationships/image" Target="../media/image280.png"/><Relationship Id="rId32" Type="http://schemas.openxmlformats.org/officeDocument/2006/relationships/image" Target="../media/image288.png"/><Relationship Id="rId37" Type="http://schemas.microsoft.com/office/2007/relationships/hdphoto" Target="../media/hdphoto8.wdp"/><Relationship Id="rId40" Type="http://schemas.openxmlformats.org/officeDocument/2006/relationships/image" Target="../media/image294.png"/><Relationship Id="rId5" Type="http://schemas.openxmlformats.org/officeDocument/2006/relationships/image" Target="../media/image263.png"/><Relationship Id="rId15" Type="http://schemas.openxmlformats.org/officeDocument/2006/relationships/image" Target="../media/image271.png"/><Relationship Id="rId23" Type="http://schemas.openxmlformats.org/officeDocument/2006/relationships/image" Target="../media/image279.png"/><Relationship Id="rId28" Type="http://schemas.openxmlformats.org/officeDocument/2006/relationships/image" Target="../media/image284.png"/><Relationship Id="rId36" Type="http://schemas.openxmlformats.org/officeDocument/2006/relationships/image" Target="../media/image292.png"/><Relationship Id="rId10" Type="http://schemas.openxmlformats.org/officeDocument/2006/relationships/image" Target="../media/image266.png"/><Relationship Id="rId19" Type="http://schemas.openxmlformats.org/officeDocument/2006/relationships/image" Target="../media/image275.png"/><Relationship Id="rId31" Type="http://schemas.openxmlformats.org/officeDocument/2006/relationships/image" Target="../media/image287.png"/><Relationship Id="rId4" Type="http://schemas.microsoft.com/office/2007/relationships/hdphoto" Target="../media/hdphoto5.wdp"/><Relationship Id="rId9" Type="http://schemas.openxmlformats.org/officeDocument/2006/relationships/image" Target="../media/image265.png"/><Relationship Id="rId14" Type="http://schemas.openxmlformats.org/officeDocument/2006/relationships/image" Target="../media/image270.png"/><Relationship Id="rId22" Type="http://schemas.openxmlformats.org/officeDocument/2006/relationships/image" Target="../media/image278.png"/><Relationship Id="rId27" Type="http://schemas.openxmlformats.org/officeDocument/2006/relationships/image" Target="../media/image283.png"/><Relationship Id="rId30" Type="http://schemas.openxmlformats.org/officeDocument/2006/relationships/image" Target="../media/image286.png"/><Relationship Id="rId35" Type="http://schemas.openxmlformats.org/officeDocument/2006/relationships/image" Target="../media/image291.png"/></Relationships>
</file>

<file path=ppt/slides/_rels/slide76.xml.rels><?xml version="1.0" encoding="UTF-8" standalone="yes"?>
<Relationships xmlns="http://schemas.openxmlformats.org/package/2006/relationships"><Relationship Id="rId8" Type="http://schemas.openxmlformats.org/officeDocument/2006/relationships/image" Target="../media/image300.png"/><Relationship Id="rId13" Type="http://schemas.openxmlformats.org/officeDocument/2006/relationships/image" Target="../media/image259.png"/><Relationship Id="rId18" Type="http://schemas.openxmlformats.org/officeDocument/2006/relationships/image" Target="../media/image309.png"/><Relationship Id="rId3" Type="http://schemas.openxmlformats.org/officeDocument/2006/relationships/image" Target="../media/image295.png"/><Relationship Id="rId21" Type="http://schemas.openxmlformats.org/officeDocument/2006/relationships/image" Target="../media/image1.png"/><Relationship Id="rId7" Type="http://schemas.openxmlformats.org/officeDocument/2006/relationships/image" Target="../media/image299.png"/><Relationship Id="rId12" Type="http://schemas.openxmlformats.org/officeDocument/2006/relationships/image" Target="../media/image304.png"/><Relationship Id="rId17" Type="http://schemas.openxmlformats.org/officeDocument/2006/relationships/image" Target="../media/image308.png"/><Relationship Id="rId2" Type="http://schemas.openxmlformats.org/officeDocument/2006/relationships/notesSlide" Target="../notesSlides/notesSlide73.xml"/><Relationship Id="rId16" Type="http://schemas.openxmlformats.org/officeDocument/2006/relationships/image" Target="../media/image307.png"/><Relationship Id="rId20" Type="http://schemas.openxmlformats.org/officeDocument/2006/relationships/image" Target="../media/image311.png"/><Relationship Id="rId1" Type="http://schemas.openxmlformats.org/officeDocument/2006/relationships/slideLayout" Target="../slideLayouts/slideLayout2.xml"/><Relationship Id="rId6" Type="http://schemas.openxmlformats.org/officeDocument/2006/relationships/image" Target="../media/image298.png"/><Relationship Id="rId11" Type="http://schemas.openxmlformats.org/officeDocument/2006/relationships/image" Target="../media/image303.png"/><Relationship Id="rId5" Type="http://schemas.openxmlformats.org/officeDocument/2006/relationships/image" Target="../media/image297.png"/><Relationship Id="rId15" Type="http://schemas.openxmlformats.org/officeDocument/2006/relationships/image" Target="../media/image306.png"/><Relationship Id="rId10" Type="http://schemas.openxmlformats.org/officeDocument/2006/relationships/image" Target="../media/image302.png"/><Relationship Id="rId19" Type="http://schemas.openxmlformats.org/officeDocument/2006/relationships/image" Target="../media/image310.png"/><Relationship Id="rId4" Type="http://schemas.openxmlformats.org/officeDocument/2006/relationships/image" Target="../media/image296.png"/><Relationship Id="rId9" Type="http://schemas.openxmlformats.org/officeDocument/2006/relationships/image" Target="../media/image301.png"/><Relationship Id="rId14" Type="http://schemas.openxmlformats.org/officeDocument/2006/relationships/image" Target="../media/image305.png"/></Relationships>
</file>

<file path=ppt/slides/_rels/slide77.xml.rels><?xml version="1.0" encoding="UTF-8" standalone="yes"?>
<Relationships xmlns="http://schemas.openxmlformats.org/package/2006/relationships"><Relationship Id="rId8" Type="http://schemas.openxmlformats.org/officeDocument/2006/relationships/image" Target="../media/image315.emf"/><Relationship Id="rId13" Type="http://schemas.openxmlformats.org/officeDocument/2006/relationships/image" Target="../media/image1.png"/><Relationship Id="rId3" Type="http://schemas.openxmlformats.org/officeDocument/2006/relationships/image" Target="../media/image312.png"/><Relationship Id="rId7" Type="http://schemas.openxmlformats.org/officeDocument/2006/relationships/image" Target="../media/image314.emf"/><Relationship Id="rId12" Type="http://schemas.microsoft.com/office/2007/relationships/hdphoto" Target="../media/hdphoto13.wdp"/><Relationship Id="rId2" Type="http://schemas.openxmlformats.org/officeDocument/2006/relationships/notesSlide" Target="../notesSlides/notesSlide74.xml"/><Relationship Id="rId1" Type="http://schemas.openxmlformats.org/officeDocument/2006/relationships/slideLayout" Target="../slideLayouts/slideLayout7.xml"/><Relationship Id="rId6" Type="http://schemas.microsoft.com/office/2007/relationships/hdphoto" Target="../media/hdphoto12.wdp"/><Relationship Id="rId11" Type="http://schemas.openxmlformats.org/officeDocument/2006/relationships/image" Target="../media/image318.png"/><Relationship Id="rId5" Type="http://schemas.openxmlformats.org/officeDocument/2006/relationships/image" Target="../media/image313.png"/><Relationship Id="rId10" Type="http://schemas.openxmlformats.org/officeDocument/2006/relationships/image" Target="../media/image317.jpeg"/><Relationship Id="rId4" Type="http://schemas.microsoft.com/office/2007/relationships/hdphoto" Target="../media/hdphoto11.wdp"/><Relationship Id="rId9" Type="http://schemas.openxmlformats.org/officeDocument/2006/relationships/image" Target="../media/image316.png"/></Relationships>
</file>

<file path=ppt/slides/_rels/slide78.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319.png"/><Relationship Id="rId7" Type="http://schemas.openxmlformats.org/officeDocument/2006/relationships/image" Target="../media/image321.png"/><Relationship Id="rId12" Type="http://schemas.openxmlformats.org/officeDocument/2006/relationships/image" Target="../media/image1.pn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microsoft.com/office/2007/relationships/hdphoto" Target="../media/hdphoto15.wdp"/><Relationship Id="rId11" Type="http://schemas.openxmlformats.org/officeDocument/2006/relationships/image" Target="../media/image324.png"/><Relationship Id="rId5" Type="http://schemas.openxmlformats.org/officeDocument/2006/relationships/image" Target="../media/image320.png"/><Relationship Id="rId10" Type="http://schemas.openxmlformats.org/officeDocument/2006/relationships/image" Target="../media/image323.png"/><Relationship Id="rId4" Type="http://schemas.microsoft.com/office/2007/relationships/hdphoto" Target="../media/hdphoto14.wdp"/><Relationship Id="rId9" Type="http://schemas.openxmlformats.org/officeDocument/2006/relationships/image" Target="../media/image322.png"/></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329.jpeg"/><Relationship Id="rId13" Type="http://schemas.openxmlformats.org/officeDocument/2006/relationships/image" Target="../media/image334.jpeg"/><Relationship Id="rId18" Type="http://schemas.openxmlformats.org/officeDocument/2006/relationships/image" Target="../media/image339.jpeg"/><Relationship Id="rId3" Type="http://schemas.openxmlformats.org/officeDocument/2006/relationships/image" Target="../media/image325.png"/><Relationship Id="rId21" Type="http://schemas.openxmlformats.org/officeDocument/2006/relationships/image" Target="../media/image342.jpeg"/><Relationship Id="rId7" Type="http://schemas.openxmlformats.org/officeDocument/2006/relationships/image" Target="../media/image328.jpeg"/><Relationship Id="rId12" Type="http://schemas.openxmlformats.org/officeDocument/2006/relationships/image" Target="../media/image333.jpeg"/><Relationship Id="rId17" Type="http://schemas.openxmlformats.org/officeDocument/2006/relationships/image" Target="../media/image338.jpeg"/><Relationship Id="rId25" Type="http://schemas.openxmlformats.org/officeDocument/2006/relationships/image" Target="../media/image1.png"/><Relationship Id="rId2" Type="http://schemas.openxmlformats.org/officeDocument/2006/relationships/notesSlide" Target="../notesSlides/notesSlide77.xml"/><Relationship Id="rId16" Type="http://schemas.openxmlformats.org/officeDocument/2006/relationships/image" Target="../media/image337.jpeg"/><Relationship Id="rId20" Type="http://schemas.openxmlformats.org/officeDocument/2006/relationships/image" Target="../media/image341.jpeg"/><Relationship Id="rId1" Type="http://schemas.openxmlformats.org/officeDocument/2006/relationships/slideLayout" Target="../slideLayouts/slideLayout7.xml"/><Relationship Id="rId6" Type="http://schemas.microsoft.com/office/2007/relationships/hdphoto" Target="../media/hdphoto17.wdp"/><Relationship Id="rId11" Type="http://schemas.openxmlformats.org/officeDocument/2006/relationships/image" Target="../media/image332.jpeg"/><Relationship Id="rId24" Type="http://schemas.microsoft.com/office/2007/relationships/hdphoto" Target="../media/hdphoto18.wdp"/><Relationship Id="rId5" Type="http://schemas.openxmlformats.org/officeDocument/2006/relationships/image" Target="../media/image327.png"/><Relationship Id="rId15" Type="http://schemas.openxmlformats.org/officeDocument/2006/relationships/image" Target="../media/image336.jpeg"/><Relationship Id="rId23" Type="http://schemas.openxmlformats.org/officeDocument/2006/relationships/image" Target="../media/image344.png"/><Relationship Id="rId10" Type="http://schemas.openxmlformats.org/officeDocument/2006/relationships/image" Target="../media/image331.jpeg"/><Relationship Id="rId19" Type="http://schemas.openxmlformats.org/officeDocument/2006/relationships/image" Target="../media/image340.jpeg"/><Relationship Id="rId4" Type="http://schemas.openxmlformats.org/officeDocument/2006/relationships/image" Target="../media/image326.png"/><Relationship Id="rId9" Type="http://schemas.openxmlformats.org/officeDocument/2006/relationships/image" Target="../media/image330.jpeg"/><Relationship Id="rId14" Type="http://schemas.openxmlformats.org/officeDocument/2006/relationships/image" Target="../media/image335.jpeg"/><Relationship Id="rId22" Type="http://schemas.openxmlformats.org/officeDocument/2006/relationships/image" Target="../media/image343.jpeg"/></Relationships>
</file>

<file path=ppt/slides/_rels/slide81.xml.rels><?xml version="1.0" encoding="UTF-8" standalone="yes"?>
<Relationships xmlns="http://schemas.openxmlformats.org/package/2006/relationships"><Relationship Id="rId3" Type="http://schemas.openxmlformats.org/officeDocument/2006/relationships/image" Target="../media/image345.png"/><Relationship Id="rId7" Type="http://schemas.openxmlformats.org/officeDocument/2006/relationships/image" Target="../media/image1.png"/><Relationship Id="rId2" Type="http://schemas.openxmlformats.org/officeDocument/2006/relationships/notesSlide" Target="../notesSlides/notesSlide78.xml"/><Relationship Id="rId1" Type="http://schemas.openxmlformats.org/officeDocument/2006/relationships/slideLayout" Target="../slideLayouts/slideLayout7.xml"/><Relationship Id="rId6" Type="http://schemas.microsoft.com/office/2007/relationships/hdphoto" Target="../media/hdphoto20.wdp"/><Relationship Id="rId5" Type="http://schemas.openxmlformats.org/officeDocument/2006/relationships/image" Target="../media/image346.png"/><Relationship Id="rId4" Type="http://schemas.microsoft.com/office/2007/relationships/hdphoto" Target="../media/hdphoto19.wdp"/></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47.png"/><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5.xml.rels><?xml version="1.0" encoding="UTF-8" standalone="yes"?>
<Relationships xmlns="http://schemas.openxmlformats.org/package/2006/relationships"><Relationship Id="rId3" Type="http://schemas.openxmlformats.org/officeDocument/2006/relationships/image" Target="../media/image348.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417558" y="1733407"/>
            <a:ext cx="9760789" cy="922038"/>
          </a:xfrm>
        </p:spPr>
        <p:txBody>
          <a:bodyPr/>
          <a:lstStyle/>
          <a:p>
            <a:r>
              <a:rPr kumimoji="1" lang="ja-JP" altLang="en-US" b="1" dirty="0">
                <a:uFillTx/>
              </a:rPr>
              <a:t>メディア学フロンティアシンポジウム</a:t>
            </a:r>
          </a:p>
        </p:txBody>
      </p:sp>
      <p:sp>
        <p:nvSpPr>
          <p:cNvPr id="3" name="字幕 2"/>
          <p:cNvSpPr>
            <a:spLocks noGrp="1"/>
          </p:cNvSpPr>
          <p:nvPr>
            <p:ph type="subTitle" idx="1"/>
          </p:nvPr>
        </p:nvSpPr>
        <p:spPr>
          <a:xfrm>
            <a:off x="0" y="2963772"/>
            <a:ext cx="12284014" cy="3575140"/>
          </a:xfrm>
        </p:spPr>
        <p:txBody>
          <a:bodyPr>
            <a:normAutofit/>
          </a:bodyPr>
          <a:lstStyle/>
          <a:p>
            <a:r>
              <a:rPr kumimoji="1" lang="ja-JP" altLang="en-US" b="1" dirty="0">
                <a:uFillTx/>
              </a:rPr>
              <a:t>主催</a:t>
            </a:r>
            <a:endParaRPr kumimoji="1" lang="en-US" altLang="ja-JP" b="1" dirty="0">
              <a:uFillTx/>
            </a:endParaRPr>
          </a:p>
          <a:p>
            <a:r>
              <a:rPr kumimoji="1" lang="ja-JP" altLang="en-US" sz="2000" b="1" dirty="0">
                <a:uFillTx/>
                <a:latin typeface="+mn-ea"/>
              </a:rPr>
              <a:t>東京工科大学メディア学部　</a:t>
            </a:r>
            <a:endParaRPr lang="en-US" altLang="ja-JP" sz="2000" b="1" dirty="0">
              <a:latin typeface="+mn-ea"/>
            </a:endParaRPr>
          </a:p>
          <a:p>
            <a:endParaRPr lang="en-US" altLang="ja-JP" sz="2000" b="1" dirty="0">
              <a:uFillTx/>
            </a:endParaRPr>
          </a:p>
          <a:p>
            <a:r>
              <a:rPr lang="ja-JP" altLang="en-US" b="1" dirty="0">
                <a:uFillTx/>
              </a:rPr>
              <a:t>後援</a:t>
            </a:r>
            <a:endParaRPr lang="en-US" altLang="ja-JP" b="1" dirty="0">
              <a:uFillTx/>
            </a:endParaRPr>
          </a:p>
          <a:p>
            <a:r>
              <a:rPr lang="ja-JP" altLang="en-US" sz="2000" b="1" dirty="0">
                <a:uFillTx/>
              </a:rPr>
              <a:t>日本図学会</a:t>
            </a:r>
            <a:r>
              <a:rPr lang="en-US" altLang="ja-JP" sz="2000" b="1" dirty="0">
                <a:uFillTx/>
              </a:rPr>
              <a:t>,</a:t>
            </a:r>
            <a:r>
              <a:rPr lang="ja-JP" altLang="en-US" sz="2000" b="1" dirty="0">
                <a:uFillTx/>
              </a:rPr>
              <a:t>　画像電子学会</a:t>
            </a:r>
            <a:r>
              <a:rPr lang="en-US" altLang="ja-JP" sz="2000" b="1" dirty="0">
                <a:uFillTx/>
              </a:rPr>
              <a:t>,    </a:t>
            </a:r>
            <a:r>
              <a:rPr lang="ja-JP" altLang="en-US" sz="2000" b="1" dirty="0">
                <a:uFillTx/>
              </a:rPr>
              <a:t>芸術科学会</a:t>
            </a:r>
            <a:r>
              <a:rPr lang="en-US" altLang="ja-JP" sz="2000" b="1" dirty="0">
                <a:uFillTx/>
              </a:rPr>
              <a:t>,   Asia Digital Art and Design Association Japan</a:t>
            </a:r>
          </a:p>
          <a:p>
            <a:r>
              <a:rPr lang="ja-JP" altLang="en-US" sz="2000" b="1" dirty="0">
                <a:uFillTx/>
              </a:rPr>
              <a:t>情報処理学会コンピュータグラフィックスとビジュアル情報学研究会</a:t>
            </a:r>
            <a:endParaRPr lang="en-US" altLang="ja-JP" sz="2000" b="1" dirty="0">
              <a:uFillTx/>
            </a:endParaRPr>
          </a:p>
          <a:p>
            <a:r>
              <a:rPr lang="ja-JP" altLang="en-US" b="1" dirty="0">
                <a:uFillTx/>
              </a:rPr>
              <a:t>協賛</a:t>
            </a:r>
            <a:endParaRPr lang="en-US" altLang="ja-JP" b="1" dirty="0">
              <a:uFillTx/>
            </a:endParaRPr>
          </a:p>
          <a:p>
            <a:r>
              <a:rPr lang="en-US" altLang="ja-JP" b="1" dirty="0">
                <a:uFillTx/>
              </a:rPr>
              <a:t>CG-ARTS</a:t>
            </a:r>
            <a:r>
              <a:rPr lang="ja-JP" altLang="en-US" sz="2200" b="1" dirty="0">
                <a:uFillTx/>
              </a:rPr>
              <a:t>（公益財団法人 画像情報教育振興協会）</a:t>
            </a:r>
            <a:r>
              <a:rPr lang="en-US" altLang="ja-JP" sz="2200" b="1" dirty="0">
                <a:uFillTx/>
              </a:rPr>
              <a:t>,</a:t>
            </a:r>
            <a:r>
              <a:rPr lang="ja-JP" altLang="en-US" sz="2200" b="1" dirty="0">
                <a:uFillTx/>
              </a:rPr>
              <a:t> 株式会社コロナ社</a:t>
            </a:r>
            <a:endParaRPr kumimoji="1" lang="en-US" altLang="ja-JP" sz="2200" b="1" dirty="0">
              <a:uFillTx/>
            </a:endParaRPr>
          </a:p>
        </p:txBody>
      </p:sp>
      <p:sp>
        <p:nvSpPr>
          <p:cNvPr id="4" name="スライド番号プレースホルダー 3"/>
          <p:cNvSpPr>
            <a:spLocks noGrp="1"/>
          </p:cNvSpPr>
          <p:nvPr>
            <p:ph type="sldNum" sz="quarter" idx="12"/>
          </p:nvPr>
        </p:nvSpPr>
        <p:spPr/>
        <p:txBody>
          <a:bodyPr/>
          <a:lstStyle/>
          <a:p>
            <a:fld id="{011825E6-0B3D-4B55-894C-2300E3F058C0}" type="slidenum">
              <a:rPr kumimoji="1" lang="ja-JP" altLang="en-US" smtClean="0">
                <a:uFillTx/>
              </a:rPr>
              <a:t>1</a:t>
            </a:fld>
            <a:endParaRPr kumimoji="1" lang="ja-JP" altLang="en-US">
              <a:uFillTx/>
            </a:endParaRPr>
          </a:p>
        </p:txBody>
      </p:sp>
      <p:sp>
        <p:nvSpPr>
          <p:cNvPr id="6" name="テキスト ボックス 5"/>
          <p:cNvSpPr txBox="1">
            <a:spLocks/>
          </p:cNvSpPr>
          <p:nvPr/>
        </p:nvSpPr>
        <p:spPr>
          <a:xfrm>
            <a:off x="10388708" y="189424"/>
            <a:ext cx="1579278" cy="369332"/>
          </a:xfrm>
          <a:prstGeom prst="rect">
            <a:avLst/>
          </a:prstGeom>
          <a:noFill/>
        </p:spPr>
        <p:txBody>
          <a:bodyPr wrap="none" rtlCol="0">
            <a:spAutoFit/>
          </a:bodyPr>
          <a:lstStyle/>
          <a:p>
            <a:r>
              <a:rPr kumimoji="1" lang="en-US" altLang="ja-JP" dirty="0">
                <a:uFillTx/>
              </a:rPr>
              <a:t>2024</a:t>
            </a:r>
            <a:r>
              <a:rPr kumimoji="1" lang="ja-JP" altLang="en-US" dirty="0">
                <a:uFillTx/>
              </a:rPr>
              <a:t>年</a:t>
            </a:r>
            <a:r>
              <a:rPr kumimoji="1" lang="en-US" altLang="ja-JP" dirty="0">
                <a:uFillTx/>
              </a:rPr>
              <a:t>3</a:t>
            </a:r>
            <a:r>
              <a:rPr kumimoji="1" lang="ja-JP" altLang="en-US" dirty="0">
                <a:uFillTx/>
              </a:rPr>
              <a:t>月</a:t>
            </a:r>
            <a:r>
              <a:rPr kumimoji="1" lang="en-US" altLang="ja-JP" dirty="0">
                <a:uFillTx/>
              </a:rPr>
              <a:t>4</a:t>
            </a:r>
            <a:r>
              <a:rPr kumimoji="1" lang="ja-JP" altLang="en-US" dirty="0">
                <a:uFillTx/>
              </a:rPr>
              <a:t>日</a:t>
            </a:r>
          </a:p>
        </p:txBody>
      </p:sp>
      <p:pic>
        <p:nvPicPr>
          <p:cNvPr id="5" name="図 4">
            <a:extLst>
              <a:ext uri="{FF2B5EF4-FFF2-40B4-BE49-F238E27FC236}">
                <a16:creationId xmlns:a16="http://schemas.microsoft.com/office/drawing/2014/main" id="{345A0FEC-103A-D448-227E-72D73AB8C11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01386" y="374090"/>
            <a:ext cx="1124184" cy="1150483"/>
          </a:xfrm>
          <a:prstGeom prst="rect">
            <a:avLst/>
          </a:prstGeom>
        </p:spPr>
      </p:pic>
      <p:sp>
        <p:nvSpPr>
          <p:cNvPr id="7" name="テキスト ボックス 6">
            <a:extLst>
              <a:ext uri="{FF2B5EF4-FFF2-40B4-BE49-F238E27FC236}">
                <a16:creationId xmlns:a16="http://schemas.microsoft.com/office/drawing/2014/main" id="{2022FDB8-79A4-22A1-7D06-8F7821E336F6}"/>
              </a:ext>
            </a:extLst>
          </p:cNvPr>
          <p:cNvSpPr txBox="1"/>
          <p:nvPr/>
        </p:nvSpPr>
        <p:spPr>
          <a:xfrm>
            <a:off x="4957763" y="1028701"/>
            <a:ext cx="2146742" cy="1015663"/>
          </a:xfrm>
          <a:prstGeom prst="rect">
            <a:avLst/>
          </a:prstGeom>
          <a:noFill/>
        </p:spPr>
        <p:txBody>
          <a:bodyPr wrap="none" rtlCol="0">
            <a:spAutoFit/>
          </a:bodyPr>
          <a:lstStyle/>
          <a:p>
            <a:r>
              <a:rPr kumimoji="1" lang="ja-JP" altLang="en-US" sz="6000" b="1" dirty="0">
                <a:latin typeface="+mj-ea"/>
                <a:ea typeface="+mj-ea"/>
              </a:rPr>
              <a:t>第</a:t>
            </a:r>
            <a:r>
              <a:rPr kumimoji="1" lang="en-US" altLang="ja-JP" sz="6000" b="1" dirty="0">
                <a:latin typeface="+mj-ea"/>
                <a:ea typeface="+mj-ea"/>
              </a:rPr>
              <a:t>1</a:t>
            </a:r>
            <a:r>
              <a:rPr kumimoji="1" lang="ja-JP" altLang="en-US" sz="6000" b="1" dirty="0">
                <a:latin typeface="+mj-ea"/>
                <a:ea typeface="+mj-ea"/>
              </a:rPr>
              <a:t>回</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18882" y="501650"/>
            <a:ext cx="10515600" cy="701675"/>
          </a:xfrm>
        </p:spPr>
        <p:txBody>
          <a:bodyPr/>
          <a:lstStyle/>
          <a:p>
            <a:r>
              <a:rPr kumimoji="1" lang="ja-JP" altLang="en-US" dirty="0"/>
              <a:t>シンポジウムプログラム</a:t>
            </a:r>
            <a:endParaRPr kumimoji="1" lang="ja-JP" altLang="en-US" dirty="0">
              <a:uFillTx/>
            </a:endParaRPr>
          </a:p>
        </p:txBody>
      </p:sp>
      <p:sp>
        <p:nvSpPr>
          <p:cNvPr id="3" name="コンテンツ プレースホルダー 2"/>
          <p:cNvSpPr>
            <a:spLocks noGrp="1"/>
          </p:cNvSpPr>
          <p:nvPr>
            <p:ph idx="1"/>
          </p:nvPr>
        </p:nvSpPr>
        <p:spPr>
          <a:xfrm>
            <a:off x="761870" y="1270310"/>
            <a:ext cx="11430130" cy="5019055"/>
          </a:xfrm>
        </p:spPr>
        <p:txBody>
          <a:bodyPr>
            <a:noAutofit/>
          </a:bodyPr>
          <a:lstStyle/>
          <a:p>
            <a:pPr marL="0" indent="0">
              <a:buNone/>
            </a:pPr>
            <a:endParaRPr lang="ja-JP" altLang="en-US" sz="2000" b="1" dirty="0">
              <a:uFillTx/>
            </a:endParaRPr>
          </a:p>
          <a:p>
            <a:pPr marL="0" indent="0">
              <a:lnSpc>
                <a:spcPct val="50000"/>
              </a:lnSpc>
              <a:buNone/>
            </a:pPr>
            <a:r>
              <a:rPr lang="en-US" altLang="ja-JP" sz="2000" dirty="0">
                <a:uFillTx/>
              </a:rPr>
              <a:t>13:00-14:00  </a:t>
            </a:r>
            <a:r>
              <a:rPr lang="ja-JP" altLang="en-US" sz="2000" dirty="0">
                <a:uFillTx/>
              </a:rPr>
              <a:t>  </a:t>
            </a:r>
            <a:r>
              <a:rPr lang="ja-JP" altLang="en-US" sz="2400" b="1" dirty="0">
                <a:uFillTx/>
              </a:rPr>
              <a:t>近藤 邦雄</a:t>
            </a:r>
            <a:r>
              <a:rPr lang="ja-JP" altLang="en-US" sz="2000" dirty="0">
                <a:uFillTx/>
              </a:rPr>
              <a:t>　（東京工科大学）         </a:t>
            </a:r>
            <a:endParaRPr lang="en-US" altLang="ja-JP" sz="2000" dirty="0">
              <a:uFillTx/>
            </a:endParaRPr>
          </a:p>
          <a:p>
            <a:pPr marL="0" indent="0">
              <a:lnSpc>
                <a:spcPct val="50000"/>
              </a:lnSpc>
              <a:buNone/>
            </a:pPr>
            <a:r>
              <a:rPr lang="ja-JP" altLang="en-US" sz="2000" dirty="0">
                <a:latin typeface="+mj-lt"/>
              </a:rPr>
              <a:t>　　　　　</a:t>
            </a:r>
            <a:r>
              <a:rPr lang="ja-JP" altLang="en-US" sz="2000" dirty="0">
                <a:uFillTx/>
                <a:latin typeface="+mj-lt"/>
              </a:rPr>
              <a:t>  </a:t>
            </a:r>
            <a:r>
              <a:rPr lang="ja-JP" altLang="en-US" sz="2400" dirty="0">
                <a:uFillTx/>
                <a:latin typeface="+mj-lt"/>
              </a:rPr>
              <a:t>「</a:t>
            </a:r>
            <a:r>
              <a:rPr lang="en-US" altLang="ja-JP" sz="2400" dirty="0">
                <a:uFillTx/>
                <a:latin typeface="+mj-lt"/>
              </a:rPr>
              <a:t>CG</a:t>
            </a:r>
            <a:r>
              <a:rPr lang="ja-JP" altLang="en-US" sz="2400" dirty="0">
                <a:uFillTx/>
                <a:latin typeface="+mj-lt"/>
              </a:rPr>
              <a:t>研究者の方々に助けられて</a:t>
            </a:r>
            <a:r>
              <a:rPr lang="en-US" altLang="ja-JP" sz="2400" dirty="0">
                <a:uFillTx/>
                <a:latin typeface="+mj-lt"/>
              </a:rPr>
              <a:t>-</a:t>
            </a:r>
            <a:r>
              <a:rPr lang="en-US" altLang="ja-JP" sz="2400" b="1" dirty="0">
                <a:solidFill>
                  <a:schemeClr val="tx1">
                    <a:lumMod val="75000"/>
                    <a:lumOff val="25000"/>
                  </a:schemeClr>
                </a:solidFill>
                <a:uFillTx/>
              </a:rPr>
              <a:t> </a:t>
            </a:r>
            <a:r>
              <a:rPr lang="en-US" altLang="ja-JP" sz="2400" dirty="0">
                <a:solidFill>
                  <a:schemeClr val="tx1">
                    <a:lumMod val="75000"/>
                    <a:lumOff val="25000"/>
                  </a:schemeClr>
                </a:solidFill>
                <a:uFillTx/>
              </a:rPr>
              <a:t>CG</a:t>
            </a:r>
            <a:r>
              <a:rPr lang="ja-JP" altLang="en-US" sz="2400" dirty="0">
                <a:solidFill>
                  <a:schemeClr val="tx1">
                    <a:lumMod val="75000"/>
                    <a:lumOff val="25000"/>
                  </a:schemeClr>
                </a:solidFill>
                <a:uFillTx/>
              </a:rPr>
              <a:t>研究に未来はあるか</a:t>
            </a:r>
            <a:r>
              <a:rPr lang="ja-JP" altLang="en-US" sz="2400" dirty="0">
                <a:uFillTx/>
                <a:latin typeface="+mj-lt"/>
              </a:rPr>
              <a:t>」</a:t>
            </a:r>
          </a:p>
          <a:p>
            <a:pPr marL="0" indent="0">
              <a:lnSpc>
                <a:spcPct val="50000"/>
              </a:lnSpc>
              <a:buNone/>
            </a:pPr>
            <a:br>
              <a:rPr lang="en-US" altLang="ja-JP" sz="2000" dirty="0">
                <a:uFillTx/>
              </a:rPr>
            </a:br>
            <a:endParaRPr lang="ja-JP" altLang="en-US" sz="2000" dirty="0">
              <a:uFillTx/>
            </a:endParaRPr>
          </a:p>
          <a:p>
            <a:pPr marL="0" indent="0">
              <a:lnSpc>
                <a:spcPct val="50000"/>
              </a:lnSpc>
              <a:buNone/>
            </a:pPr>
            <a:r>
              <a:rPr lang="en-US" altLang="ja-JP" sz="2000" dirty="0">
                <a:uFillTx/>
              </a:rPr>
              <a:t>14:00-14:45</a:t>
            </a:r>
            <a:r>
              <a:rPr lang="ja-JP" altLang="en-US" sz="2000" dirty="0">
                <a:uFillTx/>
              </a:rPr>
              <a:t>　</a:t>
            </a:r>
            <a:r>
              <a:rPr lang="ja-JP" altLang="en-US" sz="2400" b="1" dirty="0">
                <a:uFillTx/>
              </a:rPr>
              <a:t>藤代 一成</a:t>
            </a:r>
            <a:r>
              <a:rPr lang="ja-JP" altLang="en-US" sz="2000" dirty="0">
                <a:uFillTx/>
              </a:rPr>
              <a:t>　（慶應義塾大学）                         </a:t>
            </a:r>
            <a:r>
              <a:rPr lang="ja-JP" altLang="en-US" sz="1800" dirty="0">
                <a:uFillTx/>
              </a:rPr>
              <a:t>司会：竹島由里子（東京工科大学）</a:t>
            </a:r>
            <a:endParaRPr lang="en-US" altLang="ja-JP" sz="1800" dirty="0">
              <a:uFillTx/>
            </a:endParaRPr>
          </a:p>
          <a:p>
            <a:pPr marL="0" indent="0">
              <a:lnSpc>
                <a:spcPct val="50000"/>
              </a:lnSpc>
              <a:buNone/>
            </a:pPr>
            <a:r>
              <a:rPr lang="ja-JP" altLang="en-US" sz="2000" b="1" dirty="0"/>
              <a:t>　　　　　  </a:t>
            </a:r>
            <a:r>
              <a:rPr lang="ja-JP" altLang="en-US" sz="2400" dirty="0">
                <a:uFillTx/>
                <a:latin typeface="+mj-lt"/>
              </a:rPr>
              <a:t>「スマートアンビエントメディアの挑戦」</a:t>
            </a:r>
            <a:br>
              <a:rPr lang="en-US" altLang="ja-JP" sz="2400" dirty="0">
                <a:uFillTx/>
                <a:latin typeface="+mj-lt"/>
              </a:rPr>
            </a:br>
            <a:br>
              <a:rPr lang="en-US" altLang="ja-JP" sz="2400" dirty="0">
                <a:latin typeface="+mj-lt"/>
              </a:rPr>
            </a:br>
            <a:r>
              <a:rPr lang="ja-JP" altLang="en-US" sz="2000" dirty="0">
                <a:uFillTx/>
              </a:rPr>
              <a:t>　　　　　 　　　　　  　　</a:t>
            </a:r>
          </a:p>
          <a:p>
            <a:pPr marL="0" indent="0">
              <a:lnSpc>
                <a:spcPct val="50000"/>
              </a:lnSpc>
              <a:buNone/>
            </a:pPr>
            <a:r>
              <a:rPr lang="en-US" altLang="ja-JP" sz="2000" dirty="0">
                <a:uFillTx/>
              </a:rPr>
              <a:t>15:00-15:</a:t>
            </a:r>
            <a:r>
              <a:rPr lang="ja-JP" altLang="en-US" sz="2000" dirty="0">
                <a:uFillTx/>
              </a:rPr>
              <a:t>４５　</a:t>
            </a:r>
            <a:r>
              <a:rPr lang="ja-JP" altLang="en-US" sz="2400" b="1" dirty="0">
                <a:uFillTx/>
              </a:rPr>
              <a:t>三谷 純</a:t>
            </a:r>
            <a:r>
              <a:rPr lang="ja-JP" altLang="en-US" sz="2000" dirty="0">
                <a:uFillTx/>
              </a:rPr>
              <a:t>　　（筑波大学）	                               </a:t>
            </a:r>
            <a:r>
              <a:rPr lang="ja-JP" altLang="en-US" sz="1800" dirty="0">
                <a:uFillTx/>
              </a:rPr>
              <a:t>司会：鶴田直也（宇都宮大学）</a:t>
            </a:r>
          </a:p>
          <a:p>
            <a:pPr marL="0" indent="0">
              <a:lnSpc>
                <a:spcPct val="50000"/>
              </a:lnSpc>
              <a:buNone/>
            </a:pPr>
            <a:r>
              <a:rPr lang="ja-JP" altLang="en-US" sz="2400" b="1" dirty="0">
                <a:uFillTx/>
              </a:rPr>
              <a:t>　　 　　 </a:t>
            </a:r>
            <a:r>
              <a:rPr lang="ja-JP" altLang="en-US" sz="2400" dirty="0">
                <a:uFillTx/>
                <a:latin typeface="+mj-lt"/>
              </a:rPr>
              <a:t>「折り紙がつくる形」</a:t>
            </a:r>
            <a:r>
              <a:rPr lang="ja-JP" altLang="en-US" sz="1800" b="1" dirty="0">
                <a:uFillTx/>
              </a:rPr>
              <a:t>	</a:t>
            </a:r>
            <a:endParaRPr lang="en-US" altLang="ja-JP" sz="2000" b="1" dirty="0"/>
          </a:p>
          <a:p>
            <a:pPr marL="0" indent="0">
              <a:lnSpc>
                <a:spcPct val="50000"/>
              </a:lnSpc>
              <a:buNone/>
            </a:pPr>
            <a:endParaRPr lang="ja-JP" altLang="en-US" sz="2000" dirty="0">
              <a:uFillTx/>
            </a:endParaRPr>
          </a:p>
          <a:p>
            <a:pPr marL="0" indent="0">
              <a:lnSpc>
                <a:spcPct val="50000"/>
              </a:lnSpc>
              <a:buNone/>
            </a:pPr>
            <a:r>
              <a:rPr lang="en-US" altLang="ja-JP" sz="2000" dirty="0">
                <a:uFillTx/>
              </a:rPr>
              <a:t>15:45-16:30</a:t>
            </a:r>
            <a:r>
              <a:rPr lang="ja-JP" altLang="en-US" sz="2000" dirty="0">
                <a:uFillTx/>
              </a:rPr>
              <a:t>　</a:t>
            </a:r>
            <a:r>
              <a:rPr lang="ja-JP" altLang="en-US" sz="2400" b="1" dirty="0">
                <a:uFillTx/>
              </a:rPr>
              <a:t>馬場 哲晃</a:t>
            </a:r>
            <a:r>
              <a:rPr lang="ja-JP" altLang="en-US" sz="2000" dirty="0">
                <a:uFillTx/>
              </a:rPr>
              <a:t>　（</a:t>
            </a:r>
            <a:r>
              <a:rPr lang="ja-JP" altLang="en-US" sz="2000" dirty="0"/>
              <a:t>東京都立大学</a:t>
            </a:r>
            <a:r>
              <a:rPr lang="ja-JP" altLang="en-US" sz="2000" dirty="0">
                <a:uFillTx/>
              </a:rPr>
              <a:t>）                         </a:t>
            </a:r>
            <a:r>
              <a:rPr lang="ja-JP" altLang="en-US" sz="1800" dirty="0">
                <a:uFillTx/>
              </a:rPr>
              <a:t>司会：茂木龍太（東海大学） </a:t>
            </a:r>
            <a:endParaRPr lang="en-US" altLang="ja-JP" sz="1800" dirty="0">
              <a:uFillTx/>
            </a:endParaRPr>
          </a:p>
          <a:p>
            <a:pPr marL="0" indent="0">
              <a:lnSpc>
                <a:spcPct val="50000"/>
              </a:lnSpc>
              <a:buNone/>
            </a:pPr>
            <a:r>
              <a:rPr lang="en-US" altLang="ja-JP" sz="2400" dirty="0">
                <a:latin typeface="+mj-lt"/>
              </a:rPr>
              <a:t>                    </a:t>
            </a:r>
            <a:r>
              <a:rPr lang="ja-JP" altLang="en-US" sz="2400" dirty="0">
                <a:uFillTx/>
                <a:latin typeface="+mj-lt"/>
              </a:rPr>
              <a:t>「あわいデザイン」</a:t>
            </a:r>
          </a:p>
          <a:p>
            <a:pPr marL="0" indent="0">
              <a:lnSpc>
                <a:spcPct val="50000"/>
              </a:lnSpc>
              <a:buNone/>
            </a:pPr>
            <a:endParaRPr lang="ja-JP" altLang="en-US" sz="2000" dirty="0">
              <a:uFillTx/>
            </a:endParaRPr>
          </a:p>
          <a:p>
            <a:pPr marL="0" indent="0">
              <a:lnSpc>
                <a:spcPct val="50000"/>
              </a:lnSpc>
              <a:buNone/>
            </a:pPr>
            <a:r>
              <a:rPr lang="en-US" altLang="ja-JP" sz="2000" dirty="0">
                <a:uFillTx/>
              </a:rPr>
              <a:t>16:50-1</a:t>
            </a:r>
            <a:r>
              <a:rPr lang="ja-JP" altLang="en-US" sz="2000" dirty="0">
                <a:uFillTx/>
              </a:rPr>
              <a:t>７</a:t>
            </a:r>
            <a:r>
              <a:rPr lang="en-US" altLang="ja-JP" sz="2000" dirty="0">
                <a:uFillTx/>
              </a:rPr>
              <a:t>:35 </a:t>
            </a:r>
            <a:r>
              <a:rPr lang="ja-JP" altLang="en-US" sz="2000" dirty="0">
                <a:uFillTx/>
              </a:rPr>
              <a:t>　</a:t>
            </a:r>
            <a:r>
              <a:rPr lang="ja-JP" altLang="en-US" sz="2400" b="1" dirty="0">
                <a:uFillTx/>
              </a:rPr>
              <a:t>伊藤 貴之</a:t>
            </a:r>
            <a:r>
              <a:rPr lang="ja-JP" altLang="en-US" sz="2400" dirty="0">
                <a:uFillTx/>
              </a:rPr>
              <a:t>　</a:t>
            </a:r>
            <a:r>
              <a:rPr lang="ja-JP" altLang="en-US" sz="2000" dirty="0">
                <a:uFillTx/>
              </a:rPr>
              <a:t>（お茶の水女子大学）               </a:t>
            </a:r>
            <a:r>
              <a:rPr lang="ja-JP" altLang="en-US" sz="1800" dirty="0">
                <a:uFillTx/>
              </a:rPr>
              <a:t>司会：伊藤彰教（東京工科大学）</a:t>
            </a:r>
            <a:endParaRPr lang="en-US" altLang="ja-JP" sz="1800" dirty="0"/>
          </a:p>
          <a:p>
            <a:pPr marL="0" indent="0">
              <a:lnSpc>
                <a:spcPct val="50000"/>
              </a:lnSpc>
              <a:buNone/>
            </a:pPr>
            <a:r>
              <a:rPr lang="en-US" altLang="ja-JP" sz="2000" b="1" dirty="0">
                <a:uFillTx/>
              </a:rPr>
              <a:t>                        </a:t>
            </a:r>
            <a:r>
              <a:rPr lang="ja-JP" altLang="en-US" sz="2400" dirty="0">
                <a:uFillTx/>
                <a:latin typeface="+mj-lt"/>
              </a:rPr>
              <a:t>「芸術進化の可視化」</a:t>
            </a:r>
          </a:p>
          <a:p>
            <a:pPr marL="0" indent="0">
              <a:lnSpc>
                <a:spcPct val="50000"/>
              </a:lnSpc>
              <a:buNone/>
            </a:pPr>
            <a:r>
              <a:rPr lang="ja-JP" altLang="en-US" sz="2400" dirty="0">
                <a:uFillTx/>
              </a:rPr>
              <a:t>           　　　　　　　　　</a:t>
            </a:r>
            <a:endParaRPr lang="ja-JP" altLang="en-US" sz="1800" dirty="0">
              <a:uFillTx/>
            </a:endParaRPr>
          </a:p>
        </p:txBody>
      </p:sp>
      <p:sp>
        <p:nvSpPr>
          <p:cNvPr id="4" name="スライド番号プレースホルダー 3"/>
          <p:cNvSpPr>
            <a:spLocks noGrp="1"/>
          </p:cNvSpPr>
          <p:nvPr>
            <p:ph type="sldNum" sz="quarter" idx="12"/>
          </p:nvPr>
        </p:nvSpPr>
        <p:spPr/>
        <p:txBody>
          <a:bodyPr/>
          <a:lstStyle/>
          <a:p>
            <a:fld id="{011825E6-0B3D-4B55-894C-2300E3F058C0}" type="slidenum">
              <a:rPr kumimoji="1" lang="ja-JP" altLang="en-US" smtClean="0">
                <a:uFillTx/>
              </a:rPr>
              <a:t>10</a:t>
            </a:fld>
            <a:endParaRPr kumimoji="1" lang="ja-JP" altLang="en-US">
              <a:uFillTx/>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2129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922136" y="2309161"/>
            <a:ext cx="10347727" cy="1164620"/>
          </a:xfrm>
        </p:spPr>
        <p:txBody>
          <a:bodyPr>
            <a:normAutofit fontScale="90000"/>
          </a:bodyPr>
          <a:lstStyle/>
          <a:p>
            <a:r>
              <a:rPr lang="en-US" altLang="ja-JP" b="1" dirty="0">
                <a:solidFill>
                  <a:schemeClr val="tx1">
                    <a:lumMod val="75000"/>
                    <a:lumOff val="25000"/>
                  </a:schemeClr>
                </a:solidFill>
                <a:uFillTx/>
              </a:rPr>
              <a:t>『CG</a:t>
            </a:r>
            <a:r>
              <a:rPr lang="ja-JP" altLang="en-US" b="1" dirty="0">
                <a:solidFill>
                  <a:schemeClr val="tx1">
                    <a:lumMod val="75000"/>
                    <a:lumOff val="25000"/>
                  </a:schemeClr>
                </a:solidFill>
                <a:uFillTx/>
              </a:rPr>
              <a:t>研究者の方々に助けられて</a:t>
            </a:r>
            <a:r>
              <a:rPr lang="en-US" altLang="ja-JP" b="1" dirty="0">
                <a:solidFill>
                  <a:schemeClr val="tx1">
                    <a:lumMod val="75000"/>
                    <a:lumOff val="25000"/>
                  </a:schemeClr>
                </a:solidFill>
                <a:uFillTx/>
              </a:rPr>
              <a:t>』</a:t>
            </a:r>
            <a:br>
              <a:rPr lang="en-US" altLang="ja-JP" b="1" dirty="0">
                <a:solidFill>
                  <a:schemeClr val="tx1">
                    <a:lumMod val="75000"/>
                    <a:lumOff val="25000"/>
                  </a:schemeClr>
                </a:solidFill>
                <a:uFillTx/>
              </a:rPr>
            </a:br>
            <a:r>
              <a:rPr lang="ja-JP" altLang="en-US" sz="3600" b="1" dirty="0">
                <a:solidFill>
                  <a:schemeClr val="tx1">
                    <a:lumMod val="75000"/>
                    <a:lumOff val="25000"/>
                  </a:schemeClr>
                </a:solidFill>
                <a:uFillTx/>
              </a:rPr>
              <a:t>　</a:t>
            </a:r>
            <a:r>
              <a:rPr lang="en-US" altLang="ja-JP" sz="3600" b="1" dirty="0">
                <a:solidFill>
                  <a:schemeClr val="tx1">
                    <a:lumMod val="75000"/>
                    <a:lumOff val="25000"/>
                  </a:schemeClr>
                </a:solidFill>
                <a:uFillTx/>
              </a:rPr>
              <a:t>CG</a:t>
            </a:r>
            <a:r>
              <a:rPr lang="ja-JP" altLang="en-US" sz="3600" b="1" dirty="0">
                <a:solidFill>
                  <a:schemeClr val="tx1">
                    <a:lumMod val="75000"/>
                    <a:lumOff val="25000"/>
                  </a:schemeClr>
                </a:solidFill>
                <a:uFillTx/>
              </a:rPr>
              <a:t>研究に未来はあるか</a:t>
            </a:r>
            <a:endParaRPr kumimoji="1" lang="ja-JP" altLang="en-US" sz="3600" b="1" dirty="0">
              <a:solidFill>
                <a:schemeClr val="tx1">
                  <a:lumMod val="75000"/>
                  <a:lumOff val="25000"/>
                </a:schemeClr>
              </a:solidFill>
              <a:uFillTx/>
            </a:endParaRPr>
          </a:p>
        </p:txBody>
      </p:sp>
      <p:sp>
        <p:nvSpPr>
          <p:cNvPr id="3" name="字幕 2"/>
          <p:cNvSpPr>
            <a:spLocks noGrp="1"/>
          </p:cNvSpPr>
          <p:nvPr>
            <p:ph type="subTitle" idx="1"/>
          </p:nvPr>
        </p:nvSpPr>
        <p:spPr>
          <a:xfrm>
            <a:off x="1662022" y="4040430"/>
            <a:ext cx="9144000" cy="1655762"/>
          </a:xfrm>
        </p:spPr>
        <p:txBody>
          <a:bodyPr/>
          <a:lstStyle/>
          <a:p>
            <a:endParaRPr kumimoji="1" lang="en-US" altLang="ja-JP" dirty="0">
              <a:solidFill>
                <a:schemeClr val="tx1">
                  <a:lumMod val="75000"/>
                  <a:lumOff val="25000"/>
                </a:schemeClr>
              </a:solidFill>
              <a:uFillTx/>
            </a:endParaRPr>
          </a:p>
          <a:p>
            <a:r>
              <a:rPr lang="ja-JP" altLang="en-US" dirty="0">
                <a:solidFill>
                  <a:schemeClr val="tx1">
                    <a:lumMod val="75000"/>
                    <a:lumOff val="25000"/>
                  </a:schemeClr>
                </a:solidFill>
                <a:uFillTx/>
              </a:rPr>
              <a:t>近藤 邦雄</a:t>
            </a:r>
            <a:endParaRPr lang="en-US" altLang="ja-JP" dirty="0">
              <a:solidFill>
                <a:schemeClr val="tx1">
                  <a:lumMod val="75000"/>
                  <a:lumOff val="25000"/>
                </a:schemeClr>
              </a:solidFill>
              <a:uFillTx/>
            </a:endParaRPr>
          </a:p>
          <a:p>
            <a:r>
              <a:rPr kumimoji="1" lang="en-US" altLang="ja-JP" dirty="0">
                <a:solidFill>
                  <a:schemeClr val="tx1">
                    <a:lumMod val="75000"/>
                    <a:lumOff val="25000"/>
                  </a:schemeClr>
                </a:solidFill>
                <a:uFillTx/>
              </a:rPr>
              <a:t>2024</a:t>
            </a:r>
            <a:r>
              <a:rPr kumimoji="1" lang="ja-JP" altLang="en-US" dirty="0">
                <a:solidFill>
                  <a:schemeClr val="tx1">
                    <a:lumMod val="75000"/>
                    <a:lumOff val="25000"/>
                  </a:schemeClr>
                </a:solidFill>
                <a:uFillTx/>
              </a:rPr>
              <a:t>年</a:t>
            </a:r>
            <a:r>
              <a:rPr kumimoji="1" lang="en-US" altLang="ja-JP" dirty="0">
                <a:solidFill>
                  <a:schemeClr val="tx1">
                    <a:lumMod val="75000"/>
                    <a:lumOff val="25000"/>
                  </a:schemeClr>
                </a:solidFill>
                <a:uFillTx/>
              </a:rPr>
              <a:t>3</a:t>
            </a:r>
            <a:r>
              <a:rPr kumimoji="1" lang="ja-JP" altLang="en-US" dirty="0">
                <a:solidFill>
                  <a:schemeClr val="tx1">
                    <a:lumMod val="75000"/>
                    <a:lumOff val="25000"/>
                  </a:schemeClr>
                </a:solidFill>
                <a:uFillTx/>
              </a:rPr>
              <a:t>月</a:t>
            </a:r>
            <a:r>
              <a:rPr kumimoji="1" lang="en-US" altLang="ja-JP" dirty="0">
                <a:solidFill>
                  <a:schemeClr val="tx1">
                    <a:lumMod val="75000"/>
                    <a:lumOff val="25000"/>
                  </a:schemeClr>
                </a:solidFill>
                <a:uFillTx/>
              </a:rPr>
              <a:t>4</a:t>
            </a:r>
            <a:r>
              <a:rPr kumimoji="1" lang="ja-JP" altLang="en-US" dirty="0">
                <a:solidFill>
                  <a:schemeClr val="tx1">
                    <a:lumMod val="75000"/>
                    <a:lumOff val="25000"/>
                  </a:schemeClr>
                </a:solidFill>
                <a:uFillTx/>
              </a:rPr>
              <a:t>日</a:t>
            </a:r>
          </a:p>
        </p:txBody>
      </p:sp>
      <p:sp>
        <p:nvSpPr>
          <p:cNvPr id="6" name="スライド番号プレースホルダー 5"/>
          <p:cNvSpPr>
            <a:spLocks noGrp="1"/>
          </p:cNvSpPr>
          <p:nvPr>
            <p:ph type="sldNum" sz="quarter" idx="12"/>
          </p:nvPr>
        </p:nvSpPr>
        <p:spPr>
          <a:xfrm>
            <a:off x="9322699" y="6364442"/>
            <a:ext cx="2743200" cy="365125"/>
          </a:xfrm>
        </p:spPr>
        <p:txBody>
          <a:bodyPr/>
          <a:lstStyle/>
          <a:p>
            <a:fld id="{011825E6-0B3D-4B55-894C-2300E3F058C0}" type="slidenum">
              <a:rPr kumimoji="1" lang="ja-JP" altLang="en-US" smtClean="0">
                <a:uFillTx/>
              </a:rPr>
              <a:t>12</a:t>
            </a:fld>
            <a:endParaRPr kumimoji="1" lang="ja-JP" altLang="en-US">
              <a:uFillTx/>
            </a:endParaRPr>
          </a:p>
        </p:txBody>
      </p:sp>
      <p:sp>
        <p:nvSpPr>
          <p:cNvPr id="4" name="正方形/長方形 3"/>
          <p:cNvSpPr>
            <a:spLocks/>
          </p:cNvSpPr>
          <p:nvPr/>
        </p:nvSpPr>
        <p:spPr>
          <a:xfrm>
            <a:off x="4463639" y="6195352"/>
            <a:ext cx="3708066" cy="369332"/>
          </a:xfrm>
          <a:prstGeom prst="rect">
            <a:avLst/>
          </a:prstGeom>
        </p:spPr>
        <p:txBody>
          <a:bodyPr wrap="none">
            <a:spAutoFit/>
          </a:bodyPr>
          <a:lstStyle/>
          <a:p>
            <a:r>
              <a:rPr lang="ja-JP" altLang="en-US" dirty="0">
                <a:uFillTx/>
              </a:rPr>
              <a:t>メディア学フロンティアシンポジウム</a:t>
            </a:r>
          </a:p>
        </p:txBody>
      </p:sp>
      <p:sp>
        <p:nvSpPr>
          <p:cNvPr id="10" name="テキスト ボックス 9">
            <a:extLst>
              <a:ext uri="{FF2B5EF4-FFF2-40B4-BE49-F238E27FC236}">
                <a16:creationId xmlns:a16="http://schemas.microsoft.com/office/drawing/2014/main" id="{08892DA0-47C8-0839-F31D-64396821FF74}"/>
              </a:ext>
            </a:extLst>
          </p:cNvPr>
          <p:cNvSpPr txBox="1"/>
          <p:nvPr/>
        </p:nvSpPr>
        <p:spPr>
          <a:xfrm>
            <a:off x="3756890" y="255254"/>
            <a:ext cx="4650509" cy="400110"/>
          </a:xfrm>
          <a:prstGeom prst="rect">
            <a:avLst/>
          </a:prstGeom>
          <a:noFill/>
        </p:spPr>
        <p:txBody>
          <a:bodyPr wrap="square">
            <a:spAutoFit/>
          </a:bodyPr>
          <a:lstStyle/>
          <a:p>
            <a:pPr marL="0" indent="0">
              <a:buNone/>
            </a:pPr>
            <a:r>
              <a:rPr lang="en-US" altLang="ja-JP" sz="2000" b="1" dirty="0"/>
              <a:t>Media</a:t>
            </a:r>
            <a:r>
              <a:rPr lang="ja-JP" altLang="en-US" sz="2000" b="1" dirty="0"/>
              <a:t> </a:t>
            </a:r>
            <a:r>
              <a:rPr lang="en-US" altLang="ja-JP" sz="2000" b="1" dirty="0"/>
              <a:t>Science Frontier Symposium</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4B060-4CC2-D169-F48A-6955C485A410}"/>
            </a:ext>
          </a:extLst>
        </p:cNvPr>
        <p:cNvGrpSpPr/>
        <p:nvPr/>
      </p:nvGrpSpPr>
      <p:grpSpPr>
        <a:xfrm>
          <a:off x="0" y="0"/>
          <a:ext cx="0" cy="0"/>
          <a:chOff x="0" y="0"/>
          <a:chExt cx="0" cy="0"/>
        </a:xfrm>
      </p:grpSpPr>
      <p:cxnSp>
        <p:nvCxnSpPr>
          <p:cNvPr id="141" name="直線コネクタ 140">
            <a:extLst>
              <a:ext uri="{FF2B5EF4-FFF2-40B4-BE49-F238E27FC236}">
                <a16:creationId xmlns:a16="http://schemas.microsoft.com/office/drawing/2014/main" id="{CF637DD4-787E-73EB-98B0-4902BCEB0AF1}"/>
              </a:ext>
            </a:extLst>
          </p:cNvPr>
          <p:cNvCxnSpPr>
            <a:cxnSpLocks/>
          </p:cNvCxnSpPr>
          <p:nvPr/>
        </p:nvCxnSpPr>
        <p:spPr>
          <a:xfrm>
            <a:off x="813822" y="5363576"/>
            <a:ext cx="10568779"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3" name="コンテンツ プレースホルダー 2">
            <a:extLst>
              <a:ext uri="{FF2B5EF4-FFF2-40B4-BE49-F238E27FC236}">
                <a16:creationId xmlns:a16="http://schemas.microsoft.com/office/drawing/2014/main" id="{96030B2B-DBB9-DC98-203E-F12E18138EAF}"/>
              </a:ext>
            </a:extLst>
          </p:cNvPr>
          <p:cNvSpPr>
            <a:spLocks noGrp="1"/>
          </p:cNvSpPr>
          <p:nvPr>
            <p:ph idx="1"/>
          </p:nvPr>
        </p:nvSpPr>
        <p:spPr>
          <a:xfrm>
            <a:off x="437975" y="1640987"/>
            <a:ext cx="11402435" cy="4855894"/>
          </a:xfrm>
        </p:spPr>
        <p:txBody>
          <a:bodyPr>
            <a:noAutofit/>
          </a:bodyPr>
          <a:lstStyle/>
          <a:p>
            <a:pPr marL="0" indent="0">
              <a:lnSpc>
                <a:spcPts val="600"/>
              </a:lnSpc>
              <a:buNone/>
            </a:pPr>
            <a:r>
              <a:rPr lang="ja-JP" altLang="en-US" sz="1050" dirty="0"/>
              <a:t>　　　　　　 </a:t>
            </a:r>
            <a:r>
              <a:rPr lang="ja-JP" altLang="en-US" sz="1050" dirty="0">
                <a:solidFill>
                  <a:srgbClr val="C00000"/>
                </a:solidFill>
              </a:rPr>
              <a:t> ●</a:t>
            </a:r>
            <a:r>
              <a:rPr lang="ja-JP" altLang="en-US" sz="1050" dirty="0"/>
              <a:t> 理解を助ける表現・ペイントシステム　</a:t>
            </a:r>
            <a:r>
              <a:rPr lang="en-US" altLang="ja-JP" sz="1050" dirty="0"/>
              <a:t>photoshop</a:t>
            </a:r>
            <a:r>
              <a:rPr lang="ja-JP" altLang="en-US" sz="1050" dirty="0"/>
              <a:t>より前に　　（印刷会社がシステム販売）</a:t>
            </a:r>
          </a:p>
          <a:p>
            <a:pPr marL="0" indent="0">
              <a:lnSpc>
                <a:spcPts val="600"/>
              </a:lnSpc>
              <a:buNone/>
            </a:pPr>
            <a:r>
              <a:rPr lang="ja-JP" altLang="en-US" sz="1050" dirty="0"/>
              <a:t>　　　 　　　</a:t>
            </a:r>
            <a:r>
              <a:rPr lang="ja-JP" altLang="en-US" sz="1050" dirty="0">
                <a:solidFill>
                  <a:srgbClr val="C00000"/>
                </a:solidFill>
              </a:rPr>
              <a:t> ●</a:t>
            </a:r>
            <a:r>
              <a:rPr lang="ja-JP" altLang="en-US" sz="1050" dirty="0"/>
              <a:t> </a:t>
            </a:r>
            <a:r>
              <a:rPr lang="en-US" altLang="ja-JP" sz="1050" dirty="0"/>
              <a:t>3</a:t>
            </a:r>
            <a:r>
              <a:rPr lang="ja-JP" altLang="en-US" sz="1050" dirty="0"/>
              <a:t>次元形状の表現　　　　　　　　　　</a:t>
            </a:r>
            <a:r>
              <a:rPr lang="ja-JP" altLang="en-US" sz="1050" dirty="0">
                <a:solidFill>
                  <a:srgbClr val="C00000"/>
                </a:solidFill>
              </a:rPr>
              <a:t> </a:t>
            </a:r>
            <a:r>
              <a:rPr lang="ja-JP" altLang="en-US" sz="1050" dirty="0">
                <a:solidFill>
                  <a:srgbClr val="00B050"/>
                </a:solidFill>
              </a:rPr>
              <a:t>●</a:t>
            </a:r>
            <a:r>
              <a:rPr lang="ja-JP" altLang="en-US" sz="1050" dirty="0">
                <a:solidFill>
                  <a:srgbClr val="C00000"/>
                </a:solidFill>
              </a:rPr>
              <a:t> </a:t>
            </a:r>
            <a:r>
              <a:rPr lang="en-US" altLang="ja-JP" sz="1050" dirty="0"/>
              <a:t>3</a:t>
            </a:r>
            <a:r>
              <a:rPr lang="ja-JP" altLang="en-US" sz="1050" dirty="0"/>
              <a:t>次元モデルの輪郭線　　</a:t>
            </a:r>
            <a:r>
              <a:rPr lang="en-US" altLang="ja-JP" sz="1050" dirty="0"/>
              <a:t>Lightwave</a:t>
            </a:r>
            <a:r>
              <a:rPr lang="ja-JP" altLang="en-US" sz="1050" dirty="0"/>
              <a:t>実装、アニメへの展開　　　</a:t>
            </a:r>
            <a:r>
              <a:rPr lang="ja-JP" altLang="en-US" sz="1050" dirty="0">
                <a:solidFill>
                  <a:srgbClr val="C00000"/>
                </a:solidFill>
              </a:rPr>
              <a:t> </a:t>
            </a:r>
            <a:r>
              <a:rPr lang="ja-JP" altLang="en-US" sz="1050" dirty="0">
                <a:solidFill>
                  <a:schemeClr val="tx2">
                    <a:lumMod val="75000"/>
                  </a:schemeClr>
                </a:solidFill>
              </a:rPr>
              <a:t>●</a:t>
            </a:r>
            <a:r>
              <a:rPr lang="ja-JP" altLang="en-US" sz="1050" dirty="0"/>
              <a:t>トーンシェーディング</a:t>
            </a:r>
            <a:endParaRPr lang="en-US" altLang="ja-JP" sz="1050" dirty="0"/>
          </a:p>
          <a:p>
            <a:pPr marL="0" indent="0">
              <a:lnSpc>
                <a:spcPts val="600"/>
              </a:lnSpc>
              <a:buNone/>
            </a:pPr>
            <a:r>
              <a:rPr lang="ja-JP" altLang="en-US" sz="1050" dirty="0">
                <a:solidFill>
                  <a:srgbClr val="C00000"/>
                </a:solidFill>
              </a:rPr>
              <a:t>　　　　　　　　　　●</a:t>
            </a:r>
            <a:r>
              <a:rPr lang="ja-JP" altLang="en-US" sz="1050" dirty="0"/>
              <a:t> ３</a:t>
            </a:r>
            <a:r>
              <a:rPr lang="en-US" altLang="ja-JP" sz="1050" dirty="0"/>
              <a:t>D</a:t>
            </a:r>
            <a:r>
              <a:rPr lang="ja-JP" altLang="en-US" sz="1050" dirty="0"/>
              <a:t>イラスト作図（システム販売）　</a:t>
            </a:r>
            <a:r>
              <a:rPr lang="ja-JP" altLang="en-US" sz="1050" dirty="0">
                <a:solidFill>
                  <a:srgbClr val="C00000"/>
                </a:solidFill>
              </a:rPr>
              <a:t> </a:t>
            </a:r>
            <a:r>
              <a:rPr lang="ja-JP" altLang="en-US" sz="1050" dirty="0">
                <a:solidFill>
                  <a:srgbClr val="00B050"/>
                </a:solidFill>
              </a:rPr>
              <a:t>●</a:t>
            </a:r>
            <a:r>
              <a:rPr lang="ja-JP" altLang="en-US" sz="1050" dirty="0">
                <a:solidFill>
                  <a:srgbClr val="C00000"/>
                </a:solidFill>
              </a:rPr>
              <a:t> </a:t>
            </a:r>
            <a:r>
              <a:rPr lang="en-US" altLang="ja-JP" sz="1050" dirty="0"/>
              <a:t>3D</a:t>
            </a:r>
            <a:r>
              <a:rPr lang="ja-JP" altLang="en-US" sz="1050" dirty="0"/>
              <a:t>アニメ制作インタフェース（初）　　  　</a:t>
            </a:r>
            <a:r>
              <a:rPr lang="ja-JP" altLang="en-US" sz="1050" dirty="0">
                <a:solidFill>
                  <a:srgbClr val="C00000"/>
                </a:solidFill>
              </a:rPr>
              <a:t> </a:t>
            </a:r>
            <a:r>
              <a:rPr lang="ja-JP" altLang="en-US" sz="1050" dirty="0">
                <a:solidFill>
                  <a:schemeClr val="tx2">
                    <a:lumMod val="75000"/>
                  </a:schemeClr>
                </a:solidFill>
              </a:rPr>
              <a:t>●</a:t>
            </a:r>
            <a:r>
              <a:rPr lang="ja-JP" altLang="en-US" sz="1050" dirty="0"/>
              <a:t>ジオラマエンジン</a:t>
            </a:r>
            <a:endParaRPr lang="en-US" altLang="ja-JP" sz="1050" dirty="0"/>
          </a:p>
          <a:p>
            <a:pPr marL="0" indent="0">
              <a:lnSpc>
                <a:spcPts val="600"/>
              </a:lnSpc>
              <a:buNone/>
            </a:pPr>
            <a:r>
              <a:rPr lang="ja-JP" altLang="en-US" sz="1050" dirty="0">
                <a:solidFill>
                  <a:srgbClr val="C00000"/>
                </a:solidFill>
              </a:rPr>
              <a:t>　　　　　●</a:t>
            </a:r>
            <a:r>
              <a:rPr lang="ja-JP" altLang="en-US" sz="1050" dirty="0"/>
              <a:t>モンタージュパース　</a:t>
            </a:r>
            <a:r>
              <a:rPr lang="ja-JP" altLang="en-US" sz="1050" dirty="0">
                <a:solidFill>
                  <a:srgbClr val="C00000"/>
                </a:solidFill>
              </a:rPr>
              <a:t> ●</a:t>
            </a:r>
            <a:r>
              <a:rPr lang="ja-JP" altLang="en-US" sz="1050" dirty="0"/>
              <a:t>形状復元　</a:t>
            </a:r>
            <a:r>
              <a:rPr lang="ja-JP" altLang="en-US" sz="1050" dirty="0">
                <a:solidFill>
                  <a:srgbClr val="FF0000"/>
                </a:solidFill>
              </a:rPr>
              <a:t> </a:t>
            </a:r>
            <a:r>
              <a:rPr lang="ja-JP" altLang="en-US" sz="1050" dirty="0">
                <a:solidFill>
                  <a:srgbClr val="C00000"/>
                </a:solidFill>
              </a:rPr>
              <a:t>●</a:t>
            </a:r>
            <a:r>
              <a:rPr lang="en-US" altLang="ja-JP" sz="1050" dirty="0"/>
              <a:t>2D3D</a:t>
            </a:r>
            <a:r>
              <a:rPr lang="ja-JP" altLang="en-US" sz="1050" dirty="0"/>
              <a:t>画像合成　　      </a:t>
            </a:r>
            <a:r>
              <a:rPr lang="ja-JP" altLang="en-US" sz="1050" dirty="0">
                <a:solidFill>
                  <a:srgbClr val="00B050"/>
                </a:solidFill>
              </a:rPr>
              <a:t>●</a:t>
            </a:r>
            <a:r>
              <a:rPr lang="ja-JP" altLang="en-US" sz="1050" dirty="0"/>
              <a:t>電子カタログへの展開　実用システム，特許　　　　　　　　　　　　　　　　　　　</a:t>
            </a:r>
            <a:endParaRPr lang="en-US" altLang="ja-JP" sz="1050" dirty="0"/>
          </a:p>
          <a:p>
            <a:pPr marL="0" indent="0">
              <a:lnSpc>
                <a:spcPts val="600"/>
              </a:lnSpc>
              <a:buNone/>
            </a:pPr>
            <a:r>
              <a:rPr lang="ja-JP" altLang="en-US" sz="1050" dirty="0"/>
              <a:t>                               </a:t>
            </a:r>
            <a:r>
              <a:rPr lang="ja-JP" altLang="en-US" sz="1050" dirty="0">
                <a:solidFill>
                  <a:srgbClr val="C00000"/>
                </a:solidFill>
              </a:rPr>
              <a:t>●</a:t>
            </a:r>
            <a:r>
              <a:rPr lang="ja-JP" altLang="en-US" sz="1050" dirty="0"/>
              <a:t>線画レンダリング　　　　　　</a:t>
            </a:r>
            <a:r>
              <a:rPr lang="ja-JP" altLang="en-US" sz="1050" dirty="0">
                <a:solidFill>
                  <a:srgbClr val="C00000"/>
                </a:solidFill>
              </a:rPr>
              <a:t>  ● </a:t>
            </a:r>
            <a:r>
              <a:rPr lang="ja-JP" altLang="en-US" sz="1050" dirty="0"/>
              <a:t>ラインドローイング</a:t>
            </a:r>
            <a:r>
              <a:rPr lang="en-US" altLang="ja-JP" sz="1050" dirty="0"/>
              <a:t>&gt;</a:t>
            </a:r>
            <a:r>
              <a:rPr lang="ja-JP" altLang="en-US" sz="1050" dirty="0"/>
              <a:t>　</a:t>
            </a:r>
            <a:r>
              <a:rPr lang="en-US" altLang="ja-JP" sz="1050" dirty="0"/>
              <a:t>2</a:t>
            </a:r>
            <a:r>
              <a:rPr lang="ja-JP" altLang="en-US" sz="1050" dirty="0"/>
              <a:t>次元イラスト　　　　　</a:t>
            </a:r>
            <a:r>
              <a:rPr lang="ja-JP" altLang="en-US" sz="1050" dirty="0">
                <a:solidFill>
                  <a:srgbClr val="C00000"/>
                </a:solidFill>
              </a:rPr>
              <a:t> </a:t>
            </a:r>
            <a:r>
              <a:rPr lang="ja-JP" altLang="en-US" sz="1050" dirty="0">
                <a:solidFill>
                  <a:schemeClr val="tx2">
                    <a:lumMod val="75000"/>
                  </a:schemeClr>
                </a:solidFill>
              </a:rPr>
              <a:t>●</a:t>
            </a:r>
            <a:r>
              <a:rPr lang="ja-JP" altLang="en-US" sz="1050" dirty="0">
                <a:solidFill>
                  <a:srgbClr val="C00000"/>
                </a:solidFill>
              </a:rPr>
              <a:t> </a:t>
            </a:r>
            <a:r>
              <a:rPr lang="ja-JP" altLang="en-US" sz="1050" dirty="0"/>
              <a:t>リアルタイムラインドローイング</a:t>
            </a:r>
          </a:p>
          <a:p>
            <a:pPr marL="0" indent="0">
              <a:lnSpc>
                <a:spcPts val="600"/>
              </a:lnSpc>
              <a:buNone/>
            </a:pPr>
            <a:r>
              <a:rPr lang="ja-JP" altLang="en-US" sz="1050" dirty="0"/>
              <a:t>　　　　　　　　　　　　　　　　　　　　　　　　　　</a:t>
            </a:r>
            <a:r>
              <a:rPr lang="ja-JP" altLang="en-US" sz="1050" dirty="0">
                <a:solidFill>
                  <a:srgbClr val="C00000"/>
                </a:solidFill>
              </a:rPr>
              <a:t> </a:t>
            </a:r>
            <a:r>
              <a:rPr lang="ja-JP" altLang="en-US" sz="1050" dirty="0">
                <a:solidFill>
                  <a:srgbClr val="00B050"/>
                </a:solidFill>
              </a:rPr>
              <a:t>●</a:t>
            </a:r>
            <a:r>
              <a:rPr lang="ja-JP" altLang="en-US" sz="1050" dirty="0"/>
              <a:t>パース誇張　　　　　　　　　　　　</a:t>
            </a:r>
            <a:r>
              <a:rPr lang="ja-JP" altLang="en-US" sz="1050" dirty="0">
                <a:solidFill>
                  <a:srgbClr val="C00000"/>
                </a:solidFill>
              </a:rPr>
              <a:t> </a:t>
            </a:r>
            <a:r>
              <a:rPr lang="ja-JP" altLang="en-US" sz="1050" dirty="0">
                <a:solidFill>
                  <a:schemeClr val="tx2">
                    <a:lumMod val="75000"/>
                  </a:schemeClr>
                </a:solidFill>
              </a:rPr>
              <a:t>●</a:t>
            </a:r>
            <a:r>
              <a:rPr lang="ja-JP" altLang="en-US" sz="1050" dirty="0"/>
              <a:t>アニメパース　　</a:t>
            </a:r>
            <a:r>
              <a:rPr lang="ja-JP" altLang="en-US" sz="1050" dirty="0">
                <a:solidFill>
                  <a:schemeClr val="tx2">
                    <a:lumMod val="75000"/>
                  </a:schemeClr>
                </a:solidFill>
              </a:rPr>
              <a:t>●</a:t>
            </a:r>
            <a:r>
              <a:rPr lang="ja-JP" altLang="en-US" sz="1050" dirty="0"/>
              <a:t>多視点描画　</a:t>
            </a:r>
            <a:endParaRPr lang="en-US" altLang="ja-JP" sz="1050" dirty="0"/>
          </a:p>
          <a:p>
            <a:pPr marL="0" indent="0">
              <a:lnSpc>
                <a:spcPts val="600"/>
              </a:lnSpc>
              <a:buNone/>
            </a:pPr>
            <a:r>
              <a:rPr lang="ja-JP" altLang="en-US" sz="1050" dirty="0"/>
              <a:t>　　　　　　　　　　　　　　　　　　　　　　　　　　　　</a:t>
            </a:r>
            <a:r>
              <a:rPr lang="ja-JP" altLang="en-US" sz="1050" dirty="0">
                <a:solidFill>
                  <a:srgbClr val="C00000"/>
                </a:solidFill>
              </a:rPr>
              <a:t> </a:t>
            </a:r>
            <a:r>
              <a:rPr lang="ja-JP" altLang="en-US" sz="1050" dirty="0">
                <a:solidFill>
                  <a:srgbClr val="00B050"/>
                </a:solidFill>
              </a:rPr>
              <a:t>●</a:t>
            </a:r>
            <a:r>
              <a:rPr lang="ja-JP" altLang="en-US" sz="1050" dirty="0"/>
              <a:t>画像から絵画やイラスト表現　</a:t>
            </a:r>
            <a:r>
              <a:rPr lang="ja-JP" altLang="en-US" sz="1050" dirty="0">
                <a:solidFill>
                  <a:srgbClr val="C00000"/>
                </a:solidFill>
              </a:rPr>
              <a:t> </a:t>
            </a:r>
            <a:r>
              <a:rPr lang="ja-JP" altLang="en-US" sz="1050" dirty="0">
                <a:solidFill>
                  <a:srgbClr val="00B050"/>
                </a:solidFill>
              </a:rPr>
              <a:t>●</a:t>
            </a:r>
            <a:r>
              <a:rPr lang="ja-JP" altLang="en-US" sz="1050" dirty="0"/>
              <a:t>誘目性　</a:t>
            </a:r>
            <a:r>
              <a:rPr lang="ja-JP" altLang="en-US" sz="1050" dirty="0">
                <a:solidFill>
                  <a:srgbClr val="C00000"/>
                </a:solidFill>
              </a:rPr>
              <a:t> 　　　　　　　　　　　　</a:t>
            </a:r>
            <a:r>
              <a:rPr lang="ja-JP" altLang="en-US" sz="1050" dirty="0"/>
              <a:t>　　　　　　　　　　　　　　　　　　　　　　　　　　　　　　　　　          　　　    </a:t>
            </a:r>
            <a:r>
              <a:rPr lang="ja-JP" altLang="en-US" sz="1050" dirty="0">
                <a:solidFill>
                  <a:srgbClr val="C00000"/>
                </a:solidFill>
              </a:rPr>
              <a:t> 　　　　　</a:t>
            </a:r>
            <a:endParaRPr lang="en-US" altLang="ja-JP" sz="1050" dirty="0">
              <a:solidFill>
                <a:srgbClr val="C00000"/>
              </a:solidFill>
            </a:endParaRPr>
          </a:p>
          <a:p>
            <a:pPr marL="0" indent="0">
              <a:lnSpc>
                <a:spcPts val="600"/>
              </a:lnSpc>
              <a:buNone/>
            </a:pPr>
            <a:r>
              <a:rPr lang="ja-JP" altLang="en-US" sz="1050" dirty="0">
                <a:solidFill>
                  <a:srgbClr val="C00000"/>
                </a:solidFill>
              </a:rPr>
              <a:t>　　　　　　　　　　　　　　　　　　　　　　　　　　　　　　　　　　　　　　</a:t>
            </a:r>
            <a:r>
              <a:rPr lang="ja-JP" altLang="en-US" sz="1050" dirty="0">
                <a:solidFill>
                  <a:srgbClr val="00B050"/>
                </a:solidFill>
              </a:rPr>
              <a:t>●</a:t>
            </a:r>
            <a:r>
              <a:rPr lang="ja-JP" altLang="en-US" sz="1050" dirty="0">
                <a:solidFill>
                  <a:srgbClr val="C00000"/>
                </a:solidFill>
              </a:rPr>
              <a:t> </a:t>
            </a:r>
            <a:r>
              <a:rPr lang="en-US" altLang="ja-JP" sz="1050" dirty="0"/>
              <a:t>3</a:t>
            </a:r>
            <a:r>
              <a:rPr lang="ja-JP" altLang="en-US" sz="1050" dirty="0"/>
              <a:t>次元モデルによる絵画表現　　　</a:t>
            </a:r>
            <a:r>
              <a:rPr lang="ja-JP" altLang="en-US" sz="1050" dirty="0">
                <a:solidFill>
                  <a:srgbClr val="C00000"/>
                </a:solidFill>
              </a:rPr>
              <a:t> </a:t>
            </a:r>
            <a:r>
              <a:rPr lang="ja-JP" altLang="en-US" sz="1050" dirty="0">
                <a:solidFill>
                  <a:schemeClr val="tx2"/>
                </a:solidFill>
              </a:rPr>
              <a:t>●</a:t>
            </a:r>
            <a:r>
              <a:rPr lang="ja-JP" altLang="en-US" sz="1050" dirty="0">
                <a:solidFill>
                  <a:srgbClr val="C00000"/>
                </a:solidFill>
              </a:rPr>
              <a:t> </a:t>
            </a:r>
            <a:r>
              <a:rPr lang="en-US" altLang="ja-JP" sz="1050" dirty="0"/>
              <a:t>LOD</a:t>
            </a:r>
            <a:r>
              <a:rPr lang="ja-JP" altLang="en-US" sz="1050" dirty="0"/>
              <a:t>　誘目性</a:t>
            </a:r>
            <a:r>
              <a:rPr lang="en-US" altLang="ja-JP" sz="1050" dirty="0"/>
              <a:t>&gt; </a:t>
            </a:r>
            <a:r>
              <a:rPr lang="ja-JP" altLang="en-US" sz="1050" dirty="0"/>
              <a:t>リアルタイム</a:t>
            </a:r>
            <a:r>
              <a:rPr lang="en-US" altLang="ja-JP" sz="1050" dirty="0"/>
              <a:t>CG</a:t>
            </a:r>
            <a:r>
              <a:rPr lang="ja-JP" altLang="en-US" sz="1050" dirty="0"/>
              <a:t>　　　　　</a:t>
            </a:r>
          </a:p>
          <a:p>
            <a:pPr marL="0" indent="0">
              <a:lnSpc>
                <a:spcPts val="600"/>
              </a:lnSpc>
              <a:buNone/>
            </a:pPr>
            <a:r>
              <a:rPr lang="ja-JP" altLang="en-US" sz="1050" dirty="0"/>
              <a:t>　　　　　　　　　</a:t>
            </a:r>
            <a:r>
              <a:rPr lang="ja-JP" altLang="en-US" sz="1050" dirty="0">
                <a:solidFill>
                  <a:srgbClr val="C00000"/>
                </a:solidFill>
              </a:rPr>
              <a:t>●</a:t>
            </a:r>
            <a:r>
              <a:rPr lang="en-US" altLang="ja-JP" sz="1050" dirty="0"/>
              <a:t>Bezier</a:t>
            </a:r>
            <a:r>
              <a:rPr lang="ja-JP" altLang="en-US" sz="1050" dirty="0"/>
              <a:t>曲線曲面</a:t>
            </a:r>
            <a:r>
              <a:rPr lang="en-US" altLang="ja-JP" sz="1050" dirty="0"/>
              <a:t>   </a:t>
            </a:r>
            <a:r>
              <a:rPr lang="ja-JP" altLang="en-US" sz="1050" dirty="0">
                <a:solidFill>
                  <a:srgbClr val="C00000"/>
                </a:solidFill>
              </a:rPr>
              <a:t>●</a:t>
            </a:r>
            <a:r>
              <a:rPr lang="ja-JP" altLang="en-US" sz="1050" dirty="0"/>
              <a:t>形状モデリング　　　　　　</a:t>
            </a:r>
            <a:r>
              <a:rPr lang="ja-JP" altLang="en-US" sz="1050" dirty="0">
                <a:solidFill>
                  <a:srgbClr val="00B050"/>
                </a:solidFill>
              </a:rPr>
              <a:t>●</a:t>
            </a:r>
            <a:r>
              <a:rPr lang="ja-JP" altLang="en-US" sz="1050" dirty="0">
                <a:solidFill>
                  <a:srgbClr val="C00000"/>
                </a:solidFill>
              </a:rPr>
              <a:t> </a:t>
            </a:r>
            <a:r>
              <a:rPr lang="en-US" altLang="ja-JP" sz="1050" dirty="0"/>
              <a:t>subdivision       </a:t>
            </a:r>
            <a:r>
              <a:rPr lang="ja-JP" altLang="en-US" sz="1050" dirty="0">
                <a:solidFill>
                  <a:srgbClr val="00B050"/>
                </a:solidFill>
              </a:rPr>
              <a:t>●</a:t>
            </a:r>
            <a:r>
              <a:rPr lang="ja-JP" altLang="en-US" sz="1050" dirty="0"/>
              <a:t>曲面モデルの</a:t>
            </a:r>
            <a:r>
              <a:rPr lang="en-US" altLang="ja-JP" sz="1050" dirty="0"/>
              <a:t>LOD &gt; </a:t>
            </a:r>
            <a:r>
              <a:rPr lang="ja-JP" altLang="en-US" sz="1050" dirty="0"/>
              <a:t>ローポリゴン　　</a:t>
            </a:r>
            <a:endParaRPr lang="en-US" altLang="ja-JP" sz="1050" dirty="0"/>
          </a:p>
          <a:p>
            <a:pPr marL="0" indent="0">
              <a:lnSpc>
                <a:spcPts val="600"/>
              </a:lnSpc>
              <a:buNone/>
            </a:pPr>
            <a:r>
              <a:rPr lang="ja-JP" altLang="en-US" sz="1050" dirty="0"/>
              <a:t>　　　　　　　　</a:t>
            </a:r>
            <a:r>
              <a:rPr lang="ja-JP" altLang="en-US" sz="1050" dirty="0">
                <a:solidFill>
                  <a:srgbClr val="C00000"/>
                </a:solidFill>
              </a:rPr>
              <a:t>                     </a:t>
            </a:r>
            <a:r>
              <a:rPr lang="ja-JP" altLang="en-US" sz="1050" dirty="0"/>
              <a:t>　　　　　　　　　　　　</a:t>
            </a:r>
            <a:r>
              <a:rPr lang="ja-JP" altLang="en-US" sz="1050" dirty="0">
                <a:solidFill>
                  <a:srgbClr val="00B050"/>
                </a:solidFill>
              </a:rPr>
              <a:t>●</a:t>
            </a:r>
            <a:r>
              <a:rPr lang="ja-JP" altLang="en-US" sz="1050" dirty="0"/>
              <a:t>スケッチモデリング・インタフェース </a:t>
            </a:r>
            <a:r>
              <a:rPr lang="ja-JP" altLang="en-US" sz="1050" dirty="0">
                <a:solidFill>
                  <a:srgbClr val="00B050"/>
                </a:solidFill>
              </a:rPr>
              <a:t>●</a:t>
            </a:r>
            <a:r>
              <a:rPr lang="ja-JP" altLang="en-US" sz="1050" dirty="0">
                <a:solidFill>
                  <a:srgbClr val="C00000"/>
                </a:solidFill>
              </a:rPr>
              <a:t> </a:t>
            </a:r>
            <a:r>
              <a:rPr lang="ja-JP" altLang="en-US" sz="1050" dirty="0"/>
              <a:t>陰関数モデリング　　</a:t>
            </a:r>
            <a:r>
              <a:rPr lang="ja-JP" altLang="en-US" sz="1050" dirty="0">
                <a:solidFill>
                  <a:srgbClr val="C00000"/>
                </a:solidFill>
              </a:rPr>
              <a:t> </a:t>
            </a:r>
            <a:r>
              <a:rPr lang="ja-JP" altLang="en-US" sz="1050" dirty="0"/>
              <a:t>　</a:t>
            </a:r>
            <a:r>
              <a:rPr lang="en-US" altLang="ja-JP" sz="1050" dirty="0"/>
              <a:t> </a:t>
            </a:r>
            <a:r>
              <a:rPr lang="ja-JP" altLang="en-US" sz="1050" dirty="0"/>
              <a:t>　　 </a:t>
            </a:r>
            <a:r>
              <a:rPr lang="ja-JP" altLang="en-US" sz="1050" dirty="0">
                <a:solidFill>
                  <a:schemeClr val="tx2"/>
                </a:solidFill>
              </a:rPr>
              <a:t>●</a:t>
            </a:r>
            <a:r>
              <a:rPr lang="ja-JP" altLang="en-US" sz="1050" dirty="0">
                <a:solidFill>
                  <a:srgbClr val="C00000"/>
                </a:solidFill>
              </a:rPr>
              <a:t> </a:t>
            </a:r>
            <a:r>
              <a:rPr lang="ja-JP" altLang="en-US" sz="1050" dirty="0"/>
              <a:t>履歴データ編集　　　　　　　　　　　　　　　　　　　　　　　　　　　　　　　　　　　　　　　　　　　　　　　　　　　　　　　　　　　　　　　　　　　　　　　　　　　　　　　　　　　　　　　　　　　　　　　　　　　　　　　　　　　　　　　　　　　　　　　　　　　　　</a:t>
            </a:r>
            <a:endParaRPr lang="en-US" altLang="ja-JP" sz="1050" dirty="0"/>
          </a:p>
          <a:p>
            <a:pPr marL="0" indent="0">
              <a:lnSpc>
                <a:spcPts val="600"/>
              </a:lnSpc>
              <a:buNone/>
            </a:pPr>
            <a:r>
              <a:rPr lang="ja-JP" altLang="en-US" sz="1050" dirty="0">
                <a:solidFill>
                  <a:srgbClr val="C00000"/>
                </a:solidFill>
              </a:rPr>
              <a:t>　　　　　　　　　　　　　　　　 　　　　　　　</a:t>
            </a:r>
            <a:r>
              <a:rPr lang="ja-JP" altLang="en-US" sz="1050" dirty="0">
                <a:solidFill>
                  <a:srgbClr val="00B050"/>
                </a:solidFill>
              </a:rPr>
              <a:t>●</a:t>
            </a:r>
            <a:r>
              <a:rPr lang="ja-JP" altLang="en-US" sz="1050" dirty="0"/>
              <a:t>デザイン画像検索（感性情報処理）</a:t>
            </a:r>
          </a:p>
          <a:p>
            <a:pPr marL="0" indent="0">
              <a:lnSpc>
                <a:spcPts val="600"/>
              </a:lnSpc>
              <a:buNone/>
            </a:pPr>
            <a:r>
              <a:rPr lang="ja-JP" altLang="en-US" sz="1050" dirty="0"/>
              <a:t>　　　　　　　　　　　　　　　　　　       　    　 　　　　　　</a:t>
            </a:r>
            <a:r>
              <a:rPr lang="ja-JP" altLang="en-US" sz="1050" dirty="0">
                <a:solidFill>
                  <a:srgbClr val="00B050"/>
                </a:solidFill>
              </a:rPr>
              <a:t>●</a:t>
            </a:r>
            <a:r>
              <a:rPr lang="ja-JP" altLang="en-US" sz="1050" dirty="0"/>
              <a:t>感性データベース　（特許）　    　　　　　　　  　　　　</a:t>
            </a:r>
            <a:r>
              <a:rPr lang="ja-JP" altLang="en-US" sz="1050" dirty="0">
                <a:solidFill>
                  <a:srgbClr val="C00000"/>
                </a:solidFill>
              </a:rPr>
              <a:t> </a:t>
            </a:r>
            <a:r>
              <a:rPr lang="ja-JP" altLang="en-US" sz="1050" dirty="0">
                <a:solidFill>
                  <a:schemeClr val="tx2"/>
                </a:solidFill>
              </a:rPr>
              <a:t>●</a:t>
            </a:r>
            <a:r>
              <a:rPr lang="ja-JP" altLang="en-US" sz="1050" dirty="0"/>
              <a:t>デジタルスクラップブック</a:t>
            </a:r>
          </a:p>
          <a:p>
            <a:pPr marL="0" indent="0">
              <a:lnSpc>
                <a:spcPts val="600"/>
              </a:lnSpc>
              <a:buNone/>
            </a:pPr>
            <a:r>
              <a:rPr lang="ja-JP" altLang="en-US" sz="1050" dirty="0"/>
              <a:t>　　　　　　　　　　　　　　　　　　　　　　　       　　　　　       　 </a:t>
            </a:r>
            <a:r>
              <a:rPr lang="ja-JP" altLang="en-US" sz="1050" dirty="0">
                <a:solidFill>
                  <a:srgbClr val="00B050"/>
                </a:solidFill>
              </a:rPr>
              <a:t>●</a:t>
            </a:r>
            <a:r>
              <a:rPr lang="en-US" altLang="ja-JP" sz="1050" dirty="0"/>
              <a:t> Color harmony</a:t>
            </a:r>
            <a:r>
              <a:rPr lang="ja-JP" altLang="en-US" sz="1050" dirty="0"/>
              <a:t>　</a:t>
            </a:r>
            <a:r>
              <a:rPr lang="ja-JP" altLang="en-US" sz="1050" dirty="0">
                <a:solidFill>
                  <a:srgbClr val="00B050"/>
                </a:solidFill>
              </a:rPr>
              <a:t>●</a:t>
            </a:r>
            <a:r>
              <a:rPr lang="ja-JP" altLang="en-US" sz="1050" dirty="0"/>
              <a:t>配色デザイン　　　　　　　</a:t>
            </a:r>
            <a:r>
              <a:rPr lang="ja-JP" altLang="en-US" sz="1050" dirty="0">
                <a:solidFill>
                  <a:schemeClr val="tx2"/>
                </a:solidFill>
              </a:rPr>
              <a:t>●</a:t>
            </a:r>
            <a:r>
              <a:rPr lang="ja-JP" altLang="en-US" sz="1050" dirty="0"/>
              <a:t>キャラクター配色</a:t>
            </a:r>
          </a:p>
          <a:p>
            <a:pPr marL="0" indent="0">
              <a:lnSpc>
                <a:spcPts val="600"/>
              </a:lnSpc>
              <a:buNone/>
            </a:pPr>
            <a:r>
              <a:rPr lang="ja-JP" altLang="en-US" sz="1050" dirty="0"/>
              <a:t>　　　　　　　　　　　　　　　　　　　　　　　      </a:t>
            </a:r>
            <a:endParaRPr lang="en-US" altLang="ja-JP" sz="1050" dirty="0"/>
          </a:p>
          <a:p>
            <a:pPr marL="0" indent="0">
              <a:lnSpc>
                <a:spcPts val="600"/>
              </a:lnSpc>
              <a:buNone/>
            </a:pPr>
            <a:r>
              <a:rPr lang="ja-JP" altLang="en-US" sz="1050" dirty="0">
                <a:solidFill>
                  <a:srgbClr val="C00000"/>
                </a:solidFill>
              </a:rPr>
              <a:t>　　　　　　　　　　　　　　　　　　　　　　　　　</a:t>
            </a:r>
            <a:r>
              <a:rPr lang="ja-JP" altLang="en-US" sz="1050" dirty="0">
                <a:solidFill>
                  <a:srgbClr val="00B050"/>
                </a:solidFill>
              </a:rPr>
              <a:t>●</a:t>
            </a:r>
            <a:r>
              <a:rPr lang="ja-JP" altLang="en-US" sz="1050" dirty="0"/>
              <a:t> </a:t>
            </a:r>
            <a:r>
              <a:rPr lang="en-US" altLang="ja-JP" sz="1050" dirty="0"/>
              <a:t>Motion Filter</a:t>
            </a:r>
            <a:r>
              <a:rPr lang="ja-JP" altLang="en-US" sz="1050" dirty="0"/>
              <a:t>　　　　</a:t>
            </a:r>
            <a:r>
              <a:rPr lang="ja-JP" altLang="en-US" sz="1050" dirty="0">
                <a:solidFill>
                  <a:srgbClr val="C00000"/>
                </a:solidFill>
              </a:rPr>
              <a:t> </a:t>
            </a:r>
            <a:r>
              <a:rPr lang="ja-JP" altLang="en-US" sz="1050" dirty="0">
                <a:solidFill>
                  <a:srgbClr val="00B050"/>
                </a:solidFill>
              </a:rPr>
              <a:t>● </a:t>
            </a:r>
            <a:r>
              <a:rPr lang="en-US" altLang="ja-JP" sz="1050" dirty="0"/>
              <a:t>Motion Capture </a:t>
            </a:r>
            <a:r>
              <a:rPr lang="ja-JP" altLang="en-US" sz="1050" dirty="0"/>
              <a:t>　　</a:t>
            </a:r>
            <a:r>
              <a:rPr lang="ja-JP" altLang="en-US" sz="1050" dirty="0">
                <a:solidFill>
                  <a:schemeClr val="tx2"/>
                </a:solidFill>
              </a:rPr>
              <a:t>●</a:t>
            </a:r>
            <a:r>
              <a:rPr lang="ja-JP" altLang="en-US" sz="1050" dirty="0"/>
              <a:t>知的アニメ制作情報活用 </a:t>
            </a:r>
            <a:endParaRPr lang="en-US" altLang="ja-JP" sz="1050" dirty="0"/>
          </a:p>
          <a:p>
            <a:pPr marL="0" indent="0">
              <a:lnSpc>
                <a:spcPts val="600"/>
              </a:lnSpc>
              <a:buNone/>
            </a:pPr>
            <a:r>
              <a:rPr lang="ja-JP" altLang="en-US" sz="1050" dirty="0">
                <a:solidFill>
                  <a:srgbClr val="00B050"/>
                </a:solidFill>
              </a:rPr>
              <a:t>　　　　　　　　　　　　　　　　　　　　　　　　　　　　　　　             ●</a:t>
            </a:r>
            <a:r>
              <a:rPr lang="ja-JP" altLang="en-US" sz="1050" dirty="0">
                <a:solidFill>
                  <a:srgbClr val="C00000"/>
                </a:solidFill>
              </a:rPr>
              <a:t> </a:t>
            </a:r>
            <a:r>
              <a:rPr lang="en-US" altLang="ja-JP" sz="1050" dirty="0"/>
              <a:t>Cartoon Blur </a:t>
            </a:r>
            <a:r>
              <a:rPr lang="ja-JP" altLang="en-US" sz="1050" dirty="0">
                <a:solidFill>
                  <a:srgbClr val="C00000"/>
                </a:solidFill>
              </a:rPr>
              <a:t>　</a:t>
            </a:r>
            <a:endParaRPr lang="en-US" altLang="ja-JP" sz="1050" dirty="0"/>
          </a:p>
          <a:p>
            <a:pPr marL="0" indent="0">
              <a:lnSpc>
                <a:spcPts val="900"/>
              </a:lnSpc>
              <a:buNone/>
            </a:pPr>
            <a:r>
              <a:rPr lang="ja-JP" altLang="en-US" sz="1050" dirty="0">
                <a:solidFill>
                  <a:srgbClr val="C00000"/>
                </a:solidFill>
              </a:rPr>
              <a:t>　　　　　　　　　　　　　　　　　　　　　　　　　　　　　　　　　　　　　　　　　　　</a:t>
            </a:r>
            <a:r>
              <a:rPr lang="ja-JP" altLang="en-US" sz="1050" dirty="0">
                <a:solidFill>
                  <a:schemeClr val="tx2"/>
                </a:solidFill>
              </a:rPr>
              <a:t>●</a:t>
            </a:r>
            <a:r>
              <a:rPr lang="ja-JP" altLang="en-US" sz="1050" dirty="0"/>
              <a:t>キャラクターモデリング    </a:t>
            </a:r>
            <a:r>
              <a:rPr lang="ja-JP" altLang="en-US" sz="1050" dirty="0">
                <a:solidFill>
                  <a:schemeClr val="tx2"/>
                </a:solidFill>
              </a:rPr>
              <a:t>●</a:t>
            </a:r>
            <a:r>
              <a:rPr lang="ja-JP" altLang="en-US" sz="1050" dirty="0"/>
              <a:t>デフォルメ     </a:t>
            </a:r>
            <a:r>
              <a:rPr lang="ja-JP" altLang="en-US" sz="1050" dirty="0">
                <a:solidFill>
                  <a:schemeClr val="tx2"/>
                </a:solidFill>
              </a:rPr>
              <a:t>●</a:t>
            </a:r>
            <a:r>
              <a:rPr lang="ja-JP" altLang="en-US" sz="1050" dirty="0"/>
              <a:t>　パーツスクラップブック　</a:t>
            </a:r>
            <a:endParaRPr lang="en-US" altLang="ja-JP" sz="1050" dirty="0"/>
          </a:p>
          <a:p>
            <a:pPr marL="0" indent="0">
              <a:lnSpc>
                <a:spcPts val="900"/>
              </a:lnSpc>
              <a:buNone/>
            </a:pPr>
            <a:r>
              <a:rPr lang="ja-JP" altLang="en-US" sz="1050" dirty="0"/>
              <a:t>　　　　　　　　　　　　　　　　　　　　　　　　　　　　　　　　　　　　　　　　　　　　</a:t>
            </a:r>
            <a:r>
              <a:rPr lang="ja-JP" altLang="en-US" sz="1050" dirty="0">
                <a:solidFill>
                  <a:schemeClr val="tx2"/>
                </a:solidFill>
              </a:rPr>
              <a:t>●</a:t>
            </a:r>
            <a:r>
              <a:rPr lang="en-US" altLang="ja-JP" sz="1050" b="1" dirty="0"/>
              <a:t> DREAM</a:t>
            </a:r>
            <a:r>
              <a:rPr lang="ja-JP" altLang="en-US" sz="1050" b="1" dirty="0"/>
              <a:t>　</a:t>
            </a:r>
            <a:r>
              <a:rPr lang="ja-JP" altLang="en-US" sz="1050" dirty="0"/>
              <a:t>  </a:t>
            </a:r>
            <a:r>
              <a:rPr lang="ja-JP" altLang="en-US" sz="1050" dirty="0">
                <a:solidFill>
                  <a:schemeClr val="tx2"/>
                </a:solidFill>
              </a:rPr>
              <a:t>●</a:t>
            </a:r>
            <a:r>
              <a:rPr lang="ja-JP" altLang="en-US" sz="1050" dirty="0"/>
              <a:t>デフォルメ     </a:t>
            </a:r>
            <a:r>
              <a:rPr lang="ja-JP" altLang="en-US" sz="1050" dirty="0">
                <a:solidFill>
                  <a:schemeClr val="tx2"/>
                </a:solidFill>
              </a:rPr>
              <a:t>●</a:t>
            </a:r>
            <a:r>
              <a:rPr lang="ja-JP" altLang="en-US" sz="1050" dirty="0"/>
              <a:t>パーツスクラップブック　</a:t>
            </a:r>
            <a:endParaRPr lang="en-US" altLang="ja-JP" sz="1050" dirty="0"/>
          </a:p>
          <a:p>
            <a:pPr marL="0" indent="0">
              <a:lnSpc>
                <a:spcPts val="900"/>
              </a:lnSpc>
              <a:buNone/>
            </a:pPr>
            <a:r>
              <a:rPr lang="ja-JP" altLang="en-US" sz="1050" dirty="0">
                <a:solidFill>
                  <a:srgbClr val="C00000"/>
                </a:solidFill>
              </a:rPr>
              <a:t>　　　　　　　　　　　　　　　　　　　　　　　　　　　　　　　　　　　　　　　　　　　　</a:t>
            </a:r>
            <a:r>
              <a:rPr lang="ja-JP" altLang="en-US" sz="1050" dirty="0">
                <a:solidFill>
                  <a:schemeClr val="tx2"/>
                </a:solidFill>
              </a:rPr>
              <a:t>●</a:t>
            </a:r>
            <a:r>
              <a:rPr lang="ja-JP" altLang="en-US" sz="1050" dirty="0"/>
              <a:t>ライティングスクラップブック　</a:t>
            </a:r>
            <a:endParaRPr lang="en-US" altLang="ja-JP" sz="1050" dirty="0"/>
          </a:p>
          <a:p>
            <a:pPr marL="0" indent="0">
              <a:lnSpc>
                <a:spcPts val="900"/>
              </a:lnSpc>
              <a:buNone/>
            </a:pPr>
            <a:r>
              <a:rPr lang="ja-JP" altLang="en-US" sz="1050" dirty="0">
                <a:solidFill>
                  <a:srgbClr val="C00000"/>
                </a:solidFill>
              </a:rPr>
              <a:t>　　　　　　　　　　　　　　　　　　　　　　　　　　　　　　　　　　　　　　　　　　　　　 </a:t>
            </a:r>
            <a:r>
              <a:rPr lang="ja-JP" altLang="en-US" sz="1050" dirty="0">
                <a:solidFill>
                  <a:schemeClr val="tx2"/>
                </a:solidFill>
              </a:rPr>
              <a:t>●</a:t>
            </a:r>
            <a:r>
              <a:rPr lang="ja-JP" altLang="en-US" sz="1050" dirty="0"/>
              <a:t>カメラワーク演出スクラップブック</a:t>
            </a:r>
            <a:br>
              <a:rPr lang="en-US" altLang="ja-JP" sz="1050" dirty="0"/>
            </a:br>
            <a:endParaRPr lang="en-US" altLang="ja-JP" sz="1050" dirty="0"/>
          </a:p>
          <a:p>
            <a:pPr marL="0" indent="0">
              <a:lnSpc>
                <a:spcPts val="900"/>
              </a:lnSpc>
              <a:buNone/>
            </a:pPr>
            <a:r>
              <a:rPr lang="ja-JP" altLang="en-US" sz="1050" dirty="0"/>
              <a:t>　　　　　　　　　　　　　　　　　　　　　　　　　　　　　　　　　　　　　　　　　　　　　　　</a:t>
            </a:r>
            <a:r>
              <a:rPr lang="ja-JP" altLang="en-US" sz="1050" dirty="0">
                <a:solidFill>
                  <a:srgbClr val="C00000"/>
                </a:solidFill>
              </a:rPr>
              <a:t> </a:t>
            </a:r>
            <a:r>
              <a:rPr lang="ja-JP" altLang="en-US" sz="1050" dirty="0">
                <a:solidFill>
                  <a:schemeClr val="tx2"/>
                </a:solidFill>
              </a:rPr>
              <a:t>●</a:t>
            </a:r>
            <a:r>
              <a:rPr lang="ja-JP" altLang="en-US" sz="1050" dirty="0"/>
              <a:t>シナリオ制作支援システム、手法</a:t>
            </a:r>
            <a:endParaRPr lang="en-US" altLang="ja-JP" sz="1050" dirty="0"/>
          </a:p>
          <a:p>
            <a:pPr marL="0" indent="0">
              <a:lnSpc>
                <a:spcPts val="900"/>
              </a:lnSpc>
              <a:buNone/>
            </a:pPr>
            <a:r>
              <a:rPr lang="ja-JP" altLang="en-US" sz="1050" dirty="0"/>
              <a:t>　　　　　　　　　　　　　　　　　　　　　　　　　　　　　　　　　　　　　　　　　　　　　　　　　　　　　　　　</a:t>
            </a:r>
            <a:r>
              <a:rPr lang="ja-JP" altLang="en-US" sz="1050" dirty="0">
                <a:solidFill>
                  <a:schemeClr val="tx2"/>
                </a:solidFill>
              </a:rPr>
              <a:t>●</a:t>
            </a:r>
            <a:r>
              <a:rPr lang="ja-JP" altLang="en-US" sz="1050" dirty="0"/>
              <a:t>配色タイムライン</a:t>
            </a:r>
          </a:p>
          <a:p>
            <a:pPr marL="0" indent="0">
              <a:lnSpc>
                <a:spcPts val="900"/>
              </a:lnSpc>
              <a:buNone/>
            </a:pPr>
            <a:r>
              <a:rPr lang="ja-JP" altLang="en-US" sz="1050" dirty="0"/>
              <a:t>　</a:t>
            </a:r>
          </a:p>
        </p:txBody>
      </p:sp>
      <p:sp>
        <p:nvSpPr>
          <p:cNvPr id="2" name="タイトル 1">
            <a:extLst>
              <a:ext uri="{FF2B5EF4-FFF2-40B4-BE49-F238E27FC236}">
                <a16:creationId xmlns:a16="http://schemas.microsoft.com/office/drawing/2014/main" id="{B8665D8B-BFDF-1EA7-A06D-CB1296AB8A58}"/>
              </a:ext>
            </a:extLst>
          </p:cNvPr>
          <p:cNvSpPr>
            <a:spLocks noGrp="1"/>
          </p:cNvSpPr>
          <p:nvPr>
            <p:ph type="title"/>
          </p:nvPr>
        </p:nvSpPr>
        <p:spPr>
          <a:xfrm>
            <a:off x="1851853" y="0"/>
            <a:ext cx="8229600" cy="706090"/>
          </a:xfrm>
        </p:spPr>
        <p:txBody>
          <a:bodyPr>
            <a:normAutofit/>
          </a:bodyPr>
          <a:lstStyle/>
          <a:p>
            <a:pPr algn="ctr"/>
            <a:r>
              <a:rPr lang="ja-JP" altLang="en-US" sz="2800" b="1" dirty="0"/>
              <a:t>私の</a:t>
            </a:r>
            <a:r>
              <a:rPr lang="en-US" altLang="ja-JP" sz="2800" b="1" dirty="0"/>
              <a:t>CG</a:t>
            </a:r>
            <a:r>
              <a:rPr lang="ja-JP" altLang="en-US" sz="2800" b="1" dirty="0"/>
              <a:t>研究の展開</a:t>
            </a:r>
            <a:endParaRPr lang="ja-JP" altLang="en-US" sz="2400" b="1" dirty="0"/>
          </a:p>
        </p:txBody>
      </p:sp>
      <p:sp>
        <p:nvSpPr>
          <p:cNvPr id="4" name="テキスト ボックス 3">
            <a:extLst>
              <a:ext uri="{FF2B5EF4-FFF2-40B4-BE49-F238E27FC236}">
                <a16:creationId xmlns:a16="http://schemas.microsoft.com/office/drawing/2014/main" id="{D75A86BD-3EC9-7601-B3CA-CC21EEB9BF55}"/>
              </a:ext>
            </a:extLst>
          </p:cNvPr>
          <p:cNvSpPr txBox="1"/>
          <p:nvPr/>
        </p:nvSpPr>
        <p:spPr>
          <a:xfrm>
            <a:off x="835286" y="1332018"/>
            <a:ext cx="4122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19</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5" name="テキスト ボックス 4">
            <a:extLst>
              <a:ext uri="{FF2B5EF4-FFF2-40B4-BE49-F238E27FC236}">
                <a16:creationId xmlns:a16="http://schemas.microsoft.com/office/drawing/2014/main" id="{BD744AF4-AD85-95BC-5227-105DCFFB53A8}"/>
              </a:ext>
            </a:extLst>
          </p:cNvPr>
          <p:cNvSpPr txBox="1"/>
          <p:nvPr/>
        </p:nvSpPr>
        <p:spPr>
          <a:xfrm>
            <a:off x="2989558" y="1332018"/>
            <a:ext cx="4122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35</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cxnSp>
        <p:nvCxnSpPr>
          <p:cNvPr id="7" name="直線コネクタ 6">
            <a:extLst>
              <a:ext uri="{FF2B5EF4-FFF2-40B4-BE49-F238E27FC236}">
                <a16:creationId xmlns:a16="http://schemas.microsoft.com/office/drawing/2014/main" id="{6F7D37C0-5894-2C9B-9ED9-48C1092C0CD5}"/>
              </a:ext>
            </a:extLst>
          </p:cNvPr>
          <p:cNvCxnSpPr>
            <a:cxnSpLocks/>
          </p:cNvCxnSpPr>
          <p:nvPr/>
        </p:nvCxnSpPr>
        <p:spPr>
          <a:xfrm>
            <a:off x="845805" y="2021473"/>
            <a:ext cx="10501626"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9FA97796-A49E-D71A-C724-DDC1BA20438D}"/>
              </a:ext>
            </a:extLst>
          </p:cNvPr>
          <p:cNvCxnSpPr>
            <a:cxnSpLocks/>
          </p:cNvCxnSpPr>
          <p:nvPr/>
        </p:nvCxnSpPr>
        <p:spPr>
          <a:xfrm>
            <a:off x="819824" y="2410202"/>
            <a:ext cx="10527607"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EDAAB009-746C-42E7-80F9-41A90EFFB25B}"/>
              </a:ext>
            </a:extLst>
          </p:cNvPr>
          <p:cNvCxnSpPr>
            <a:cxnSpLocks/>
          </p:cNvCxnSpPr>
          <p:nvPr/>
        </p:nvCxnSpPr>
        <p:spPr>
          <a:xfrm>
            <a:off x="813821" y="2819668"/>
            <a:ext cx="10568779"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89D7F225-ACDE-4C6E-A51E-01521F76AC7D}"/>
              </a:ext>
            </a:extLst>
          </p:cNvPr>
          <p:cNvCxnSpPr>
            <a:cxnSpLocks/>
          </p:cNvCxnSpPr>
          <p:nvPr/>
        </p:nvCxnSpPr>
        <p:spPr>
          <a:xfrm>
            <a:off x="761542" y="4310386"/>
            <a:ext cx="1059224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3362DDFB-4090-FC13-5928-1777A76FEB44}"/>
              </a:ext>
            </a:extLst>
          </p:cNvPr>
          <p:cNvCxnSpPr>
            <a:cxnSpLocks/>
          </p:cNvCxnSpPr>
          <p:nvPr/>
        </p:nvCxnSpPr>
        <p:spPr>
          <a:xfrm>
            <a:off x="750738" y="6465349"/>
            <a:ext cx="106400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3004081F-3E5D-9F77-012A-467740EDC691}"/>
              </a:ext>
            </a:extLst>
          </p:cNvPr>
          <p:cNvCxnSpPr>
            <a:cxnSpLocks/>
          </p:cNvCxnSpPr>
          <p:nvPr/>
        </p:nvCxnSpPr>
        <p:spPr>
          <a:xfrm>
            <a:off x="845805" y="1607109"/>
            <a:ext cx="1048990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A0DF4200-A3A2-EB97-E5B9-265468D167C7}"/>
              </a:ext>
            </a:extLst>
          </p:cNvPr>
          <p:cNvSpPr txBox="1"/>
          <p:nvPr/>
        </p:nvSpPr>
        <p:spPr>
          <a:xfrm>
            <a:off x="5839939" y="1320147"/>
            <a:ext cx="4122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50</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15" name="テキスト ボックス 14">
            <a:extLst>
              <a:ext uri="{FF2B5EF4-FFF2-40B4-BE49-F238E27FC236}">
                <a16:creationId xmlns:a16="http://schemas.microsoft.com/office/drawing/2014/main" id="{D5A04778-5E24-ED6B-2E59-F449994AD936}"/>
              </a:ext>
            </a:extLst>
          </p:cNvPr>
          <p:cNvSpPr txBox="1"/>
          <p:nvPr/>
        </p:nvSpPr>
        <p:spPr>
          <a:xfrm>
            <a:off x="1263078" y="1332018"/>
            <a:ext cx="4122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25</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16" name="テキスト ボックス 15">
            <a:extLst>
              <a:ext uri="{FF2B5EF4-FFF2-40B4-BE49-F238E27FC236}">
                <a16:creationId xmlns:a16="http://schemas.microsoft.com/office/drawing/2014/main" id="{47C6FC69-1FF1-BE50-E23F-5C4802D74576}"/>
              </a:ext>
            </a:extLst>
          </p:cNvPr>
          <p:cNvSpPr txBox="1"/>
          <p:nvPr/>
        </p:nvSpPr>
        <p:spPr>
          <a:xfrm>
            <a:off x="8017840" y="1300631"/>
            <a:ext cx="4122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60</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17" name="テキスト ボックス 16">
            <a:extLst>
              <a:ext uri="{FF2B5EF4-FFF2-40B4-BE49-F238E27FC236}">
                <a16:creationId xmlns:a16="http://schemas.microsoft.com/office/drawing/2014/main" id="{6A3A165E-0101-83F8-5D73-4CB3A2040779}"/>
              </a:ext>
            </a:extLst>
          </p:cNvPr>
          <p:cNvSpPr txBox="1"/>
          <p:nvPr/>
        </p:nvSpPr>
        <p:spPr>
          <a:xfrm>
            <a:off x="718267" y="1075000"/>
            <a:ext cx="582211" cy="307777"/>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C00000"/>
                </a:solidFill>
                <a:effectLst/>
                <a:uLnTx/>
                <a:uFillTx/>
                <a:latin typeface="Arial"/>
                <a:ea typeface="HGｺﾞｼｯｸM"/>
                <a:cs typeface="+mn-cs"/>
              </a:rPr>
              <a:t>1973</a:t>
            </a:r>
            <a:endParaRPr kumimoji="1" lang="ja-JP" altLang="en-US" sz="1400" b="1" i="0" u="none" strike="noStrike" kern="1200" cap="none" spc="0" normalizeH="0" baseline="0" noProof="0" dirty="0">
              <a:ln>
                <a:noFill/>
              </a:ln>
              <a:solidFill>
                <a:srgbClr val="C00000"/>
              </a:solidFill>
              <a:effectLst/>
              <a:uLnTx/>
              <a:uFillTx/>
              <a:latin typeface="Arial"/>
              <a:ea typeface="HGｺﾞｼｯｸM"/>
              <a:cs typeface="+mn-cs"/>
            </a:endParaRPr>
          </a:p>
        </p:txBody>
      </p:sp>
      <p:sp>
        <p:nvSpPr>
          <p:cNvPr id="18" name="テキスト ボックス 17">
            <a:extLst>
              <a:ext uri="{FF2B5EF4-FFF2-40B4-BE49-F238E27FC236}">
                <a16:creationId xmlns:a16="http://schemas.microsoft.com/office/drawing/2014/main" id="{7B01DF1B-B9CB-5A95-A0BC-46FEB6B63CBD}"/>
              </a:ext>
            </a:extLst>
          </p:cNvPr>
          <p:cNvSpPr txBox="1"/>
          <p:nvPr/>
        </p:nvSpPr>
        <p:spPr>
          <a:xfrm>
            <a:off x="2090293" y="1075000"/>
            <a:ext cx="582211" cy="307777"/>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a:ea typeface="HGｺﾞｼｯｸM"/>
                <a:cs typeface="+mn-cs"/>
              </a:rPr>
              <a:t>1985</a:t>
            </a:r>
            <a:endParaRPr kumimoji="1" lang="ja-JP" altLang="en-US" sz="14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19" name="テキスト ボックス 18">
            <a:extLst>
              <a:ext uri="{FF2B5EF4-FFF2-40B4-BE49-F238E27FC236}">
                <a16:creationId xmlns:a16="http://schemas.microsoft.com/office/drawing/2014/main" id="{EE6C03F1-5BB7-6FFE-A50C-71CEF0CCD99B}"/>
              </a:ext>
            </a:extLst>
          </p:cNvPr>
          <p:cNvSpPr txBox="1"/>
          <p:nvPr/>
        </p:nvSpPr>
        <p:spPr>
          <a:xfrm>
            <a:off x="4820257" y="1044222"/>
            <a:ext cx="697627" cy="369332"/>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Arial"/>
                <a:ea typeface="HGｺﾞｼｯｸM"/>
                <a:cs typeface="+mn-cs"/>
              </a:rPr>
              <a:t>2000</a:t>
            </a:r>
            <a:endParaRPr kumimoji="1" lang="ja-JP" altLang="en-US" sz="1800" b="1"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20" name="テキスト ボックス 19">
            <a:extLst>
              <a:ext uri="{FF2B5EF4-FFF2-40B4-BE49-F238E27FC236}">
                <a16:creationId xmlns:a16="http://schemas.microsoft.com/office/drawing/2014/main" id="{CC0B3B51-EB6E-DF60-C938-62DC5A6A11E8}"/>
              </a:ext>
            </a:extLst>
          </p:cNvPr>
          <p:cNvSpPr txBox="1"/>
          <p:nvPr/>
        </p:nvSpPr>
        <p:spPr>
          <a:xfrm>
            <a:off x="3128904" y="1044222"/>
            <a:ext cx="697627" cy="369332"/>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Arial"/>
                <a:ea typeface="HGｺﾞｼｯｸM"/>
                <a:cs typeface="+mn-cs"/>
              </a:rPr>
              <a:t>1990</a:t>
            </a:r>
            <a:endParaRPr kumimoji="1" lang="ja-JP" altLang="en-US" sz="1800" b="1"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21" name="テキスト ボックス 20">
            <a:extLst>
              <a:ext uri="{FF2B5EF4-FFF2-40B4-BE49-F238E27FC236}">
                <a16:creationId xmlns:a16="http://schemas.microsoft.com/office/drawing/2014/main" id="{EE41977C-B182-D1BD-9B7D-0873234E1BA4}"/>
              </a:ext>
            </a:extLst>
          </p:cNvPr>
          <p:cNvSpPr txBox="1"/>
          <p:nvPr/>
        </p:nvSpPr>
        <p:spPr>
          <a:xfrm>
            <a:off x="1303321" y="1044222"/>
            <a:ext cx="697627" cy="369332"/>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Arial"/>
                <a:ea typeface="HGｺﾞｼｯｸM"/>
                <a:cs typeface="+mn-cs"/>
              </a:rPr>
              <a:t>1980</a:t>
            </a:r>
            <a:endParaRPr kumimoji="1" lang="ja-JP" altLang="en-US" sz="1800" b="1"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22" name="テキスト ボックス 21">
            <a:extLst>
              <a:ext uri="{FF2B5EF4-FFF2-40B4-BE49-F238E27FC236}">
                <a16:creationId xmlns:a16="http://schemas.microsoft.com/office/drawing/2014/main" id="{A1C63A6E-FB2C-BBFC-F725-D3C83E4B2FE4}"/>
              </a:ext>
            </a:extLst>
          </p:cNvPr>
          <p:cNvSpPr txBox="1"/>
          <p:nvPr/>
        </p:nvSpPr>
        <p:spPr>
          <a:xfrm>
            <a:off x="6697136" y="1044222"/>
            <a:ext cx="697627" cy="369332"/>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Arial"/>
                <a:ea typeface="HGｺﾞｼｯｸM"/>
                <a:cs typeface="+mn-cs"/>
              </a:rPr>
              <a:t>2010</a:t>
            </a:r>
            <a:endParaRPr kumimoji="1" lang="ja-JP" altLang="en-US" sz="1800" b="1"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23" name="テキスト ボックス 22">
            <a:extLst>
              <a:ext uri="{FF2B5EF4-FFF2-40B4-BE49-F238E27FC236}">
                <a16:creationId xmlns:a16="http://schemas.microsoft.com/office/drawing/2014/main" id="{23841C46-A0B4-AFA7-A8A2-130CBDC2BA69}"/>
              </a:ext>
            </a:extLst>
          </p:cNvPr>
          <p:cNvSpPr txBox="1"/>
          <p:nvPr/>
        </p:nvSpPr>
        <p:spPr>
          <a:xfrm>
            <a:off x="8160573" y="1044222"/>
            <a:ext cx="697627" cy="369332"/>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Arial"/>
                <a:ea typeface="HGｺﾞｼｯｸM"/>
                <a:cs typeface="+mn-cs"/>
              </a:rPr>
              <a:t>2015</a:t>
            </a:r>
            <a:endParaRPr kumimoji="1" lang="ja-JP" altLang="en-US" sz="1800" b="1"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24" name="テキスト ボックス 23">
            <a:extLst>
              <a:ext uri="{FF2B5EF4-FFF2-40B4-BE49-F238E27FC236}">
                <a16:creationId xmlns:a16="http://schemas.microsoft.com/office/drawing/2014/main" id="{CCB2BB03-142D-408F-79DD-B63D1F6E3598}"/>
              </a:ext>
            </a:extLst>
          </p:cNvPr>
          <p:cNvSpPr txBox="1"/>
          <p:nvPr/>
        </p:nvSpPr>
        <p:spPr>
          <a:xfrm>
            <a:off x="9413357" y="1282590"/>
            <a:ext cx="40943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65</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26" name="テキスト ボックス 25">
            <a:extLst>
              <a:ext uri="{FF2B5EF4-FFF2-40B4-BE49-F238E27FC236}">
                <a16:creationId xmlns:a16="http://schemas.microsoft.com/office/drawing/2014/main" id="{FD93C1F2-FF34-2639-66B2-7479B7B045B7}"/>
              </a:ext>
            </a:extLst>
          </p:cNvPr>
          <p:cNvSpPr txBox="1"/>
          <p:nvPr/>
        </p:nvSpPr>
        <p:spPr>
          <a:xfrm>
            <a:off x="568844" y="4398097"/>
            <a:ext cx="1418978" cy="338554"/>
          </a:xfrm>
          <a:prstGeom prst="rect">
            <a:avLst/>
          </a:prstGeom>
          <a:solidFill>
            <a:schemeClr val="accent6">
              <a:lumMod val="20000"/>
              <a:lumOff val="80000"/>
            </a:schemeClr>
          </a:solidFill>
          <a:ln w="3175">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アニメーション</a:t>
            </a:r>
          </a:p>
        </p:txBody>
      </p:sp>
      <p:sp>
        <p:nvSpPr>
          <p:cNvPr id="28" name="テキスト ボックス 27">
            <a:extLst>
              <a:ext uri="{FF2B5EF4-FFF2-40B4-BE49-F238E27FC236}">
                <a16:creationId xmlns:a16="http://schemas.microsoft.com/office/drawing/2014/main" id="{BE20B889-718E-4577-47B6-9BD7601B87CA}"/>
              </a:ext>
            </a:extLst>
          </p:cNvPr>
          <p:cNvSpPr txBox="1"/>
          <p:nvPr/>
        </p:nvSpPr>
        <p:spPr>
          <a:xfrm>
            <a:off x="612894" y="1657176"/>
            <a:ext cx="671979" cy="369332"/>
          </a:xfrm>
          <a:prstGeom prst="rect">
            <a:avLst/>
          </a:prstGeom>
          <a:solidFill>
            <a:schemeClr val="accent6">
              <a:lumMod val="20000"/>
              <a:lumOff val="80000"/>
            </a:schemeClr>
          </a:solidFill>
          <a:ln w="3175">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Arial"/>
                <a:ea typeface="HGｺﾞｼｯｸM"/>
                <a:cs typeface="+mn-cs"/>
              </a:rPr>
              <a:t>NPR</a:t>
            </a:r>
            <a:endParaRPr kumimoji="1" lang="ja-JP" altLang="en-US" sz="1800" b="1"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30" name="テキスト ボックス 29">
            <a:extLst>
              <a:ext uri="{FF2B5EF4-FFF2-40B4-BE49-F238E27FC236}">
                <a16:creationId xmlns:a16="http://schemas.microsoft.com/office/drawing/2014/main" id="{BC5D330C-61FB-63E2-14A3-456245A69A54}"/>
              </a:ext>
            </a:extLst>
          </p:cNvPr>
          <p:cNvSpPr txBox="1"/>
          <p:nvPr/>
        </p:nvSpPr>
        <p:spPr>
          <a:xfrm>
            <a:off x="539396" y="3771232"/>
            <a:ext cx="1425390" cy="338554"/>
          </a:xfrm>
          <a:prstGeom prst="rect">
            <a:avLst/>
          </a:prstGeom>
          <a:solidFill>
            <a:schemeClr val="accent6">
              <a:lumMod val="20000"/>
              <a:lumOff val="80000"/>
            </a:schemeClr>
          </a:solidFill>
          <a:ln w="3175">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感性情報処理</a:t>
            </a:r>
          </a:p>
        </p:txBody>
      </p:sp>
      <p:sp>
        <p:nvSpPr>
          <p:cNvPr id="31" name="テキスト ボックス 30">
            <a:extLst>
              <a:ext uri="{FF2B5EF4-FFF2-40B4-BE49-F238E27FC236}">
                <a16:creationId xmlns:a16="http://schemas.microsoft.com/office/drawing/2014/main" id="{1630E3FD-D3C7-2D8C-A56B-42550329F8E0}"/>
              </a:ext>
            </a:extLst>
          </p:cNvPr>
          <p:cNvSpPr txBox="1"/>
          <p:nvPr/>
        </p:nvSpPr>
        <p:spPr>
          <a:xfrm>
            <a:off x="2090548" y="1332018"/>
            <a:ext cx="4122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30</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32" name="テキスト ボックス 31">
            <a:extLst>
              <a:ext uri="{FF2B5EF4-FFF2-40B4-BE49-F238E27FC236}">
                <a16:creationId xmlns:a16="http://schemas.microsoft.com/office/drawing/2014/main" id="{C47D95DC-F880-7755-4B36-B6C8BE1BCA1F}"/>
              </a:ext>
            </a:extLst>
          </p:cNvPr>
          <p:cNvSpPr txBox="1"/>
          <p:nvPr/>
        </p:nvSpPr>
        <p:spPr>
          <a:xfrm>
            <a:off x="3925662" y="1332018"/>
            <a:ext cx="4122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40</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33" name="テキスト ボックス 32">
            <a:extLst>
              <a:ext uri="{FF2B5EF4-FFF2-40B4-BE49-F238E27FC236}">
                <a16:creationId xmlns:a16="http://schemas.microsoft.com/office/drawing/2014/main" id="{CC5742ED-A3E3-3CBA-1980-5D2AEEADF3D3}"/>
              </a:ext>
            </a:extLst>
          </p:cNvPr>
          <p:cNvSpPr txBox="1"/>
          <p:nvPr/>
        </p:nvSpPr>
        <p:spPr>
          <a:xfrm>
            <a:off x="4863089" y="1332018"/>
            <a:ext cx="6096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45</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34" name="テキスト ボックス 33">
            <a:extLst>
              <a:ext uri="{FF2B5EF4-FFF2-40B4-BE49-F238E27FC236}">
                <a16:creationId xmlns:a16="http://schemas.microsoft.com/office/drawing/2014/main" id="{8EF84E6A-3705-1CA4-A3CC-454B779D227B}"/>
              </a:ext>
            </a:extLst>
          </p:cNvPr>
          <p:cNvSpPr txBox="1"/>
          <p:nvPr/>
        </p:nvSpPr>
        <p:spPr>
          <a:xfrm>
            <a:off x="6827219" y="1308869"/>
            <a:ext cx="4122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55</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cxnSp>
        <p:nvCxnSpPr>
          <p:cNvPr id="38" name="直線コネクタ 37">
            <a:extLst>
              <a:ext uri="{FF2B5EF4-FFF2-40B4-BE49-F238E27FC236}">
                <a16:creationId xmlns:a16="http://schemas.microsoft.com/office/drawing/2014/main" id="{9AB7B18F-B045-7151-A549-07CE3CA9E766}"/>
              </a:ext>
            </a:extLst>
          </p:cNvPr>
          <p:cNvCxnSpPr>
            <a:cxnSpLocks/>
          </p:cNvCxnSpPr>
          <p:nvPr/>
        </p:nvCxnSpPr>
        <p:spPr>
          <a:xfrm>
            <a:off x="770396" y="3631619"/>
            <a:ext cx="1058875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61884FF4-1D55-8363-511A-99E3363711FA}"/>
              </a:ext>
            </a:extLst>
          </p:cNvPr>
          <p:cNvCxnSpPr>
            <a:cxnSpLocks/>
          </p:cNvCxnSpPr>
          <p:nvPr/>
        </p:nvCxnSpPr>
        <p:spPr>
          <a:xfrm>
            <a:off x="772176" y="3187654"/>
            <a:ext cx="105635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テキスト ボックス 34">
            <a:extLst>
              <a:ext uri="{FF2B5EF4-FFF2-40B4-BE49-F238E27FC236}">
                <a16:creationId xmlns:a16="http://schemas.microsoft.com/office/drawing/2014/main" id="{98450538-EA5E-722A-ED6E-1759A1D52871}"/>
              </a:ext>
            </a:extLst>
          </p:cNvPr>
          <p:cNvSpPr txBox="1"/>
          <p:nvPr/>
        </p:nvSpPr>
        <p:spPr>
          <a:xfrm>
            <a:off x="589563" y="5191002"/>
            <a:ext cx="2680669" cy="376253"/>
          </a:xfrm>
          <a:prstGeom prst="rect">
            <a:avLst/>
          </a:prstGeom>
          <a:solidFill>
            <a:schemeClr val="accent6">
              <a:lumMod val="20000"/>
              <a:lumOff val="80000"/>
            </a:schemeClr>
          </a:solidFill>
          <a:ln w="3175">
            <a:solidFill>
              <a:schemeClr val="tx1"/>
            </a:solidFill>
          </a:ln>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コンテンツ制作支援技術</a:t>
            </a:r>
            <a:endParaRPr kumimoji="1" lang="en-US" altLang="ja-JP" sz="18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endParaRPr>
          </a:p>
        </p:txBody>
      </p:sp>
      <p:sp>
        <p:nvSpPr>
          <p:cNvPr id="37" name="テキスト ボックス 36">
            <a:extLst>
              <a:ext uri="{FF2B5EF4-FFF2-40B4-BE49-F238E27FC236}">
                <a16:creationId xmlns:a16="http://schemas.microsoft.com/office/drawing/2014/main" id="{57B51C61-FD52-6399-13FB-C717BD7B382A}"/>
              </a:ext>
            </a:extLst>
          </p:cNvPr>
          <p:cNvSpPr txBox="1"/>
          <p:nvPr/>
        </p:nvSpPr>
        <p:spPr>
          <a:xfrm>
            <a:off x="530117" y="2960127"/>
            <a:ext cx="1093569" cy="584775"/>
          </a:xfrm>
          <a:prstGeom prst="rect">
            <a:avLst/>
          </a:prstGeom>
          <a:solidFill>
            <a:schemeClr val="accent6">
              <a:lumMod val="20000"/>
              <a:lumOff val="80000"/>
            </a:schemeClr>
          </a:solidFill>
          <a:ln w="3175">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スケッチ</a:t>
            </a:r>
            <a:br>
              <a:rPr kumimoji="1" lang="en-US" altLang="ja-JP" sz="16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br>
            <a:r>
              <a:rPr kumimoji="1" lang="ja-JP" altLang="en-US" sz="16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モデリング</a:t>
            </a:r>
          </a:p>
        </p:txBody>
      </p:sp>
      <p:cxnSp>
        <p:nvCxnSpPr>
          <p:cNvPr id="42" name="直線コネクタ 41">
            <a:extLst>
              <a:ext uri="{FF2B5EF4-FFF2-40B4-BE49-F238E27FC236}">
                <a16:creationId xmlns:a16="http://schemas.microsoft.com/office/drawing/2014/main" id="{2A821C1C-8C4B-0B1F-184D-67205C6AE341}"/>
              </a:ext>
            </a:extLst>
          </p:cNvPr>
          <p:cNvCxnSpPr>
            <a:cxnSpLocks/>
          </p:cNvCxnSpPr>
          <p:nvPr/>
        </p:nvCxnSpPr>
        <p:spPr>
          <a:xfrm>
            <a:off x="787523" y="4862519"/>
            <a:ext cx="1058335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直線コネクタ 142">
            <a:extLst>
              <a:ext uri="{FF2B5EF4-FFF2-40B4-BE49-F238E27FC236}">
                <a16:creationId xmlns:a16="http://schemas.microsoft.com/office/drawing/2014/main" id="{5595BE05-EEA0-85A9-CC43-03A9112DC41E}"/>
              </a:ext>
            </a:extLst>
          </p:cNvPr>
          <p:cNvCxnSpPr>
            <a:cxnSpLocks/>
          </p:cNvCxnSpPr>
          <p:nvPr/>
        </p:nvCxnSpPr>
        <p:spPr>
          <a:xfrm>
            <a:off x="830694" y="5879391"/>
            <a:ext cx="10568779"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45" name="テキスト ボックス 144">
            <a:extLst>
              <a:ext uri="{FF2B5EF4-FFF2-40B4-BE49-F238E27FC236}">
                <a16:creationId xmlns:a16="http://schemas.microsoft.com/office/drawing/2014/main" id="{31CD6C85-4E5B-3ECA-CEF8-A956FB76199D}"/>
              </a:ext>
            </a:extLst>
          </p:cNvPr>
          <p:cNvSpPr txBox="1"/>
          <p:nvPr/>
        </p:nvSpPr>
        <p:spPr>
          <a:xfrm>
            <a:off x="9520450" y="1044222"/>
            <a:ext cx="697627" cy="369332"/>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Arial"/>
                <a:ea typeface="HGｺﾞｼｯｸM"/>
                <a:cs typeface="+mn-cs"/>
              </a:rPr>
              <a:t>2020</a:t>
            </a:r>
            <a:endParaRPr kumimoji="1" lang="ja-JP" altLang="en-US" sz="1800" b="1"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12" name="正方形/長方形 11">
            <a:extLst>
              <a:ext uri="{FF2B5EF4-FFF2-40B4-BE49-F238E27FC236}">
                <a16:creationId xmlns:a16="http://schemas.microsoft.com/office/drawing/2014/main" id="{CFCDC2EF-6836-C09A-5519-2F49B552B276}"/>
              </a:ext>
            </a:extLst>
          </p:cNvPr>
          <p:cNvSpPr/>
          <p:nvPr/>
        </p:nvSpPr>
        <p:spPr>
          <a:xfrm>
            <a:off x="2741145" y="1075000"/>
            <a:ext cx="58221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C00000"/>
                </a:solidFill>
                <a:effectLst/>
                <a:uLnTx/>
                <a:uFillTx/>
                <a:latin typeface="Arial"/>
                <a:ea typeface="HGｺﾞｼｯｸM"/>
                <a:cs typeface="+mn-cs"/>
              </a:rPr>
              <a:t>1989</a:t>
            </a:r>
            <a:endParaRPr kumimoji="1" lang="ja-JP" altLang="en-US" sz="1400" b="1" i="0" u="none" strike="noStrike" kern="1200" cap="none" spc="0" normalizeH="0" baseline="0" noProof="0" dirty="0">
              <a:ln>
                <a:noFill/>
              </a:ln>
              <a:solidFill>
                <a:srgbClr val="C00000"/>
              </a:solidFill>
              <a:effectLst/>
              <a:uLnTx/>
              <a:uFillTx/>
              <a:latin typeface="Arial"/>
              <a:ea typeface="HGｺﾞｼｯｸM"/>
              <a:cs typeface="+mn-cs"/>
            </a:endParaRPr>
          </a:p>
        </p:txBody>
      </p:sp>
      <p:sp>
        <p:nvSpPr>
          <p:cNvPr id="41" name="正方形/長方形 40">
            <a:extLst>
              <a:ext uri="{FF2B5EF4-FFF2-40B4-BE49-F238E27FC236}">
                <a16:creationId xmlns:a16="http://schemas.microsoft.com/office/drawing/2014/main" id="{7173A2CE-012A-DF9D-6460-8F1692F7EAE6}"/>
              </a:ext>
            </a:extLst>
          </p:cNvPr>
          <p:cNvSpPr/>
          <p:nvPr/>
        </p:nvSpPr>
        <p:spPr>
          <a:xfrm>
            <a:off x="6101565" y="1075000"/>
            <a:ext cx="58221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C00000"/>
                </a:solidFill>
                <a:effectLst/>
                <a:uLnTx/>
                <a:uFillTx/>
                <a:latin typeface="Arial"/>
                <a:ea typeface="HGｺﾞｼｯｸM"/>
                <a:cs typeface="+mn-cs"/>
              </a:rPr>
              <a:t>2007</a:t>
            </a:r>
            <a:endParaRPr kumimoji="1" lang="ja-JP" altLang="en-US" sz="1400" b="1" i="0" u="none" strike="noStrike" kern="1200" cap="none" spc="0" normalizeH="0" baseline="0" noProof="0" dirty="0">
              <a:ln>
                <a:noFill/>
              </a:ln>
              <a:solidFill>
                <a:srgbClr val="C00000"/>
              </a:solidFill>
              <a:effectLst/>
              <a:uLnTx/>
              <a:uFillTx/>
              <a:latin typeface="Arial"/>
              <a:ea typeface="HGｺﾞｼｯｸM"/>
              <a:cs typeface="+mn-cs"/>
            </a:endParaRPr>
          </a:p>
        </p:txBody>
      </p:sp>
      <p:sp>
        <p:nvSpPr>
          <p:cNvPr id="43" name="テキスト ボックス 42">
            <a:extLst>
              <a:ext uri="{FF2B5EF4-FFF2-40B4-BE49-F238E27FC236}">
                <a16:creationId xmlns:a16="http://schemas.microsoft.com/office/drawing/2014/main" id="{803662A7-E40C-A1F2-43D9-3D0C5C7283D9}"/>
              </a:ext>
            </a:extLst>
          </p:cNvPr>
          <p:cNvSpPr txBox="1"/>
          <p:nvPr/>
        </p:nvSpPr>
        <p:spPr>
          <a:xfrm>
            <a:off x="10682346" y="1760696"/>
            <a:ext cx="461665" cy="4524499"/>
          </a:xfrm>
          <a:prstGeom prst="rect">
            <a:avLst/>
          </a:prstGeom>
          <a:solidFill>
            <a:srgbClr val="FFFFCC"/>
          </a:solidFill>
          <a:ln w="3175">
            <a:solidFill>
              <a:schemeClr val="tx1"/>
            </a:solidFill>
          </a:ln>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コンテンツ制作支援</a:t>
            </a:r>
            <a:endParaRPr kumimoji="1" lang="en-US" altLang="ja-JP" sz="18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endParaRPr>
          </a:p>
        </p:txBody>
      </p:sp>
      <p:sp>
        <p:nvSpPr>
          <p:cNvPr id="6" name="スライド番号プレースホルダー 5">
            <a:extLst>
              <a:ext uri="{FF2B5EF4-FFF2-40B4-BE49-F238E27FC236}">
                <a16:creationId xmlns:a16="http://schemas.microsoft.com/office/drawing/2014/main" id="{3996240A-8AC1-EE8E-C9B9-9A021EA22BED}"/>
              </a:ext>
            </a:extLst>
          </p:cNvPr>
          <p:cNvSpPr>
            <a:spLocks noGrp="1"/>
          </p:cNvSpPr>
          <p:nvPr>
            <p:ph type="sldNum" sz="quarter" idx="12"/>
          </p:nvPr>
        </p:nvSpPr>
        <p:spPr>
          <a:xfrm>
            <a:off x="9334653" y="6404903"/>
            <a:ext cx="2743200" cy="365125"/>
          </a:xfrm>
        </p:spPr>
        <p:txBody>
          <a:bodyPr/>
          <a:lstStyle/>
          <a:p>
            <a:fld id="{011825E6-0B3D-4B55-894C-2300E3F058C0}" type="slidenum">
              <a:rPr kumimoji="1" lang="ja-JP" altLang="en-US" smtClean="0"/>
              <a:t>13</a:t>
            </a:fld>
            <a:endParaRPr kumimoji="1" lang="ja-JP" altLang="en-US"/>
          </a:p>
        </p:txBody>
      </p:sp>
      <p:sp>
        <p:nvSpPr>
          <p:cNvPr id="29" name="テキスト ボックス 28">
            <a:extLst>
              <a:ext uri="{FF2B5EF4-FFF2-40B4-BE49-F238E27FC236}">
                <a16:creationId xmlns:a16="http://schemas.microsoft.com/office/drawing/2014/main" id="{00744758-8A40-19FE-86E7-6410E86105FC}"/>
              </a:ext>
            </a:extLst>
          </p:cNvPr>
          <p:cNvSpPr txBox="1"/>
          <p:nvPr/>
        </p:nvSpPr>
        <p:spPr>
          <a:xfrm>
            <a:off x="598517" y="6026728"/>
            <a:ext cx="3217547" cy="369332"/>
          </a:xfrm>
          <a:prstGeom prst="rect">
            <a:avLst/>
          </a:prstGeom>
          <a:noFill/>
        </p:spPr>
        <p:txBody>
          <a:bodyPr wrap="none" rtlCol="0">
            <a:spAutoFit/>
          </a:bodyPr>
          <a:lstStyle/>
          <a:p>
            <a:r>
              <a:rPr kumimoji="1" lang="en-US" altLang="ja-JP" b="1" dirty="0">
                <a:solidFill>
                  <a:srgbClr val="C00000"/>
                </a:solidFill>
              </a:rPr>
              <a:t>CG</a:t>
            </a:r>
            <a:r>
              <a:rPr kumimoji="1" lang="ja-JP" altLang="en-US" b="1" dirty="0">
                <a:solidFill>
                  <a:srgbClr val="C00000"/>
                </a:solidFill>
              </a:rPr>
              <a:t> </a:t>
            </a:r>
            <a:r>
              <a:rPr kumimoji="1" lang="en-US" altLang="ja-JP" b="1" dirty="0">
                <a:solidFill>
                  <a:srgbClr val="C00000"/>
                </a:solidFill>
              </a:rPr>
              <a:t>World</a:t>
            </a:r>
            <a:r>
              <a:rPr kumimoji="1" lang="ja-JP" altLang="en-US" b="1" dirty="0">
                <a:solidFill>
                  <a:srgbClr val="C00000"/>
                </a:solidFill>
              </a:rPr>
              <a:t> </a:t>
            </a:r>
            <a:r>
              <a:rPr kumimoji="1" lang="en-US" altLang="ja-JP" b="1" dirty="0">
                <a:solidFill>
                  <a:srgbClr val="C00000"/>
                </a:solidFill>
              </a:rPr>
              <a:t>2020</a:t>
            </a:r>
            <a:r>
              <a:rPr kumimoji="1" lang="ja-JP" altLang="en-US" b="1" dirty="0">
                <a:solidFill>
                  <a:srgbClr val="C00000"/>
                </a:solidFill>
              </a:rPr>
              <a:t>年</a:t>
            </a:r>
            <a:r>
              <a:rPr kumimoji="1" lang="en-US" altLang="ja-JP" b="1" dirty="0">
                <a:solidFill>
                  <a:srgbClr val="C00000"/>
                </a:solidFill>
              </a:rPr>
              <a:t>1</a:t>
            </a:r>
            <a:r>
              <a:rPr kumimoji="1" lang="ja-JP" altLang="en-US" b="1" dirty="0">
                <a:solidFill>
                  <a:srgbClr val="C00000"/>
                </a:solidFill>
              </a:rPr>
              <a:t>月号に掲載</a:t>
            </a:r>
          </a:p>
        </p:txBody>
      </p:sp>
      <p:sp>
        <p:nvSpPr>
          <p:cNvPr id="27" name="テキスト ボックス 26">
            <a:extLst>
              <a:ext uri="{FF2B5EF4-FFF2-40B4-BE49-F238E27FC236}">
                <a16:creationId xmlns:a16="http://schemas.microsoft.com/office/drawing/2014/main" id="{BCADB4C1-91B6-31D0-F53B-604E64CAD1AE}"/>
              </a:ext>
            </a:extLst>
          </p:cNvPr>
          <p:cNvSpPr txBox="1"/>
          <p:nvPr/>
        </p:nvSpPr>
        <p:spPr>
          <a:xfrm>
            <a:off x="10432473" y="1039091"/>
            <a:ext cx="595035" cy="584775"/>
          </a:xfrm>
          <a:prstGeom prst="rect">
            <a:avLst/>
          </a:prstGeom>
          <a:noFill/>
        </p:spPr>
        <p:txBody>
          <a:bodyPr wrap="none" rtlCol="0">
            <a:spAutoFit/>
          </a:bodyPr>
          <a:lstStyle/>
          <a:p>
            <a:r>
              <a:rPr kumimoji="1" lang="ja-JP" altLang="en-US" sz="1600" dirty="0"/>
              <a:t>西暦</a:t>
            </a:r>
            <a:endParaRPr kumimoji="1" lang="en-US" altLang="ja-JP" sz="1600" dirty="0"/>
          </a:p>
          <a:p>
            <a:r>
              <a:rPr lang="ja-JP" altLang="en-US" sz="1600" dirty="0"/>
              <a:t>年齢</a:t>
            </a:r>
            <a:endParaRPr kumimoji="1" lang="ja-JP" altLang="en-US" sz="1600" dirty="0"/>
          </a:p>
        </p:txBody>
      </p:sp>
      <p:pic>
        <p:nvPicPr>
          <p:cNvPr id="25" name="Picture 2" descr="名古屋大学リーディング大学院プログラム合同シンポジウム">
            <a:extLst>
              <a:ext uri="{FF2B5EF4-FFF2-40B4-BE49-F238E27FC236}">
                <a16:creationId xmlns:a16="http://schemas.microsoft.com/office/drawing/2014/main" id="{07F559BE-C8B3-1BC5-FE82-C681498D4B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894" y="571341"/>
            <a:ext cx="840524" cy="507924"/>
          </a:xfrm>
          <a:prstGeom prst="rect">
            <a:avLst/>
          </a:prstGeom>
          <a:noFill/>
          <a:extLst>
            <a:ext uri="{909E8E84-426E-40DD-AFC4-6F175D3DCCD1}">
              <a14:hiddenFill xmlns:a14="http://schemas.microsoft.com/office/drawing/2010/main">
                <a:solidFill>
                  <a:srgbClr val="FFFFFF"/>
                </a:solidFill>
              </a14:hiddenFill>
            </a:ext>
          </a:extLst>
        </p:spPr>
      </p:pic>
      <p:pic>
        <p:nvPicPr>
          <p:cNvPr id="36" name="図 35">
            <a:extLst>
              <a:ext uri="{FF2B5EF4-FFF2-40B4-BE49-F238E27FC236}">
                <a16:creationId xmlns:a16="http://schemas.microsoft.com/office/drawing/2014/main" id="{528DB742-696F-A991-863A-3B43488C3E52}"/>
              </a:ext>
            </a:extLst>
          </p:cNvPr>
          <p:cNvPicPr>
            <a:picLocks noChangeAspect="1"/>
          </p:cNvPicPr>
          <p:nvPr/>
        </p:nvPicPr>
        <p:blipFill rotWithShape="1">
          <a:blip r:embed="rId4">
            <a:extLst>
              <a:ext uri="{28A0092B-C50C-407E-A947-70E740481C1C}">
                <a14:useLocalDpi xmlns:a14="http://schemas.microsoft.com/office/drawing/2010/main" val="0"/>
              </a:ext>
            </a:extLst>
          </a:blip>
          <a:srcRect l="-1842" r="-268"/>
          <a:stretch/>
        </p:blipFill>
        <p:spPr>
          <a:xfrm>
            <a:off x="3164142" y="545099"/>
            <a:ext cx="726663" cy="556341"/>
          </a:xfrm>
          <a:prstGeom prst="rect">
            <a:avLst/>
          </a:prstGeom>
        </p:spPr>
      </p:pic>
      <p:pic>
        <p:nvPicPr>
          <p:cNvPr id="40" name="図 39">
            <a:extLst>
              <a:ext uri="{FF2B5EF4-FFF2-40B4-BE49-F238E27FC236}">
                <a16:creationId xmlns:a16="http://schemas.microsoft.com/office/drawing/2014/main" id="{F3AC685B-F2E0-2C60-140C-52E67EC96DBF}"/>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096000" y="586564"/>
            <a:ext cx="534450" cy="546953"/>
          </a:xfrm>
          <a:prstGeom prst="rect">
            <a:avLst/>
          </a:prstGeom>
        </p:spPr>
      </p:pic>
      <p:pic>
        <p:nvPicPr>
          <p:cNvPr id="1026" name="Picture 2" descr="校章">
            <a:extLst>
              <a:ext uri="{FF2B5EF4-FFF2-40B4-BE49-F238E27FC236}">
                <a16:creationId xmlns:a16="http://schemas.microsoft.com/office/drawing/2014/main" id="{706B34D7-89AC-337E-07C5-E670AAAB1EA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213" t="11528" r="8643" b="11991"/>
          <a:stretch/>
        </p:blipFill>
        <p:spPr bwMode="auto">
          <a:xfrm>
            <a:off x="2403979" y="515247"/>
            <a:ext cx="653731" cy="639817"/>
          </a:xfrm>
          <a:prstGeom prst="rect">
            <a:avLst/>
          </a:prstGeom>
          <a:noFill/>
          <a:extLst>
            <a:ext uri="{909E8E84-426E-40DD-AFC4-6F175D3DCCD1}">
              <a14:hiddenFill xmlns:a14="http://schemas.microsoft.com/office/drawing/2010/main">
                <a:solidFill>
                  <a:srgbClr val="FFFFFF"/>
                </a:solidFill>
              </a14:hiddenFill>
            </a:ext>
          </a:extLst>
        </p:spPr>
      </p:pic>
      <p:sp>
        <p:nvSpPr>
          <p:cNvPr id="44" name="テキスト ボックス 43">
            <a:extLst>
              <a:ext uri="{FF2B5EF4-FFF2-40B4-BE49-F238E27FC236}">
                <a16:creationId xmlns:a16="http://schemas.microsoft.com/office/drawing/2014/main" id="{77322FAD-C02C-F49D-8B59-1E55A40FFF62}"/>
              </a:ext>
            </a:extLst>
          </p:cNvPr>
          <p:cNvSpPr txBox="1"/>
          <p:nvPr/>
        </p:nvSpPr>
        <p:spPr>
          <a:xfrm>
            <a:off x="4458357" y="4987819"/>
            <a:ext cx="1455426" cy="349494"/>
          </a:xfrm>
          <a:prstGeom prst="rect">
            <a:avLst/>
          </a:prstGeom>
          <a:solidFill>
            <a:schemeClr val="accent6">
              <a:lumMod val="20000"/>
              <a:lumOff val="80000"/>
            </a:schemeClr>
          </a:solidFill>
          <a:ln w="31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キャラクター　</a:t>
            </a:r>
          </a:p>
        </p:txBody>
      </p:sp>
      <p:sp>
        <p:nvSpPr>
          <p:cNvPr id="45" name="テキスト ボックス 44">
            <a:extLst>
              <a:ext uri="{FF2B5EF4-FFF2-40B4-BE49-F238E27FC236}">
                <a16:creationId xmlns:a16="http://schemas.microsoft.com/office/drawing/2014/main" id="{2E1B2FAE-092E-AC8B-CEB6-13672F0C8FA3}"/>
              </a:ext>
            </a:extLst>
          </p:cNvPr>
          <p:cNvSpPr txBox="1"/>
          <p:nvPr/>
        </p:nvSpPr>
        <p:spPr>
          <a:xfrm>
            <a:off x="4461670" y="5498028"/>
            <a:ext cx="1452113" cy="338554"/>
          </a:xfrm>
          <a:prstGeom prst="rect">
            <a:avLst/>
          </a:prstGeom>
          <a:solidFill>
            <a:schemeClr val="accent6">
              <a:lumMod val="20000"/>
              <a:lumOff val="80000"/>
            </a:schemeClr>
          </a:solidFill>
          <a:ln w="31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演出</a:t>
            </a:r>
          </a:p>
        </p:txBody>
      </p:sp>
      <p:sp>
        <p:nvSpPr>
          <p:cNvPr id="46" name="テキスト ボックス 45">
            <a:extLst>
              <a:ext uri="{FF2B5EF4-FFF2-40B4-BE49-F238E27FC236}">
                <a16:creationId xmlns:a16="http://schemas.microsoft.com/office/drawing/2014/main" id="{3DB3E949-1E78-EAFF-165F-DB3249A4ACD8}"/>
              </a:ext>
            </a:extLst>
          </p:cNvPr>
          <p:cNvSpPr txBox="1"/>
          <p:nvPr/>
        </p:nvSpPr>
        <p:spPr>
          <a:xfrm>
            <a:off x="4464983" y="5988357"/>
            <a:ext cx="1438860" cy="338554"/>
          </a:xfrm>
          <a:prstGeom prst="rect">
            <a:avLst/>
          </a:prstGeom>
          <a:solidFill>
            <a:schemeClr val="accent6">
              <a:lumMod val="20000"/>
              <a:lumOff val="80000"/>
            </a:schemeClr>
          </a:solidFill>
          <a:ln w="31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シナリオ</a:t>
            </a:r>
            <a:endParaRPr kumimoji="1" lang="ja-JP" altLang="en-US" sz="16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endParaRPr>
          </a:p>
        </p:txBody>
      </p:sp>
    </p:spTree>
    <p:extLst>
      <p:ext uri="{BB962C8B-B14F-4D97-AF65-F5344CB8AC3E}">
        <p14:creationId xmlns:p14="http://schemas.microsoft.com/office/powerpoint/2010/main" val="2001539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72886" y="319358"/>
            <a:ext cx="10515600" cy="701675"/>
          </a:xfrm>
        </p:spPr>
        <p:txBody>
          <a:bodyPr/>
          <a:lstStyle/>
          <a:p>
            <a:r>
              <a:rPr kumimoji="1" lang="ja-JP" altLang="en-US" b="1" dirty="0">
                <a:solidFill>
                  <a:schemeClr val="tx1">
                    <a:lumMod val="75000"/>
                    <a:lumOff val="25000"/>
                  </a:schemeClr>
                </a:solidFill>
                <a:uFillTx/>
                <a:latin typeface="ＭＳ Ｐゴシック" panose="020B0600070205080204" pitchFamily="50" charset="-128"/>
                <a:ea typeface="ＭＳ Ｐゴシック" panose="020B0600070205080204" pitchFamily="50" charset="-128"/>
              </a:rPr>
              <a:t>研究活動の始まり</a:t>
            </a:r>
          </a:p>
        </p:txBody>
      </p:sp>
      <p:sp>
        <p:nvSpPr>
          <p:cNvPr id="3" name="コンテンツ プレースホルダー 2"/>
          <p:cNvSpPr>
            <a:spLocks noGrp="1"/>
          </p:cNvSpPr>
          <p:nvPr>
            <p:ph idx="1"/>
          </p:nvPr>
        </p:nvSpPr>
        <p:spPr>
          <a:xfrm>
            <a:off x="450251" y="1155198"/>
            <a:ext cx="10719816" cy="5330221"/>
          </a:xfrm>
        </p:spPr>
        <p:txBody>
          <a:bodyPr>
            <a:normAutofit lnSpcReduction="10000"/>
          </a:bodyPr>
          <a:lstStyle/>
          <a:p>
            <a:pPr marL="0" indent="0">
              <a:buNone/>
            </a:pPr>
            <a:r>
              <a:rPr lang="en-US" altLang="ja-JP" b="1" dirty="0">
                <a:solidFill>
                  <a:srgbClr val="FF0000"/>
                </a:solidFill>
                <a:uFillTx/>
                <a:latin typeface="ＭＳ Ｐゴシック" panose="020B0600070205080204" pitchFamily="50" charset="-128"/>
                <a:ea typeface="ＭＳ Ｐゴシック" panose="020B0600070205080204" pitchFamily="50" charset="-128"/>
              </a:rPr>
              <a:t>1973</a:t>
            </a:r>
            <a:r>
              <a:rPr lang="ja-JP" altLang="en-US" dirty="0">
                <a:solidFill>
                  <a:schemeClr val="tx1">
                    <a:lumMod val="75000"/>
                    <a:lumOff val="25000"/>
                  </a:schemeClr>
                </a:solidFill>
                <a:uFillTx/>
                <a:latin typeface="ＭＳ Ｐゴシック" panose="020B0600070205080204" pitchFamily="50" charset="-128"/>
                <a:ea typeface="ＭＳ Ｐゴシック" panose="020B0600070205080204" pitchFamily="50" charset="-128"/>
              </a:rPr>
              <a:t>　</a:t>
            </a:r>
            <a:endParaRPr lang="en-US" altLang="ja-JP" dirty="0">
              <a:solidFill>
                <a:schemeClr val="tx1">
                  <a:lumMod val="75000"/>
                  <a:lumOff val="25000"/>
                </a:schemeClr>
              </a:solidFill>
              <a:uFillTx/>
              <a:latin typeface="ＭＳ Ｐゴシック" panose="020B0600070205080204" pitchFamily="50" charset="-128"/>
              <a:ea typeface="ＭＳ Ｐゴシック" panose="020B0600070205080204" pitchFamily="50" charset="-128"/>
            </a:endParaRPr>
          </a:p>
          <a:p>
            <a:pPr marL="0" indent="0">
              <a:buNone/>
            </a:pPr>
            <a:r>
              <a:rPr lang="ja-JP" altLang="en-US" dirty="0">
                <a:solidFill>
                  <a:schemeClr val="tx1">
                    <a:lumMod val="75000"/>
                    <a:lumOff val="25000"/>
                  </a:schemeClr>
                </a:solidFill>
                <a:uFillTx/>
                <a:latin typeface="ＭＳ Ｐゴシック" panose="020B0600070205080204" pitchFamily="50" charset="-128"/>
                <a:ea typeface="ＭＳ Ｐゴシック" panose="020B0600070205080204" pitchFamily="50" charset="-128"/>
              </a:rPr>
              <a:t>名古屋工業大学第</a:t>
            </a:r>
            <a:r>
              <a:rPr lang="en-US" altLang="ja-JP" dirty="0">
                <a:solidFill>
                  <a:schemeClr val="tx1">
                    <a:lumMod val="75000"/>
                    <a:lumOff val="25000"/>
                  </a:schemeClr>
                </a:solidFill>
                <a:uFillTx/>
                <a:latin typeface="ＭＳ Ｐゴシック" panose="020B0600070205080204" pitchFamily="50" charset="-128"/>
                <a:ea typeface="ＭＳ Ｐゴシック" panose="020B0600070205080204" pitchFamily="50" charset="-128"/>
              </a:rPr>
              <a:t>2</a:t>
            </a:r>
            <a:r>
              <a:rPr lang="ja-JP" altLang="en-US" dirty="0">
                <a:solidFill>
                  <a:schemeClr val="tx1">
                    <a:lumMod val="75000"/>
                    <a:lumOff val="25000"/>
                  </a:schemeClr>
                </a:solidFill>
                <a:uFillTx/>
                <a:latin typeface="ＭＳ Ｐゴシック" panose="020B0600070205080204" pitchFamily="50" charset="-128"/>
                <a:ea typeface="ＭＳ Ｐゴシック" panose="020B0600070205080204" pitchFamily="50" charset="-128"/>
              </a:rPr>
              <a:t>部機械工学科入学</a:t>
            </a:r>
            <a:endParaRPr lang="en-US" altLang="ja-JP" dirty="0">
              <a:solidFill>
                <a:schemeClr val="tx1">
                  <a:lumMod val="75000"/>
                  <a:lumOff val="25000"/>
                </a:schemeClr>
              </a:solidFill>
              <a:uFillTx/>
              <a:latin typeface="ＭＳ Ｐゴシック" panose="020B0600070205080204" pitchFamily="50" charset="-128"/>
              <a:ea typeface="ＭＳ Ｐゴシック" panose="020B0600070205080204" pitchFamily="50" charset="-128"/>
            </a:endParaRPr>
          </a:p>
          <a:p>
            <a:pPr marL="0" indent="0">
              <a:buNone/>
            </a:pPr>
            <a:r>
              <a:rPr lang="ja-JP" altLang="en-US" dirty="0">
                <a:solidFill>
                  <a:schemeClr val="tx1">
                    <a:lumMod val="75000"/>
                    <a:lumOff val="25000"/>
                  </a:schemeClr>
                </a:solidFill>
                <a:uFillTx/>
                <a:latin typeface="ＭＳ Ｐゴシック" panose="020B0600070205080204" pitchFamily="50" charset="-128"/>
                <a:ea typeface="ＭＳ Ｐゴシック" panose="020B0600070205080204" pitchFamily="50" charset="-128"/>
              </a:rPr>
              <a:t>名古屋大学の研究所の非常勤職員採用面接</a:t>
            </a:r>
            <a:endParaRPr kumimoji="1" lang="en-US" altLang="ja-JP" dirty="0">
              <a:solidFill>
                <a:schemeClr val="tx1">
                  <a:lumMod val="75000"/>
                  <a:lumOff val="25000"/>
                </a:schemeClr>
              </a:solidFill>
              <a:uFillTx/>
              <a:latin typeface="ＭＳ Ｐゴシック" panose="020B0600070205080204" pitchFamily="50" charset="-128"/>
              <a:ea typeface="ＭＳ Ｐゴシック" panose="020B0600070205080204" pitchFamily="50" charset="-128"/>
            </a:endParaRPr>
          </a:p>
          <a:p>
            <a:pPr marL="0" indent="0">
              <a:buNone/>
            </a:pPr>
            <a:r>
              <a:rPr lang="ja-JP" altLang="en-US" dirty="0">
                <a:solidFill>
                  <a:schemeClr val="tx1">
                    <a:lumMod val="75000"/>
                    <a:lumOff val="25000"/>
                  </a:schemeClr>
                </a:solidFill>
                <a:uFillTx/>
                <a:latin typeface="ＭＳ Ｐゴシック" panose="020B0600070205080204" pitchFamily="50" charset="-128"/>
                <a:ea typeface="ＭＳ Ｐゴシック" panose="020B0600070205080204" pitchFamily="50" charset="-128"/>
              </a:rPr>
              <a:t>面接官の質問：「どうしてここを選んだか？」</a:t>
            </a:r>
            <a:br>
              <a:rPr lang="en-US" altLang="ja-JP" dirty="0">
                <a:solidFill>
                  <a:schemeClr val="tx1">
                    <a:lumMod val="75000"/>
                    <a:lumOff val="25000"/>
                  </a:schemeClr>
                </a:solidFill>
                <a:uFillTx/>
                <a:latin typeface="ＭＳ Ｐゴシック" panose="020B0600070205080204" pitchFamily="50" charset="-128"/>
                <a:ea typeface="ＭＳ Ｐゴシック" panose="020B0600070205080204" pitchFamily="50" charset="-128"/>
              </a:rPr>
            </a:br>
            <a:endParaRPr lang="en-US" altLang="ja-JP" dirty="0">
              <a:solidFill>
                <a:schemeClr val="tx1">
                  <a:lumMod val="75000"/>
                  <a:lumOff val="25000"/>
                </a:schemeClr>
              </a:solidFill>
              <a:uFillTx/>
              <a:latin typeface="ＭＳ Ｐゴシック" panose="020B0600070205080204" pitchFamily="50" charset="-128"/>
              <a:ea typeface="ＭＳ Ｐゴシック" panose="020B0600070205080204" pitchFamily="50" charset="-128"/>
            </a:endParaRPr>
          </a:p>
          <a:p>
            <a:pPr marL="0" indent="0">
              <a:buNone/>
            </a:pPr>
            <a:r>
              <a:rPr kumimoji="1" lang="ja-JP" altLang="en-US" b="1" dirty="0">
                <a:solidFill>
                  <a:schemeClr val="tx1">
                    <a:lumMod val="75000"/>
                    <a:lumOff val="25000"/>
                  </a:schemeClr>
                </a:solidFill>
                <a:uFillTx/>
                <a:latin typeface="AR P悠々ゴシック体04E" panose="040B0900000000000000" pitchFamily="50" charset="-128"/>
                <a:ea typeface="AR P悠々ゴシック体04E" panose="040B0900000000000000" pitchFamily="50" charset="-128"/>
              </a:rPr>
              <a:t>「先輩がここの仕事は</a:t>
            </a:r>
            <a:r>
              <a:rPr kumimoji="1" lang="ja-JP" altLang="en-US" b="1" dirty="0">
                <a:solidFill>
                  <a:srgbClr val="FF0000"/>
                </a:solidFill>
                <a:uFillTx/>
                <a:latin typeface="AR P悠々ゴシック体04E" panose="040B0900000000000000" pitchFamily="50" charset="-128"/>
                <a:ea typeface="AR P悠々ゴシック体04E" panose="040B0900000000000000" pitchFamily="50" charset="-128"/>
              </a:rPr>
              <a:t>楽</a:t>
            </a:r>
            <a:r>
              <a:rPr kumimoji="1" lang="ja-JP" altLang="en-US" b="1" dirty="0">
                <a:solidFill>
                  <a:schemeClr val="tx1">
                    <a:lumMod val="75000"/>
                    <a:lumOff val="25000"/>
                  </a:schemeClr>
                </a:solidFill>
                <a:uFillTx/>
                <a:latin typeface="AR P悠々ゴシック体04E" panose="040B0900000000000000" pitchFamily="50" charset="-128"/>
                <a:ea typeface="AR P悠々ゴシック体04E" panose="040B0900000000000000" pitchFamily="50" charset="-128"/>
              </a:rPr>
              <a:t>だからと・・」</a:t>
            </a:r>
            <a:endParaRPr lang="en-US" altLang="ja-JP" b="1" dirty="0">
              <a:solidFill>
                <a:schemeClr val="tx1">
                  <a:lumMod val="75000"/>
                  <a:lumOff val="25000"/>
                </a:schemeClr>
              </a:solidFill>
              <a:uFillTx/>
              <a:latin typeface="AR P悠々ゴシック体04E" panose="040B0900000000000000" pitchFamily="50" charset="-128"/>
              <a:ea typeface="AR P悠々ゴシック体04E" panose="040B0900000000000000" pitchFamily="50" charset="-128"/>
            </a:endParaRPr>
          </a:p>
          <a:p>
            <a:pPr marL="0" indent="0">
              <a:buNone/>
            </a:pPr>
            <a:r>
              <a:rPr lang="ja-JP" altLang="en-US" b="1" dirty="0">
                <a:solidFill>
                  <a:schemeClr val="tx1">
                    <a:lumMod val="75000"/>
                    <a:lumOff val="25000"/>
                  </a:schemeClr>
                </a:solidFill>
                <a:uFillTx/>
                <a:latin typeface="ＭＳ Ｐゴシック" panose="020B0600070205080204" pitchFamily="50" charset="-128"/>
                <a:ea typeface="ＭＳ Ｐゴシック" panose="020B0600070205080204" pitchFamily="50" charset="-128"/>
              </a:rPr>
              <a:t>　　</a:t>
            </a:r>
            <a:r>
              <a:rPr lang="ja-JP" altLang="en-US" dirty="0">
                <a:solidFill>
                  <a:schemeClr val="tx1">
                    <a:lumMod val="75000"/>
                    <a:lumOff val="25000"/>
                  </a:schemeClr>
                </a:solidFill>
                <a:uFillTx/>
                <a:latin typeface="ＭＳ Ｐゴシック" panose="020B0600070205080204" pitchFamily="50" charset="-128"/>
                <a:ea typeface="ＭＳ Ｐゴシック" panose="020B0600070205080204" pitchFamily="50" charset="-128"/>
              </a:rPr>
              <a:t>その結果、</a:t>
            </a:r>
            <a:r>
              <a:rPr lang="en-US" altLang="ja-JP" b="1" dirty="0">
                <a:solidFill>
                  <a:schemeClr val="tx1">
                    <a:lumMod val="75000"/>
                    <a:lumOff val="25000"/>
                  </a:schemeClr>
                </a:solidFill>
                <a:latin typeface="ＭＳ Ｐゴシック" panose="020B0600070205080204" pitchFamily="50" charset="-128"/>
                <a:ea typeface="ＭＳ Ｐゴシック" panose="020B0600070205080204" pitchFamily="50" charset="-128"/>
              </a:rPr>
              <a:t> </a:t>
            </a:r>
            <a:r>
              <a:rPr lang="en-US" altLang="ja-JP" b="1" dirty="0">
                <a:solidFill>
                  <a:srgbClr val="C00000"/>
                </a:solidFill>
                <a:latin typeface="ＭＳ Ｐゴシック" panose="020B0600070205080204" pitchFamily="50" charset="-128"/>
                <a:ea typeface="ＭＳ Ｐゴシック" panose="020B0600070205080204" pitchFamily="50" charset="-128"/>
              </a:rPr>
              <a:t>×</a:t>
            </a:r>
            <a:r>
              <a:rPr lang="ja-JP" altLang="en-US" b="1" dirty="0">
                <a:solidFill>
                  <a:srgbClr val="C00000"/>
                </a:solidFill>
                <a:uFillTx/>
                <a:latin typeface="ＭＳ Ｐゴシック" panose="020B0600070205080204" pitchFamily="50" charset="-128"/>
                <a:ea typeface="ＭＳ Ｐゴシック" panose="020B0600070205080204" pitchFamily="50" charset="-128"/>
              </a:rPr>
              <a:t>不採用</a:t>
            </a:r>
            <a:endParaRPr lang="en-US" altLang="ja-JP" dirty="0">
              <a:solidFill>
                <a:schemeClr val="tx1">
                  <a:lumMod val="75000"/>
                  <a:lumOff val="25000"/>
                </a:schemeClr>
              </a:solidFill>
              <a:latin typeface="ＭＳ Ｐゴシック" panose="020B0600070205080204" pitchFamily="50" charset="-128"/>
              <a:ea typeface="ＭＳ Ｐゴシック" panose="020B0600070205080204" pitchFamily="50" charset="-128"/>
            </a:endParaRPr>
          </a:p>
          <a:p>
            <a:pPr marL="0" indent="0">
              <a:buNone/>
            </a:pPr>
            <a:r>
              <a:rPr lang="ja-JP" altLang="en-US" dirty="0">
                <a:solidFill>
                  <a:schemeClr val="tx1">
                    <a:lumMod val="75000"/>
                    <a:lumOff val="25000"/>
                  </a:schemeClr>
                </a:solidFill>
                <a:uFillTx/>
                <a:latin typeface="ＭＳ Ｐゴシック" panose="020B0600070205080204" pitchFamily="50" charset="-128"/>
                <a:ea typeface="ＭＳ Ｐゴシック" panose="020B0600070205080204" pitchFamily="50" charset="-128"/>
              </a:rPr>
              <a:t>　</a:t>
            </a:r>
            <a:endParaRPr lang="en-US" altLang="ja-JP" dirty="0">
              <a:solidFill>
                <a:schemeClr val="tx1">
                  <a:lumMod val="75000"/>
                  <a:lumOff val="25000"/>
                </a:schemeClr>
              </a:solidFill>
              <a:uFillTx/>
              <a:latin typeface="ＭＳ Ｐゴシック" panose="020B0600070205080204" pitchFamily="50" charset="-128"/>
              <a:ea typeface="ＭＳ Ｐゴシック" panose="020B0600070205080204" pitchFamily="50" charset="-128"/>
            </a:endParaRPr>
          </a:p>
          <a:p>
            <a:pPr marL="0" indent="0">
              <a:buNone/>
            </a:pPr>
            <a:r>
              <a:rPr lang="ja-JP" altLang="en-US" dirty="0">
                <a:solidFill>
                  <a:schemeClr val="tx1">
                    <a:lumMod val="75000"/>
                    <a:lumOff val="25000"/>
                  </a:schemeClr>
                </a:solidFill>
                <a:uFillTx/>
                <a:latin typeface="ＭＳ Ｐゴシック" panose="020B0600070205080204" pitchFamily="50" charset="-128"/>
                <a:ea typeface="ＭＳ Ｐゴシック" panose="020B0600070205080204" pitchFamily="50" charset="-128"/>
              </a:rPr>
              <a:t>教養部図学教室に採用</a:t>
            </a:r>
            <a:endParaRPr lang="en-US" altLang="ja-JP" dirty="0">
              <a:solidFill>
                <a:schemeClr val="tx1">
                  <a:lumMod val="75000"/>
                  <a:lumOff val="25000"/>
                </a:schemeClr>
              </a:solidFill>
              <a:uFillTx/>
              <a:latin typeface="ＭＳ Ｐゴシック" panose="020B0600070205080204" pitchFamily="50" charset="-128"/>
              <a:ea typeface="ＭＳ Ｐゴシック" panose="020B0600070205080204" pitchFamily="50" charset="-128"/>
            </a:endParaRPr>
          </a:p>
          <a:p>
            <a:pPr marL="0" indent="0">
              <a:buNone/>
            </a:pPr>
            <a:r>
              <a:rPr lang="ja-JP" altLang="en-US" dirty="0">
                <a:solidFill>
                  <a:schemeClr val="tx1">
                    <a:lumMod val="75000"/>
                    <a:lumOff val="25000"/>
                  </a:schemeClr>
                </a:solidFill>
                <a:latin typeface="ＭＳ Ｐゴシック" panose="020B0600070205080204" pitchFamily="50" charset="-128"/>
                <a:ea typeface="ＭＳ Ｐゴシック" panose="020B0600070205080204" pitchFamily="50" charset="-128"/>
              </a:rPr>
              <a:t>コンピュータ図学の研究をしている</a:t>
            </a:r>
            <a:r>
              <a:rPr kumimoji="1" lang="ja-JP" altLang="en-US" b="1" dirty="0">
                <a:solidFill>
                  <a:schemeClr val="tx1">
                    <a:lumMod val="75000"/>
                    <a:lumOff val="25000"/>
                  </a:schemeClr>
                </a:solidFill>
                <a:uFillTx/>
                <a:latin typeface="ＭＳ Ｐゴシック" panose="020B0600070205080204" pitchFamily="50" charset="-128"/>
                <a:ea typeface="ＭＳ Ｐゴシック" panose="020B0600070205080204" pitchFamily="50" charset="-128"/>
              </a:rPr>
              <a:t>田嶋太郎</a:t>
            </a:r>
            <a:r>
              <a:rPr kumimoji="1" lang="ja-JP" altLang="en-US" dirty="0">
                <a:solidFill>
                  <a:schemeClr val="tx1">
                    <a:lumMod val="75000"/>
                    <a:lumOff val="25000"/>
                  </a:schemeClr>
                </a:solidFill>
                <a:uFillTx/>
                <a:latin typeface="ＭＳ Ｐゴシック" panose="020B0600070205080204" pitchFamily="50" charset="-128"/>
                <a:ea typeface="ＭＳ Ｐゴシック" panose="020B0600070205080204" pitchFamily="50" charset="-128"/>
              </a:rPr>
              <a:t>先生との出会い：</a:t>
            </a:r>
            <a:endParaRPr kumimoji="1" lang="en-US" altLang="ja-JP" dirty="0">
              <a:solidFill>
                <a:schemeClr val="tx1">
                  <a:lumMod val="75000"/>
                  <a:lumOff val="25000"/>
                </a:schemeClr>
              </a:solidFill>
              <a:uFillTx/>
              <a:latin typeface="ＭＳ Ｐゴシック" panose="020B0600070205080204" pitchFamily="50" charset="-128"/>
              <a:ea typeface="ＭＳ Ｐゴシック" panose="020B0600070205080204" pitchFamily="50" charset="-128"/>
            </a:endParaRPr>
          </a:p>
          <a:p>
            <a:pPr marL="0" indent="0">
              <a:buNone/>
            </a:pPr>
            <a:r>
              <a:rPr kumimoji="1" lang="ja-JP" altLang="en-US" b="1" dirty="0">
                <a:solidFill>
                  <a:srgbClr val="C00000"/>
                </a:solidFill>
                <a:uFillTx/>
                <a:latin typeface="ＭＳ Ｐゴシック" panose="020B0600070205080204" pitchFamily="50" charset="-128"/>
                <a:ea typeface="ＭＳ Ｐゴシック" panose="020B0600070205080204" pitchFamily="50" charset="-128"/>
              </a:rPr>
              <a:t>人生が決まった</a:t>
            </a:r>
            <a:endParaRPr kumimoji="1" lang="en-US" altLang="ja-JP" b="1" dirty="0">
              <a:solidFill>
                <a:srgbClr val="C00000"/>
              </a:solidFill>
              <a:uFillTx/>
              <a:latin typeface="ＭＳ Ｐゴシック" panose="020B0600070205080204" pitchFamily="50" charset="-128"/>
              <a:ea typeface="ＭＳ Ｐゴシック" panose="020B0600070205080204" pitchFamily="50" charset="-128"/>
            </a:endParaRPr>
          </a:p>
          <a:p>
            <a:pPr marL="0" indent="0">
              <a:buNone/>
            </a:pPr>
            <a:endParaRPr lang="en-US" altLang="ja-JP" b="1" dirty="0">
              <a:solidFill>
                <a:schemeClr val="tx1">
                  <a:lumMod val="75000"/>
                  <a:lumOff val="25000"/>
                </a:schemeClr>
              </a:solidFill>
              <a:uFillTx/>
              <a:latin typeface="ＭＳ Ｐゴシック" panose="020B0600070205080204" pitchFamily="50" charset="-128"/>
              <a:ea typeface="ＭＳ Ｐゴシック" panose="020B0600070205080204" pitchFamily="50" charset="-128"/>
            </a:endParaRPr>
          </a:p>
          <a:p>
            <a:pPr marL="0" indent="0">
              <a:buNone/>
            </a:pPr>
            <a:endParaRPr lang="en-US" altLang="ja-JP" b="1" dirty="0">
              <a:solidFill>
                <a:schemeClr val="tx1">
                  <a:lumMod val="75000"/>
                  <a:lumOff val="25000"/>
                </a:schemeClr>
              </a:solidFill>
              <a:uFillTx/>
              <a:latin typeface="ＭＳ Ｐゴシック" panose="020B0600070205080204" pitchFamily="50" charset="-128"/>
              <a:ea typeface="ＭＳ Ｐゴシック" panose="020B0600070205080204" pitchFamily="50" charset="-128"/>
            </a:endParaRPr>
          </a:p>
          <a:p>
            <a:pPr marL="0" indent="0">
              <a:buNone/>
            </a:pPr>
            <a:endParaRPr kumimoji="1" lang="ja-JP" altLang="en-US" dirty="0">
              <a:solidFill>
                <a:schemeClr val="tx1">
                  <a:lumMod val="75000"/>
                  <a:lumOff val="25000"/>
                </a:schemeClr>
              </a:solidFill>
              <a:uFillTx/>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2"/>
          </p:nvPr>
        </p:nvSpPr>
        <p:spPr>
          <a:xfrm>
            <a:off x="9367020" y="6429179"/>
            <a:ext cx="2743200" cy="365125"/>
          </a:xfrm>
        </p:spPr>
        <p:txBody>
          <a:bodyPr/>
          <a:lstStyle/>
          <a:p>
            <a:fld id="{011825E6-0B3D-4B55-894C-2300E3F058C0}" type="slidenum">
              <a:rPr kumimoji="1" lang="ja-JP" altLang="en-US" smtClean="0">
                <a:uFillTx/>
              </a:rPr>
              <a:t>14</a:t>
            </a:fld>
            <a:endParaRPr kumimoji="1" lang="ja-JP" altLang="en-US">
              <a:uFillTx/>
            </a:endParaRPr>
          </a:p>
        </p:txBody>
      </p:sp>
      <p:sp>
        <p:nvSpPr>
          <p:cNvPr id="10" name="テキスト ボックス 9"/>
          <p:cNvSpPr txBox="1">
            <a:spLocks/>
          </p:cNvSpPr>
          <p:nvPr/>
        </p:nvSpPr>
        <p:spPr>
          <a:xfrm>
            <a:off x="8357756" y="626500"/>
            <a:ext cx="691215" cy="369332"/>
          </a:xfrm>
          <a:prstGeom prst="rect">
            <a:avLst/>
          </a:prstGeom>
          <a:noFill/>
        </p:spPr>
        <p:txBody>
          <a:bodyPr wrap="none" rtlCol="0">
            <a:spAutoFit/>
          </a:bodyPr>
          <a:lstStyle/>
          <a:p>
            <a:r>
              <a:rPr kumimoji="1" lang="en-US" altLang="ja-JP" dirty="0">
                <a:uFillTx/>
              </a:rPr>
              <a:t>1972</a:t>
            </a:r>
            <a:endParaRPr kumimoji="1" lang="ja-JP" altLang="en-US" dirty="0">
              <a:uFillTx/>
            </a:endParaRPr>
          </a:p>
        </p:txBody>
      </p:sp>
      <p:sp>
        <p:nvSpPr>
          <p:cNvPr id="11" name="テキスト ボックス 10"/>
          <p:cNvSpPr txBox="1">
            <a:spLocks/>
          </p:cNvSpPr>
          <p:nvPr/>
        </p:nvSpPr>
        <p:spPr>
          <a:xfrm>
            <a:off x="9107483" y="3017309"/>
            <a:ext cx="691215" cy="369332"/>
          </a:xfrm>
          <a:prstGeom prst="rect">
            <a:avLst/>
          </a:prstGeom>
          <a:noFill/>
        </p:spPr>
        <p:txBody>
          <a:bodyPr wrap="none" rtlCol="0">
            <a:spAutoFit/>
          </a:bodyPr>
          <a:lstStyle/>
          <a:p>
            <a:r>
              <a:rPr kumimoji="1" lang="en-US" altLang="ja-JP" dirty="0">
                <a:uFillTx/>
              </a:rPr>
              <a:t>1972</a:t>
            </a:r>
            <a:endParaRPr kumimoji="1" lang="ja-JP" altLang="en-US" dirty="0">
              <a:uFillTx/>
            </a:endParaRPr>
          </a:p>
        </p:txBody>
      </p:sp>
      <p:sp>
        <p:nvSpPr>
          <p:cNvPr id="12" name="テキスト ボックス 11"/>
          <p:cNvSpPr txBox="1">
            <a:spLocks/>
          </p:cNvSpPr>
          <p:nvPr/>
        </p:nvSpPr>
        <p:spPr>
          <a:xfrm>
            <a:off x="9739782" y="4807099"/>
            <a:ext cx="718466" cy="369332"/>
          </a:xfrm>
          <a:prstGeom prst="rect">
            <a:avLst/>
          </a:prstGeom>
          <a:noFill/>
        </p:spPr>
        <p:txBody>
          <a:bodyPr wrap="none" rtlCol="0">
            <a:spAutoFit/>
          </a:bodyPr>
          <a:lstStyle/>
          <a:p>
            <a:r>
              <a:rPr kumimoji="1" lang="en-US" altLang="ja-JP" dirty="0">
                <a:uFillTx/>
              </a:rPr>
              <a:t>1976</a:t>
            </a:r>
            <a:endParaRPr kumimoji="1" lang="ja-JP" altLang="en-US" dirty="0">
              <a:uFillTx/>
            </a:endParaRPr>
          </a:p>
        </p:txBody>
      </p:sp>
      <p:pic>
        <p:nvPicPr>
          <p:cNvPr id="13" name="図 12">
            <a:extLst>
              <a:ext uri="{FF2B5EF4-FFF2-40B4-BE49-F238E27FC236}">
                <a16:creationId xmlns:a16="http://schemas.microsoft.com/office/drawing/2014/main" id="{EEF2B16D-C739-42D8-8C6B-5CE5FE944629}"/>
              </a:ext>
            </a:extLst>
          </p:cNvPr>
          <p:cNvPicPr>
            <a:picLocks noChangeAspect="1"/>
          </p:cNvPicPr>
          <p:nvPr/>
        </p:nvPicPr>
        <p:blipFill>
          <a:blip r:embed="rId3"/>
          <a:stretch>
            <a:fillRect/>
          </a:stretch>
        </p:blipFill>
        <p:spPr>
          <a:xfrm>
            <a:off x="6968336" y="3364020"/>
            <a:ext cx="2398684" cy="1766303"/>
          </a:xfrm>
          <a:prstGeom prst="rect">
            <a:avLst/>
          </a:prstGeom>
        </p:spPr>
      </p:pic>
      <p:pic>
        <p:nvPicPr>
          <p:cNvPr id="14" name="Picture 2" descr="名古屋大学リーディング大学院プログラム合同シンポジウム">
            <a:extLst>
              <a:ext uri="{FF2B5EF4-FFF2-40B4-BE49-F238E27FC236}">
                <a16:creationId xmlns:a16="http://schemas.microsoft.com/office/drawing/2014/main" id="{618A03E7-2D80-A997-D72D-53A6B1C27E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41679" y="137708"/>
            <a:ext cx="1084945" cy="655626"/>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直線コネクタ 14">
            <a:extLst>
              <a:ext uri="{FF2B5EF4-FFF2-40B4-BE49-F238E27FC236}">
                <a16:creationId xmlns:a16="http://schemas.microsoft.com/office/drawing/2014/main" id="{A1EF2E12-382E-B776-3AD0-3309791660BF}"/>
              </a:ext>
            </a:extLst>
          </p:cNvPr>
          <p:cNvCxnSpPr/>
          <p:nvPr/>
        </p:nvCxnSpPr>
        <p:spPr>
          <a:xfrm>
            <a:off x="405560" y="1066800"/>
            <a:ext cx="11380880" cy="0"/>
          </a:xfrm>
          <a:prstGeom prst="line">
            <a:avLst/>
          </a:prstGeom>
          <a:ln w="28575"/>
        </p:spPr>
        <p:style>
          <a:lnRef idx="1">
            <a:schemeClr val="dk1"/>
          </a:lnRef>
          <a:fillRef idx="0">
            <a:schemeClr val="dk1"/>
          </a:fillRef>
          <a:effectRef idx="0">
            <a:schemeClr val="dk1"/>
          </a:effectRef>
          <a:fontRef idx="minor">
            <a:schemeClr val="tx1"/>
          </a:fontRef>
        </p:style>
      </p:cxnSp>
      <p:grpSp>
        <p:nvGrpSpPr>
          <p:cNvPr id="8" name="グループ化 7"/>
          <p:cNvGrpSpPr/>
          <p:nvPr/>
        </p:nvGrpSpPr>
        <p:grpSpPr>
          <a:xfrm>
            <a:off x="8186307" y="671057"/>
            <a:ext cx="3743479" cy="6054767"/>
            <a:chOff x="7988531" y="385535"/>
            <a:chExt cx="3743479" cy="6054767"/>
          </a:xfrm>
        </p:grpSpPr>
        <p:pic>
          <p:nvPicPr>
            <p:cNvPr id="7" name="図 6"/>
            <p:cNvPicPr>
              <a:picLocks noChangeAspect="1"/>
            </p:cNvPicPr>
            <p:nvPr/>
          </p:nvPicPr>
          <p:blipFill>
            <a:blip r:embed="rId5"/>
            <a:stretch>
              <a:fillRect/>
            </a:stretch>
          </p:blipFill>
          <p:spPr>
            <a:xfrm>
              <a:off x="8805127" y="385535"/>
              <a:ext cx="1645519" cy="2157096"/>
            </a:xfrm>
            <a:prstGeom prst="rect">
              <a:avLst/>
            </a:prstGeom>
            <a:ln>
              <a:solidFill>
                <a:schemeClr val="bg1">
                  <a:lumMod val="75000"/>
                </a:schemeClr>
              </a:solidFill>
            </a:ln>
          </p:spPr>
        </p:pic>
        <p:pic>
          <p:nvPicPr>
            <p:cNvPr id="9" name="図 8"/>
            <p:cNvPicPr>
              <a:picLocks noChangeAspect="1"/>
            </p:cNvPicPr>
            <p:nvPr/>
          </p:nvPicPr>
          <p:blipFill>
            <a:blip r:embed="rId6"/>
            <a:stretch>
              <a:fillRect/>
            </a:stretch>
          </p:blipFill>
          <p:spPr>
            <a:xfrm>
              <a:off x="9627887" y="2333177"/>
              <a:ext cx="1548433" cy="2059416"/>
            </a:xfrm>
            <a:prstGeom prst="rect">
              <a:avLst/>
            </a:prstGeom>
            <a:ln>
              <a:solidFill>
                <a:schemeClr val="bg1">
                  <a:lumMod val="75000"/>
                </a:schemeClr>
              </a:solidFill>
            </a:ln>
          </p:spPr>
        </p:pic>
        <p:pic>
          <p:nvPicPr>
            <p:cNvPr id="5" name="図 4"/>
            <p:cNvPicPr>
              <a:picLocks noChangeAspect="1"/>
            </p:cNvPicPr>
            <p:nvPr/>
          </p:nvPicPr>
          <p:blipFill>
            <a:blip r:embed="rId7"/>
            <a:stretch>
              <a:fillRect/>
            </a:stretch>
          </p:blipFill>
          <p:spPr>
            <a:xfrm>
              <a:off x="10189999" y="4097088"/>
              <a:ext cx="1542011" cy="2057042"/>
            </a:xfrm>
            <a:prstGeom prst="rect">
              <a:avLst/>
            </a:prstGeom>
            <a:ln>
              <a:solidFill>
                <a:schemeClr val="bg1">
                  <a:lumMod val="75000"/>
                </a:schemeClr>
              </a:solidFill>
            </a:ln>
          </p:spPr>
        </p:pic>
        <p:sp>
          <p:nvSpPr>
            <p:cNvPr id="6" name="テキスト ボックス 5"/>
            <p:cNvSpPr txBox="1">
              <a:spLocks/>
            </p:cNvSpPr>
            <p:nvPr/>
          </p:nvSpPr>
          <p:spPr>
            <a:xfrm>
              <a:off x="7988531" y="5793971"/>
              <a:ext cx="2165978" cy="646331"/>
            </a:xfrm>
            <a:prstGeom prst="rect">
              <a:avLst/>
            </a:prstGeom>
            <a:noFill/>
          </p:spPr>
          <p:txBody>
            <a:bodyPr wrap="none" rtlCol="0">
              <a:spAutoFit/>
            </a:bodyPr>
            <a:lstStyle/>
            <a:p>
              <a:r>
                <a:rPr lang="ja-JP" altLang="en-US" dirty="0">
                  <a:uFillTx/>
                </a:rPr>
                <a:t>私が描いたカニの絵</a:t>
              </a:r>
              <a:endParaRPr lang="en-US" altLang="ja-JP" dirty="0">
                <a:uFillTx/>
              </a:endParaRPr>
            </a:p>
            <a:p>
              <a:r>
                <a:rPr kumimoji="1" lang="en-US" altLang="ja-JP" dirty="0">
                  <a:uFillTx/>
                </a:rPr>
                <a:t>Bezier</a:t>
              </a:r>
              <a:r>
                <a:rPr kumimoji="1" lang="ja-JP" altLang="en-US" dirty="0">
                  <a:uFillTx/>
                </a:rPr>
                <a:t>曲線を利用</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par>
                                <p:cTn id="43" presetID="1"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par>
                                <p:cTn id="51" presetID="10" presetClass="entr" presetSubtype="0" fill="hold" grpId="0" nodeType="withEffect">
                                  <p:stCondLst>
                                    <p:cond delay="0"/>
                                  </p:stCondLst>
                                  <p:childTnLst>
                                    <p:set>
                                      <p:cBhvr>
                                        <p:cTn id="52" dur="1" fill="hold">
                                          <p:stCondLst>
                                            <p:cond delay="0"/>
                                          </p:stCondLst>
                                        </p:cTn>
                                        <p:tgtEl>
                                          <p:spTgt spid="3">
                                            <p:txEl>
                                              <p:pRg st="9" end="9"/>
                                            </p:txEl>
                                          </p:spTgt>
                                        </p:tgtEl>
                                        <p:attrNameLst>
                                          <p:attrName>style.visibility</p:attrName>
                                        </p:attrNameLst>
                                      </p:cBhvr>
                                      <p:to>
                                        <p:strVal val="visible"/>
                                      </p:to>
                                    </p:set>
                                    <p:animEffect transition="in" filter="fade">
                                      <p:cBhvr>
                                        <p:cTn id="53" dur="500"/>
                                        <p:tgtEl>
                                          <p:spTgt spid="3">
                                            <p:txEl>
                                              <p:pRg st="9" end="9"/>
                                            </p:txEl>
                                          </p:spTgt>
                                        </p:tgtEl>
                                      </p:cBhvr>
                                    </p:animEffect>
                                  </p:childTnLst>
                                </p:cTn>
                              </p:par>
                              <p:par>
                                <p:cTn id="54" presetID="1" presetClass="entr" presetSubtype="0" fill="hold" nodeType="withEffect">
                                  <p:stCondLst>
                                    <p:cond delay="0"/>
                                  </p:stCondLst>
                                  <p:childTnLst>
                                    <p:set>
                                      <p:cBhvr>
                                        <p:cTn id="55"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0"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AB48B4-3F29-124E-8917-6FAAF0A1A81D}"/>
              </a:ext>
            </a:extLst>
          </p:cNvPr>
          <p:cNvSpPr>
            <a:spLocks noGrp="1"/>
          </p:cNvSpPr>
          <p:nvPr>
            <p:ph type="title"/>
          </p:nvPr>
        </p:nvSpPr>
        <p:spPr/>
        <p:txBody>
          <a:bodyPr/>
          <a:lstStyle/>
          <a:p>
            <a:r>
              <a:rPr kumimoji="1" lang="ja-JP" altLang="en-US" dirty="0">
                <a:latin typeface="ＭＳ Ｐゴシック" panose="020B0600070205080204" pitchFamily="50" charset="-128"/>
                <a:ea typeface="ＭＳ Ｐゴシック" panose="020B0600070205080204" pitchFamily="50" charset="-128"/>
              </a:rPr>
              <a:t>名古屋大学時代   </a:t>
            </a:r>
            <a:r>
              <a:rPr kumimoji="1" lang="en-US" altLang="ja-JP" dirty="0">
                <a:latin typeface="ＭＳ Ｐゴシック" panose="020B0600070205080204" pitchFamily="50" charset="-128"/>
                <a:ea typeface="ＭＳ Ｐゴシック" panose="020B0600070205080204" pitchFamily="50" charset="-128"/>
              </a:rPr>
              <a:t>1973-1988</a:t>
            </a:r>
            <a:r>
              <a:rPr kumimoji="1" lang="ja-JP" altLang="en-US" dirty="0">
                <a:latin typeface="ＭＳ Ｐゴシック" panose="020B0600070205080204" pitchFamily="50" charset="-128"/>
                <a:ea typeface="ＭＳ Ｐゴシック" panose="020B0600070205080204" pitchFamily="50" charset="-128"/>
              </a:rPr>
              <a:t>　</a:t>
            </a:r>
            <a:r>
              <a:rPr kumimoji="1" lang="ja-JP" altLang="en-US" sz="2400" dirty="0">
                <a:latin typeface="ＭＳ Ｐゴシック" panose="020B0600070205080204" pitchFamily="50" charset="-128"/>
                <a:ea typeface="ＭＳ Ｐゴシック" panose="020B0600070205080204" pitchFamily="50" charset="-128"/>
              </a:rPr>
              <a:t>非常勤職員</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3" name="コンテンツ プレースホルダー 2">
            <a:extLst>
              <a:ext uri="{FF2B5EF4-FFF2-40B4-BE49-F238E27FC236}">
                <a16:creationId xmlns:a16="http://schemas.microsoft.com/office/drawing/2014/main" id="{A2C56598-421D-345A-29F0-D33C9E3FFF2F}"/>
              </a:ext>
            </a:extLst>
          </p:cNvPr>
          <p:cNvSpPr>
            <a:spLocks noGrp="1"/>
          </p:cNvSpPr>
          <p:nvPr>
            <p:ph idx="1"/>
          </p:nvPr>
        </p:nvSpPr>
        <p:spPr>
          <a:xfrm>
            <a:off x="838199" y="1227667"/>
            <a:ext cx="10666445" cy="5265208"/>
          </a:xfrm>
        </p:spPr>
        <p:txBody>
          <a:bodyPr>
            <a:normAutofit fontScale="92500" lnSpcReduction="10000"/>
          </a:bodyPr>
          <a:lstStyle/>
          <a:p>
            <a:pPr marL="0" indent="0">
              <a:lnSpc>
                <a:spcPct val="120000"/>
              </a:lnSpc>
              <a:buNone/>
            </a:pPr>
            <a:r>
              <a:rPr kumimoji="1" lang="ja-JP" altLang="en-US" sz="2400" b="1" dirty="0">
                <a:latin typeface="ＭＳ Ｐゴシック" panose="020B0600070205080204" pitchFamily="50" charset="-128"/>
                <a:ea typeface="ＭＳ Ｐゴシック" panose="020B0600070205080204" pitchFamily="50" charset="-128"/>
              </a:rPr>
              <a:t>日本図学会</a:t>
            </a:r>
            <a:r>
              <a:rPr kumimoji="1" lang="ja-JP" altLang="en-US" sz="2400" dirty="0">
                <a:latin typeface="ＭＳ Ｐゴシック" panose="020B0600070205080204" pitchFamily="50" charset="-128"/>
                <a:ea typeface="ＭＳ Ｐゴシック" panose="020B0600070205080204" pitchFamily="50" charset="-128"/>
              </a:rPr>
              <a:t>：最初に学会発表　　</a:t>
            </a:r>
            <a:r>
              <a:rPr kumimoji="1" lang="ja-JP" altLang="en-US" sz="1800" dirty="0">
                <a:latin typeface="ＭＳ Ｐゴシック" panose="020B0600070205080204" pitchFamily="50" charset="-128"/>
                <a:ea typeface="ＭＳ Ｐゴシック" panose="020B0600070205080204" pitchFamily="50" charset="-128"/>
              </a:rPr>
              <a:t>副会長 </a:t>
            </a:r>
            <a:r>
              <a:rPr kumimoji="1" lang="en-US" altLang="ja-JP" sz="1800" dirty="0">
                <a:latin typeface="ＭＳ Ｐゴシック" panose="020B0600070205080204" pitchFamily="50" charset="-128"/>
                <a:ea typeface="ＭＳ Ｐゴシック" panose="020B0600070205080204" pitchFamily="50" charset="-128"/>
              </a:rPr>
              <a:t>2005</a:t>
            </a:r>
            <a:r>
              <a:rPr kumimoji="1" lang="ja-JP" altLang="en-US" sz="1800" dirty="0">
                <a:latin typeface="ＭＳ Ｐゴシック" panose="020B0600070205080204" pitchFamily="50" charset="-128"/>
                <a:ea typeface="ＭＳ Ｐゴシック" panose="020B0600070205080204" pitchFamily="50" charset="-128"/>
              </a:rPr>
              <a:t>年（</a:t>
            </a:r>
            <a:r>
              <a:rPr kumimoji="1" lang="en-US" altLang="ja-JP" sz="1800" dirty="0">
                <a:latin typeface="ＭＳ Ｐゴシック" panose="020B0600070205080204" pitchFamily="50" charset="-128"/>
                <a:ea typeface="ＭＳ Ｐゴシック" panose="020B0600070205080204" pitchFamily="50" charset="-128"/>
              </a:rPr>
              <a:t>51</a:t>
            </a:r>
            <a:r>
              <a:rPr kumimoji="1" lang="ja-JP" altLang="en-US" sz="1800" dirty="0">
                <a:latin typeface="ＭＳ Ｐゴシック" panose="020B0600070205080204" pitchFamily="50" charset="-128"/>
                <a:ea typeface="ＭＳ Ｐゴシック" panose="020B0600070205080204" pitchFamily="50" charset="-128"/>
              </a:rPr>
              <a:t>歳</a:t>
            </a:r>
            <a:r>
              <a:rPr kumimoji="1" lang="ja-JP" altLang="en-US" sz="2400" dirty="0">
                <a:latin typeface="ＭＳ Ｐゴシック" panose="020B0600070205080204" pitchFamily="50" charset="-128"/>
                <a:ea typeface="ＭＳ Ｐゴシック" panose="020B0600070205080204" pitchFamily="50" charset="-128"/>
              </a:rPr>
              <a:t>）　</a:t>
            </a:r>
          </a:p>
          <a:p>
            <a:pPr marL="0" indent="0">
              <a:lnSpc>
                <a:spcPts val="2000"/>
              </a:lnSpc>
              <a:buNone/>
            </a:pPr>
            <a:r>
              <a:rPr kumimoji="1" lang="ja-JP" altLang="en-US" sz="2400" dirty="0">
                <a:latin typeface="ＭＳ Ｐゴシック" panose="020B0600070205080204" pitchFamily="50" charset="-128"/>
                <a:ea typeface="ＭＳ Ｐゴシック" panose="020B0600070205080204" pitchFamily="50" charset="-128"/>
              </a:rPr>
              <a:t>　　　　　　</a:t>
            </a:r>
            <a:r>
              <a:rPr kumimoji="1" lang="ja-JP" altLang="en-US" sz="1800" dirty="0">
                <a:latin typeface="ＭＳ Ｐゴシック" panose="020B0600070205080204" pitchFamily="50" charset="-128"/>
                <a:ea typeface="ＭＳ Ｐゴシック" panose="020B0600070205080204" pitchFamily="50" charset="-128"/>
              </a:rPr>
              <a:t>（理事、編集委員長、図学教育研究会委員長など）　</a:t>
            </a:r>
            <a:r>
              <a:rPr kumimoji="1" lang="ja-JP" altLang="en-US" sz="2400" dirty="0">
                <a:latin typeface="ＭＳ Ｐゴシック" panose="020B0600070205080204" pitchFamily="50" charset="-128"/>
                <a:ea typeface="ＭＳ Ｐゴシック" panose="020B0600070205080204" pitchFamily="50" charset="-128"/>
              </a:rPr>
              <a:t>　</a:t>
            </a:r>
            <a:endParaRPr kumimoji="1" lang="en-US" altLang="ja-JP" sz="2400" dirty="0">
              <a:latin typeface="ＭＳ Ｐゴシック" panose="020B0600070205080204" pitchFamily="50" charset="-128"/>
              <a:ea typeface="ＭＳ Ｐゴシック" panose="020B0600070205080204" pitchFamily="50" charset="-128"/>
            </a:endParaRPr>
          </a:p>
          <a:p>
            <a:pPr marL="0" indent="0">
              <a:lnSpc>
                <a:spcPts val="2000"/>
              </a:lnSpc>
              <a:buNone/>
            </a:pPr>
            <a:r>
              <a:rPr kumimoji="1" lang="ja-JP" altLang="en-US" sz="1800" dirty="0">
                <a:latin typeface="ＭＳ Ｐゴシック" panose="020B0600070205080204" pitchFamily="50" charset="-128"/>
                <a:ea typeface="ＭＳ Ｐゴシック" panose="020B0600070205080204" pitchFamily="50" charset="-128"/>
              </a:rPr>
              <a:t>                       　　    講演者：三谷純先生　（副会長）</a:t>
            </a:r>
          </a:p>
          <a:p>
            <a:pPr marL="0" indent="0">
              <a:lnSpc>
                <a:spcPct val="120000"/>
              </a:lnSpc>
              <a:buNone/>
            </a:pPr>
            <a:r>
              <a:rPr kumimoji="1" lang="ja-JP" altLang="en-US" sz="2400" b="1" dirty="0">
                <a:latin typeface="ＭＳ Ｐゴシック" panose="020B0600070205080204" pitchFamily="50" charset="-128"/>
                <a:ea typeface="ＭＳ Ｐゴシック" panose="020B0600070205080204" pitchFamily="50" charset="-128"/>
              </a:rPr>
              <a:t>情報処理学会グラフィクスと</a:t>
            </a:r>
            <a:r>
              <a:rPr kumimoji="1" lang="en-US" altLang="ja-JP" sz="2400" b="1" dirty="0">
                <a:latin typeface="ＭＳ Ｐゴシック" panose="020B0600070205080204" pitchFamily="50" charset="-128"/>
                <a:ea typeface="ＭＳ Ｐゴシック" panose="020B0600070205080204" pitchFamily="50" charset="-128"/>
              </a:rPr>
              <a:t>CAD</a:t>
            </a:r>
            <a:r>
              <a:rPr kumimoji="1" lang="ja-JP" altLang="en-US" sz="2400" b="1" dirty="0">
                <a:latin typeface="ＭＳ Ｐゴシック" panose="020B0600070205080204" pitchFamily="50" charset="-128"/>
                <a:ea typeface="ＭＳ Ｐゴシック" panose="020B0600070205080204" pitchFamily="50" charset="-128"/>
              </a:rPr>
              <a:t>研究会　</a:t>
            </a:r>
            <a:r>
              <a:rPr kumimoji="1" lang="ja-JP" altLang="en-US" sz="2000" dirty="0">
                <a:latin typeface="ＭＳ Ｐゴシック" panose="020B0600070205080204" pitchFamily="50" charset="-128"/>
                <a:ea typeface="ＭＳ Ｐゴシック" panose="020B0600070205080204" pitchFamily="50" charset="-128"/>
              </a:rPr>
              <a:t>主査　</a:t>
            </a:r>
            <a:r>
              <a:rPr kumimoji="1" lang="en-US" altLang="ja-JP" sz="2000" dirty="0">
                <a:latin typeface="ＭＳ Ｐゴシック" panose="020B0600070205080204" pitchFamily="50" charset="-128"/>
                <a:ea typeface="ＭＳ Ｐゴシック" panose="020B0600070205080204" pitchFamily="50" charset="-128"/>
              </a:rPr>
              <a:t>1998</a:t>
            </a:r>
            <a:r>
              <a:rPr kumimoji="1" lang="ja-JP" altLang="en-US" sz="2000" dirty="0">
                <a:latin typeface="ＭＳ Ｐゴシック" panose="020B0600070205080204" pitchFamily="50" charset="-128"/>
                <a:ea typeface="ＭＳ Ｐゴシック" panose="020B0600070205080204" pitchFamily="50" charset="-128"/>
              </a:rPr>
              <a:t>年（</a:t>
            </a:r>
            <a:r>
              <a:rPr kumimoji="1" lang="en-US" altLang="ja-JP" sz="2000" dirty="0">
                <a:latin typeface="ＭＳ Ｐゴシック" panose="020B0600070205080204" pitchFamily="50" charset="-128"/>
                <a:ea typeface="ＭＳ Ｐゴシック" panose="020B0600070205080204" pitchFamily="50" charset="-128"/>
              </a:rPr>
              <a:t>44</a:t>
            </a:r>
            <a:r>
              <a:rPr kumimoji="1" lang="ja-JP" altLang="en-US" sz="2000" dirty="0">
                <a:latin typeface="ＭＳ Ｐゴシック" panose="020B0600070205080204" pitchFamily="50" charset="-128"/>
                <a:ea typeface="ＭＳ Ｐゴシック" panose="020B0600070205080204" pitchFamily="50" charset="-128"/>
              </a:rPr>
              <a:t>歳）</a:t>
            </a:r>
            <a:br>
              <a:rPr kumimoji="1" lang="en-US" altLang="ja-JP" sz="2000" dirty="0">
                <a:latin typeface="ＭＳ Ｐゴシック" panose="020B0600070205080204" pitchFamily="50" charset="-128"/>
                <a:ea typeface="ＭＳ Ｐゴシック" panose="020B0600070205080204" pitchFamily="50" charset="-128"/>
              </a:rPr>
            </a:br>
            <a:r>
              <a:rPr kumimoji="1" lang="ja-JP" altLang="en-US" sz="2000" dirty="0">
                <a:latin typeface="ＭＳ Ｐゴシック" panose="020B0600070205080204" pitchFamily="50" charset="-128"/>
                <a:ea typeface="ＭＳ Ｐゴシック" panose="020B0600070205080204" pitchFamily="50" charset="-128"/>
              </a:rPr>
              <a:t>　　　　　</a:t>
            </a:r>
            <a:r>
              <a:rPr kumimoji="1" lang="ja-JP" altLang="en-US" sz="2400" dirty="0">
                <a:latin typeface="ＭＳ Ｐゴシック" panose="020B0600070205080204" pitchFamily="50" charset="-128"/>
                <a:ea typeface="ＭＳ Ｐゴシック" panose="020B0600070205080204" pitchFamily="50" charset="-128"/>
              </a:rPr>
              <a:t>　</a:t>
            </a:r>
            <a:r>
              <a:rPr kumimoji="1" lang="ja-JP" altLang="en-US" sz="1800" dirty="0">
                <a:latin typeface="ＭＳ Ｐゴシック" panose="020B0600070205080204" pitchFamily="50" charset="-128"/>
                <a:ea typeface="ＭＳ Ｐゴシック" panose="020B0600070205080204" pitchFamily="50" charset="-128"/>
              </a:rPr>
              <a:t>穂坂衛先生、</a:t>
            </a:r>
            <a:r>
              <a:rPr lang="ja-JP" altLang="en-US" sz="1800" dirty="0">
                <a:latin typeface="ＭＳ Ｐゴシック" panose="020B0600070205080204" pitchFamily="50" charset="-128"/>
                <a:ea typeface="ＭＳ Ｐゴシック" panose="020B0600070205080204" pitchFamily="50" charset="-128"/>
              </a:rPr>
              <a:t>田嶋太郎</a:t>
            </a:r>
            <a:r>
              <a:rPr kumimoji="1" lang="ja-JP" altLang="en-US" sz="1800" dirty="0">
                <a:latin typeface="ＭＳ Ｐゴシック" panose="020B0600070205080204" pitchFamily="50" charset="-128"/>
                <a:ea typeface="ＭＳ Ｐゴシック" panose="020B0600070205080204" pitchFamily="50" charset="-128"/>
              </a:rPr>
              <a:t>先生、川合慧先生、中嶋正之先生</a:t>
            </a:r>
            <a:endParaRPr kumimoji="1" lang="ja-JP" altLang="en-US" sz="2400" dirty="0">
              <a:latin typeface="ＭＳ Ｐゴシック" panose="020B0600070205080204" pitchFamily="50" charset="-128"/>
              <a:ea typeface="ＭＳ Ｐゴシック" panose="020B0600070205080204" pitchFamily="50" charset="-128"/>
            </a:endParaRPr>
          </a:p>
          <a:p>
            <a:pPr marL="0" indent="0">
              <a:lnSpc>
                <a:spcPct val="120000"/>
              </a:lnSpc>
              <a:buNone/>
            </a:pPr>
            <a:r>
              <a:rPr kumimoji="1" lang="ja-JP" altLang="en-US" sz="2400" b="1" dirty="0">
                <a:latin typeface="ＭＳ Ｐゴシック" panose="020B0600070205080204" pitchFamily="50" charset="-128"/>
                <a:ea typeface="ＭＳ Ｐゴシック" panose="020B0600070205080204" pitchFamily="50" charset="-128"/>
              </a:rPr>
              <a:t>精密工学会（精機学会</a:t>
            </a:r>
            <a:r>
              <a:rPr lang="ja-JP" altLang="en-US" sz="2400" b="1" dirty="0">
                <a:latin typeface="ＭＳ Ｐゴシック" panose="020B0600070205080204" pitchFamily="50" charset="-128"/>
                <a:ea typeface="ＭＳ Ｐゴシック" panose="020B0600070205080204" pitchFamily="50" charset="-128"/>
              </a:rPr>
              <a:t>）</a:t>
            </a:r>
            <a:br>
              <a:rPr lang="en-US" altLang="ja-JP" sz="2400" dirty="0">
                <a:latin typeface="ＭＳ Ｐゴシック" panose="020B0600070205080204" pitchFamily="50" charset="-128"/>
                <a:ea typeface="ＭＳ Ｐゴシック" panose="020B0600070205080204" pitchFamily="50" charset="-128"/>
              </a:rPr>
            </a:br>
            <a:endParaRPr kumimoji="1" lang="ja-JP" altLang="en-US" sz="2400" dirty="0">
              <a:latin typeface="ＭＳ Ｐゴシック" panose="020B0600070205080204" pitchFamily="50" charset="-128"/>
              <a:ea typeface="ＭＳ Ｐゴシック" panose="020B0600070205080204" pitchFamily="50" charset="-128"/>
            </a:endParaRPr>
          </a:p>
          <a:p>
            <a:pPr marL="0" indent="0">
              <a:lnSpc>
                <a:spcPct val="120000"/>
              </a:lnSpc>
              <a:buNone/>
            </a:pPr>
            <a:r>
              <a:rPr kumimoji="1" lang="ja-JP" altLang="en-US" sz="2400" b="1" dirty="0">
                <a:latin typeface="ＭＳ Ｐゴシック" panose="020B0600070205080204" pitchFamily="50" charset="-128"/>
                <a:ea typeface="ＭＳ Ｐゴシック" panose="020B0600070205080204" pitchFamily="50" charset="-128"/>
              </a:rPr>
              <a:t>■研究の始まり  </a:t>
            </a:r>
            <a:r>
              <a:rPr kumimoji="1" lang="en-US" altLang="ja-JP" sz="2400" b="1" dirty="0">
                <a:latin typeface="ＭＳ Ｐゴシック" panose="020B0600070205080204" pitchFamily="50" charset="-128"/>
                <a:ea typeface="ＭＳ Ｐゴシック" panose="020B0600070205080204" pitchFamily="50" charset="-128"/>
              </a:rPr>
              <a:t>1973-1978</a:t>
            </a:r>
          </a:p>
          <a:p>
            <a:pPr marL="0" indent="0">
              <a:lnSpc>
                <a:spcPct val="120000"/>
              </a:lnSpc>
              <a:buNone/>
            </a:pPr>
            <a:r>
              <a:rPr kumimoji="1" lang="ja-JP" altLang="en-US" sz="2400" dirty="0">
                <a:latin typeface="ＭＳ Ｐゴシック" panose="020B0600070205080204" pitchFamily="50" charset="-128"/>
                <a:ea typeface="ＭＳ Ｐゴシック" panose="020B0600070205080204" pitchFamily="50" charset="-128"/>
              </a:rPr>
              <a:t> パンチカードで</a:t>
            </a:r>
            <a:r>
              <a:rPr kumimoji="1" lang="en-US" altLang="ja-JP" sz="2400" dirty="0">
                <a:latin typeface="ＭＳ Ｐゴシック" panose="020B0600070205080204" pitchFamily="50" charset="-128"/>
                <a:ea typeface="ＭＳ Ｐゴシック" panose="020B0600070205080204" pitchFamily="50" charset="-128"/>
              </a:rPr>
              <a:t>Fortran</a:t>
            </a:r>
            <a:r>
              <a:rPr kumimoji="1" lang="ja-JP" altLang="en-US" sz="2400" dirty="0">
                <a:latin typeface="ＭＳ Ｐゴシック" panose="020B0600070205080204" pitchFamily="50" charset="-128"/>
                <a:ea typeface="ＭＳ Ｐゴシック" panose="020B0600070205080204" pitchFamily="50" charset="-128"/>
              </a:rPr>
              <a:t>プログラム作成　</a:t>
            </a:r>
            <a:br>
              <a:rPr kumimoji="1" lang="en-US" altLang="ja-JP" sz="2400" dirty="0">
                <a:latin typeface="ＭＳ Ｐゴシック" panose="020B0600070205080204" pitchFamily="50" charset="-128"/>
                <a:ea typeface="ＭＳ Ｐゴシック" panose="020B0600070205080204" pitchFamily="50" charset="-128"/>
              </a:rPr>
            </a:br>
            <a:r>
              <a:rPr kumimoji="1" lang="ja-JP" altLang="en-US" sz="2400" dirty="0">
                <a:latin typeface="ＭＳ Ｐゴシック" panose="020B0600070205080204" pitchFamily="50" charset="-128"/>
                <a:ea typeface="ＭＳ Ｐゴシック" panose="020B0600070205080204" pitchFamily="50" charset="-128"/>
              </a:rPr>
              <a:t> 曲線、</a:t>
            </a:r>
            <a:r>
              <a:rPr kumimoji="1" lang="en-US" altLang="ja-JP" sz="2400" dirty="0">
                <a:latin typeface="ＭＳ Ｐゴシック" panose="020B0600070205080204" pitchFamily="50" charset="-128"/>
                <a:ea typeface="ＭＳ Ｐゴシック" panose="020B0600070205080204" pitchFamily="50" charset="-128"/>
              </a:rPr>
              <a:t>Bezier</a:t>
            </a:r>
            <a:r>
              <a:rPr kumimoji="1" lang="ja-JP" altLang="en-US" sz="2400" dirty="0">
                <a:latin typeface="ＭＳ Ｐゴシック" panose="020B0600070205080204" pitchFamily="50" charset="-128"/>
                <a:ea typeface="ＭＳ Ｐゴシック" panose="020B0600070205080204" pitchFamily="50" charset="-128"/>
              </a:rPr>
              <a:t>曲線・曲面</a:t>
            </a:r>
            <a:r>
              <a:rPr kumimoji="1" lang="en-US" altLang="ja-JP" sz="2400" dirty="0">
                <a:latin typeface="ＭＳ Ｐゴシック" panose="020B0600070205080204" pitchFamily="50" charset="-128"/>
                <a:ea typeface="ＭＳ Ｐゴシック" panose="020B0600070205080204" pitchFamily="50" charset="-128"/>
              </a:rPr>
              <a:t>,</a:t>
            </a:r>
            <a:r>
              <a:rPr kumimoji="1" lang="ja-JP" altLang="en-US" sz="2400" dirty="0">
                <a:latin typeface="ＭＳ Ｐゴシック" panose="020B0600070205080204" pitchFamily="50" charset="-128"/>
                <a:ea typeface="ＭＳ Ｐゴシック" panose="020B0600070205080204" pitchFamily="50" charset="-128"/>
              </a:rPr>
              <a:t>　多面体、</a:t>
            </a:r>
            <a:br>
              <a:rPr kumimoji="1" lang="en-US" altLang="ja-JP" sz="2400" dirty="0">
                <a:latin typeface="ＭＳ Ｐゴシック" panose="020B0600070205080204" pitchFamily="50" charset="-128"/>
                <a:ea typeface="ＭＳ Ｐゴシック" panose="020B0600070205080204" pitchFamily="50" charset="-128"/>
              </a:rPr>
            </a:br>
            <a:r>
              <a:rPr lang="ja-JP" altLang="en-US" sz="2400" dirty="0">
                <a:latin typeface="ＭＳ Ｐゴシック" panose="020B0600070205080204" pitchFamily="50" charset="-128"/>
                <a:ea typeface="ＭＳ Ｐゴシック" panose="020B0600070205080204" pitchFamily="50" charset="-128"/>
              </a:rPr>
              <a:t> </a:t>
            </a:r>
            <a:r>
              <a:rPr kumimoji="1" lang="ja-JP" altLang="en-US" sz="2400" dirty="0">
                <a:latin typeface="ＭＳ Ｐゴシック" panose="020B0600070205080204" pitchFamily="50" charset="-128"/>
                <a:ea typeface="ＭＳ Ｐゴシック" panose="020B0600070205080204" pitchFamily="50" charset="-128"/>
              </a:rPr>
              <a:t>形状デモリング、モンタージュなど</a:t>
            </a:r>
          </a:p>
          <a:p>
            <a:pPr marL="0" indent="0">
              <a:lnSpc>
                <a:spcPct val="120000"/>
              </a:lnSpc>
              <a:buNone/>
            </a:pPr>
            <a:r>
              <a:rPr lang="ja-JP" altLang="en-US" sz="2400" b="1" dirty="0">
                <a:latin typeface="ＭＳ Ｐゴシック" panose="020B0600070205080204" pitchFamily="50" charset="-128"/>
                <a:ea typeface="ＭＳ Ｐゴシック" panose="020B0600070205080204" pitchFamily="50" charset="-128"/>
              </a:rPr>
              <a:t>●</a:t>
            </a:r>
            <a:r>
              <a:rPr kumimoji="1" lang="ja-JP" altLang="en-US" sz="2400" b="1" dirty="0">
                <a:latin typeface="ＭＳ Ｐゴシック" panose="020B0600070205080204" pitchFamily="50" charset="-128"/>
                <a:ea typeface="ＭＳ Ｐゴシック" panose="020B0600070205080204" pitchFamily="50" charset="-128"/>
              </a:rPr>
              <a:t>モダングラフィックスの執筆 </a:t>
            </a:r>
            <a:r>
              <a:rPr kumimoji="1" lang="en-US" altLang="ja-JP" sz="2400" b="1" dirty="0">
                <a:latin typeface="ＭＳ Ｐゴシック" panose="020B0600070205080204" pitchFamily="50" charset="-128"/>
                <a:ea typeface="ＭＳ Ｐゴシック" panose="020B0600070205080204" pitchFamily="50" charset="-128"/>
              </a:rPr>
              <a:t>1982</a:t>
            </a:r>
            <a:r>
              <a:rPr kumimoji="1" lang="ja-JP" altLang="en-US" sz="2400" b="1" dirty="0">
                <a:latin typeface="ＭＳ Ｐゴシック" panose="020B0600070205080204" pitchFamily="50" charset="-128"/>
                <a:ea typeface="ＭＳ Ｐゴシック" panose="020B0600070205080204" pitchFamily="50" charset="-128"/>
              </a:rPr>
              <a:t>年　コロナ社</a:t>
            </a:r>
          </a:p>
        </p:txBody>
      </p:sp>
      <p:sp>
        <p:nvSpPr>
          <p:cNvPr id="4" name="スライド番号プレースホルダー 3">
            <a:extLst>
              <a:ext uri="{FF2B5EF4-FFF2-40B4-BE49-F238E27FC236}">
                <a16:creationId xmlns:a16="http://schemas.microsoft.com/office/drawing/2014/main" id="{DE640461-F316-3B7E-C119-42DBD2DEE0E8}"/>
              </a:ext>
            </a:extLst>
          </p:cNvPr>
          <p:cNvSpPr>
            <a:spLocks noGrp="1"/>
          </p:cNvSpPr>
          <p:nvPr>
            <p:ph type="sldNum" sz="quarter" idx="12"/>
          </p:nvPr>
        </p:nvSpPr>
        <p:spPr/>
        <p:txBody>
          <a:bodyPr/>
          <a:lstStyle/>
          <a:p>
            <a:fld id="{011825E6-0B3D-4B55-894C-2300E3F058C0}" type="slidenum">
              <a:rPr kumimoji="1" lang="ja-JP" altLang="en-US" smtClean="0"/>
              <a:t>15</a:t>
            </a:fld>
            <a:endParaRPr kumimoji="1" lang="ja-JP" altLang="en-US"/>
          </a:p>
        </p:txBody>
      </p:sp>
      <p:pic>
        <p:nvPicPr>
          <p:cNvPr id="5" name="Picture 2" descr="名古屋大学リーディング大学院プログラム合同シンポジウム">
            <a:extLst>
              <a:ext uri="{FF2B5EF4-FFF2-40B4-BE49-F238E27FC236}">
                <a16:creationId xmlns:a16="http://schemas.microsoft.com/office/drawing/2014/main" id="{838CDEF5-72DE-7BAF-FAE9-2AC8E60FF7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86129" y="137709"/>
            <a:ext cx="1084945" cy="655626"/>
          </a:xfrm>
          <a:prstGeom prst="rect">
            <a:avLst/>
          </a:prstGeom>
          <a:noFill/>
          <a:extLst>
            <a:ext uri="{909E8E84-426E-40DD-AFC4-6F175D3DCCD1}">
              <a14:hiddenFill xmlns:a14="http://schemas.microsoft.com/office/drawing/2010/main">
                <a:solidFill>
                  <a:srgbClr val="FFFFFF"/>
                </a:solidFill>
              </a14:hiddenFill>
            </a:ext>
          </a:extLst>
        </p:spPr>
      </p:pic>
      <p:pic>
        <p:nvPicPr>
          <p:cNvPr id="7" name="図 6">
            <a:extLst>
              <a:ext uri="{FF2B5EF4-FFF2-40B4-BE49-F238E27FC236}">
                <a16:creationId xmlns:a16="http://schemas.microsoft.com/office/drawing/2014/main" id="{2B7F1BAB-C245-352C-3E84-54CCCAD937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8557532" y="3484128"/>
            <a:ext cx="1717759" cy="3851686"/>
          </a:xfrm>
          <a:prstGeom prst="rect">
            <a:avLst/>
          </a:prstGeom>
          <a:ln w="28575">
            <a:solidFill>
              <a:schemeClr val="tx2">
                <a:lumMod val="75000"/>
              </a:schemeClr>
            </a:solidFill>
          </a:ln>
        </p:spPr>
      </p:pic>
      <p:sp>
        <p:nvSpPr>
          <p:cNvPr id="8" name="テキスト ボックス 7">
            <a:extLst>
              <a:ext uri="{FF2B5EF4-FFF2-40B4-BE49-F238E27FC236}">
                <a16:creationId xmlns:a16="http://schemas.microsoft.com/office/drawing/2014/main" id="{4A48BDA9-6898-AB67-A23C-F4FE3B3CEFEE}"/>
              </a:ext>
            </a:extLst>
          </p:cNvPr>
          <p:cNvSpPr txBox="1"/>
          <p:nvPr/>
        </p:nvSpPr>
        <p:spPr>
          <a:xfrm>
            <a:off x="7342542" y="6319567"/>
            <a:ext cx="1569660" cy="369332"/>
          </a:xfrm>
          <a:prstGeom prst="rect">
            <a:avLst/>
          </a:prstGeom>
          <a:noFill/>
        </p:spPr>
        <p:txBody>
          <a:bodyPr wrap="none" rtlCol="0">
            <a:spAutoFit/>
          </a:bodyPr>
          <a:lstStyle/>
          <a:p>
            <a:r>
              <a:rPr lang="ja-JP" altLang="en-US" dirty="0"/>
              <a:t>パンチカード</a:t>
            </a:r>
            <a:endParaRPr kumimoji="1" lang="ja-JP" altLang="en-US" dirty="0"/>
          </a:p>
        </p:txBody>
      </p:sp>
      <p:cxnSp>
        <p:nvCxnSpPr>
          <p:cNvPr id="9" name="直線コネクタ 8">
            <a:extLst>
              <a:ext uri="{FF2B5EF4-FFF2-40B4-BE49-F238E27FC236}">
                <a16:creationId xmlns:a16="http://schemas.microsoft.com/office/drawing/2014/main" id="{1A8815AD-CAFB-469C-BBC2-120B568149FD}"/>
              </a:ext>
            </a:extLst>
          </p:cNvPr>
          <p:cNvCxnSpPr/>
          <p:nvPr/>
        </p:nvCxnSpPr>
        <p:spPr>
          <a:xfrm>
            <a:off x="405560" y="1066800"/>
            <a:ext cx="11380880" cy="0"/>
          </a:xfrm>
          <a:prstGeom prst="line">
            <a:avLst/>
          </a:prstGeom>
          <a:ln w="28575"/>
        </p:spPr>
        <p:style>
          <a:lnRef idx="1">
            <a:schemeClr val="dk1"/>
          </a:lnRef>
          <a:fillRef idx="0">
            <a:schemeClr val="dk1"/>
          </a:fillRef>
          <a:effectRef idx="0">
            <a:schemeClr val="dk1"/>
          </a:effectRef>
          <a:fontRef idx="minor">
            <a:schemeClr val="tx1"/>
          </a:fontRef>
        </p:style>
      </p:cxnSp>
      <p:pic>
        <p:nvPicPr>
          <p:cNvPr id="6" name="図 5" descr="線画 が含まれている画像&#10;&#10;自動的に生成された説明">
            <a:extLst>
              <a:ext uri="{FF2B5EF4-FFF2-40B4-BE49-F238E27FC236}">
                <a16:creationId xmlns:a16="http://schemas.microsoft.com/office/drawing/2014/main" id="{63923765-BC9D-BEC4-5751-D40C38FACD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8728584" y="611715"/>
            <a:ext cx="1770156" cy="2968796"/>
          </a:xfrm>
          <a:prstGeom prst="rect">
            <a:avLst/>
          </a:prstGeom>
        </p:spPr>
      </p:pic>
      <p:pic>
        <p:nvPicPr>
          <p:cNvPr id="10" name="図 9" descr="テキスト が含まれている画像&#10;&#10;自動的に生成された説明">
            <a:extLst>
              <a:ext uri="{FF2B5EF4-FFF2-40B4-BE49-F238E27FC236}">
                <a16:creationId xmlns:a16="http://schemas.microsoft.com/office/drawing/2014/main" id="{3CCE3DDF-FBD0-C83C-DC1A-C44FF5B5B9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8204547" y="2913945"/>
            <a:ext cx="2852949" cy="1493132"/>
          </a:xfrm>
          <a:prstGeom prst="rect">
            <a:avLst/>
          </a:prstGeom>
        </p:spPr>
      </p:pic>
    </p:spTree>
    <p:extLst>
      <p:ext uri="{BB962C8B-B14F-4D97-AF65-F5344CB8AC3E}">
        <p14:creationId xmlns:p14="http://schemas.microsoft.com/office/powerpoint/2010/main" val="29651248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2DC3499-95A3-9688-5DC4-EF9987C80482}"/>
              </a:ext>
            </a:extLst>
          </p:cNvPr>
          <p:cNvSpPr>
            <a:spLocks noGrp="1"/>
          </p:cNvSpPr>
          <p:nvPr>
            <p:ph type="title"/>
          </p:nvPr>
        </p:nvSpPr>
        <p:spPr>
          <a:xfrm>
            <a:off x="838200" y="339792"/>
            <a:ext cx="10515600" cy="701675"/>
          </a:xfrm>
        </p:spPr>
        <p:txBody>
          <a:bodyPr>
            <a:normAutofit/>
          </a:bodyPr>
          <a:lstStyle/>
          <a:p>
            <a:r>
              <a:rPr kumimoji="1" lang="ja-JP" altLang="en-US" b="1" dirty="0">
                <a:latin typeface="ＭＳ Ｐゴシック" panose="020B0600070205080204" pitchFamily="50" charset="-128"/>
                <a:ea typeface="ＭＳ Ｐゴシック" panose="020B0600070205080204" pitchFamily="50" charset="-128"/>
              </a:rPr>
              <a:t>モダングラフィックス</a:t>
            </a:r>
            <a:r>
              <a:rPr kumimoji="1" lang="en-US" altLang="ja-JP" sz="2800" dirty="0">
                <a:latin typeface="ＭＳ Ｐゴシック" panose="020B0600070205080204" pitchFamily="50" charset="-128"/>
                <a:ea typeface="ＭＳ Ｐゴシック" panose="020B0600070205080204" pitchFamily="50" charset="-128"/>
              </a:rPr>
              <a:t>(1982,</a:t>
            </a:r>
            <a:r>
              <a:rPr kumimoji="1" lang="ja-JP" altLang="en-US" sz="2800" dirty="0">
                <a:latin typeface="ＭＳ Ｐゴシック" panose="020B0600070205080204" pitchFamily="50" charset="-128"/>
                <a:ea typeface="ＭＳ Ｐゴシック" panose="020B0600070205080204" pitchFamily="50" charset="-128"/>
              </a:rPr>
              <a:t>コロナ社</a:t>
            </a:r>
            <a:r>
              <a:rPr kumimoji="1" lang="en-US" altLang="ja-JP" sz="2800" dirty="0">
                <a:latin typeface="ＭＳ Ｐゴシック" panose="020B0600070205080204" pitchFamily="50" charset="-128"/>
                <a:ea typeface="ＭＳ Ｐゴシック" panose="020B0600070205080204" pitchFamily="50" charset="-128"/>
              </a:rPr>
              <a:t>)</a:t>
            </a:r>
            <a:r>
              <a:rPr kumimoji="1" lang="ja-JP" altLang="en-US" dirty="0">
                <a:latin typeface="ＭＳ Ｐゴシック" panose="020B0600070205080204" pitchFamily="50" charset="-128"/>
                <a:ea typeface="ＭＳ Ｐゴシック" panose="020B0600070205080204" pitchFamily="50" charset="-128"/>
              </a:rPr>
              <a:t>の思想</a:t>
            </a:r>
          </a:p>
        </p:txBody>
      </p:sp>
      <p:sp>
        <p:nvSpPr>
          <p:cNvPr id="3" name="コンテンツ プレースホルダー 2">
            <a:extLst>
              <a:ext uri="{FF2B5EF4-FFF2-40B4-BE49-F238E27FC236}">
                <a16:creationId xmlns:a16="http://schemas.microsoft.com/office/drawing/2014/main" id="{F3532BB8-8211-6CFF-38A7-79A37FE444EA}"/>
              </a:ext>
            </a:extLst>
          </p:cNvPr>
          <p:cNvSpPr>
            <a:spLocks noGrp="1"/>
          </p:cNvSpPr>
          <p:nvPr>
            <p:ph idx="1"/>
          </p:nvPr>
        </p:nvSpPr>
        <p:spPr>
          <a:xfrm>
            <a:off x="851863" y="1268496"/>
            <a:ext cx="11167685" cy="5733883"/>
          </a:xfrm>
        </p:spPr>
        <p:txBody>
          <a:bodyPr>
            <a:normAutofit/>
          </a:bodyPr>
          <a:lstStyle/>
          <a:p>
            <a:pPr marL="0" indent="0">
              <a:lnSpc>
                <a:spcPct val="100000"/>
              </a:lnSpc>
              <a:buNone/>
            </a:pPr>
            <a:r>
              <a:rPr kumimoji="1" lang="en-US" altLang="ja-JP" sz="2400" dirty="0">
                <a:latin typeface="ＭＳ Ｐゴシック" panose="020B0600070205080204" pitchFamily="50" charset="-128"/>
                <a:ea typeface="ＭＳ Ｐゴシック" panose="020B0600070205080204" pitchFamily="50" charset="-128"/>
              </a:rPr>
              <a:t>1</a:t>
            </a:r>
            <a:r>
              <a:rPr kumimoji="1" lang="ja-JP" altLang="en-US" sz="2400" dirty="0">
                <a:latin typeface="ＭＳ Ｐゴシック" panose="020B0600070205080204" pitchFamily="50" charset="-128"/>
                <a:ea typeface="ＭＳ Ｐゴシック" panose="020B0600070205080204" pitchFamily="50" charset="-128"/>
              </a:rPr>
              <a:t>．</a:t>
            </a:r>
            <a:r>
              <a:rPr kumimoji="1" lang="ja-JP" altLang="en-US" b="1" dirty="0">
                <a:latin typeface="ＭＳ Ｐゴシック" panose="020B0600070205080204" pitchFamily="50" charset="-128"/>
                <a:ea typeface="ＭＳ Ｐゴシック" panose="020B0600070205080204" pitchFamily="50" charset="-128"/>
              </a:rPr>
              <a:t>モダングラフィックス　　</a:t>
            </a:r>
            <a:r>
              <a:rPr kumimoji="1" lang="en-US" altLang="ja-JP" b="1" dirty="0">
                <a:latin typeface="ＭＳ Ｐゴシック" panose="020B0600070205080204" pitchFamily="50" charset="-128"/>
                <a:ea typeface="ＭＳ Ｐゴシック" panose="020B0600070205080204" pitchFamily="50" charset="-128"/>
              </a:rPr>
              <a:t>1982</a:t>
            </a:r>
            <a:r>
              <a:rPr kumimoji="1" lang="ja-JP" altLang="en-US" b="1" dirty="0">
                <a:latin typeface="ＭＳ Ｐゴシック" panose="020B0600070205080204" pitchFamily="50" charset="-128"/>
                <a:ea typeface="ＭＳ Ｐゴシック" panose="020B0600070205080204" pitchFamily="50" charset="-128"/>
              </a:rPr>
              <a:t>　</a:t>
            </a:r>
            <a:r>
              <a:rPr kumimoji="1" lang="ja-JP" altLang="en-US" b="1" dirty="0">
                <a:solidFill>
                  <a:srgbClr val="C00000"/>
                </a:solidFill>
                <a:latin typeface="ＭＳ Ｐゴシック" panose="020B0600070205080204" pitchFamily="50" charset="-128"/>
                <a:ea typeface="ＭＳ Ｐゴシック" panose="020B0600070205080204" pitchFamily="50" charset="-128"/>
              </a:rPr>
              <a:t>図的表現と理解　</a:t>
            </a:r>
            <a:r>
              <a:rPr kumimoji="1" lang="en-US" altLang="ja-JP" b="1" dirty="0">
                <a:latin typeface="ＭＳ Ｐゴシック" panose="020B0600070205080204" pitchFamily="50" charset="-128"/>
                <a:ea typeface="ＭＳ Ｐゴシック" panose="020B0600070205080204" pitchFamily="50" charset="-128"/>
              </a:rPr>
              <a:t>NPR</a:t>
            </a:r>
            <a:r>
              <a:rPr kumimoji="1" lang="ja-JP" altLang="en-US" b="1" dirty="0">
                <a:latin typeface="ＭＳ Ｐゴシック" panose="020B0600070205080204" pitchFamily="50" charset="-128"/>
                <a:ea typeface="ＭＳ Ｐゴシック" panose="020B0600070205080204" pitchFamily="50" charset="-128"/>
              </a:rPr>
              <a:t>の思想</a:t>
            </a:r>
            <a:endParaRPr kumimoji="1" lang="en-US" altLang="ja-JP" sz="2400" b="1" dirty="0">
              <a:latin typeface="ＭＳ Ｐゴシック" panose="020B0600070205080204" pitchFamily="50" charset="-128"/>
              <a:ea typeface="ＭＳ Ｐゴシック" panose="020B0600070205080204" pitchFamily="50" charset="-128"/>
            </a:endParaRPr>
          </a:p>
          <a:p>
            <a:pPr marL="0" indent="0">
              <a:lnSpc>
                <a:spcPct val="100000"/>
              </a:lnSpc>
              <a:buNone/>
            </a:pPr>
            <a:r>
              <a:rPr lang="ja-JP" altLang="en-US" sz="2400" dirty="0">
                <a:latin typeface="ＭＳ Ｐゴシック" panose="020B0600070205080204" pitchFamily="50" charset="-128"/>
                <a:ea typeface="ＭＳ Ｐゴシック" panose="020B0600070205080204" pitchFamily="50" charset="-128"/>
              </a:rPr>
              <a:t>　</a:t>
            </a:r>
            <a:r>
              <a:rPr kumimoji="1" lang="ja-JP" altLang="en-US" sz="2400" dirty="0">
                <a:latin typeface="ＭＳ Ｐゴシック" panose="020B0600070205080204" pitchFamily="50" charset="-128"/>
                <a:ea typeface="ＭＳ Ｐゴシック" panose="020B0600070205080204" pitchFamily="50" charset="-128"/>
              </a:rPr>
              <a:t>　　　田嶋太郎</a:t>
            </a:r>
            <a:r>
              <a:rPr kumimoji="1" lang="en-US" altLang="ja-JP" sz="2400" dirty="0">
                <a:latin typeface="ＭＳ Ｐゴシック" panose="020B0600070205080204" pitchFamily="50" charset="-128"/>
                <a:ea typeface="ＭＳ Ｐゴシック" panose="020B0600070205080204" pitchFamily="50" charset="-128"/>
              </a:rPr>
              <a:t>:</a:t>
            </a:r>
            <a:r>
              <a:rPr kumimoji="1" lang="ja-JP" altLang="en-US" sz="2400" dirty="0">
                <a:latin typeface="ＭＳ Ｐゴシック" panose="020B0600070205080204" pitchFamily="50" charset="-128"/>
                <a:ea typeface="ＭＳ Ｐゴシック" panose="020B0600070205080204" pitchFamily="50" charset="-128"/>
              </a:rPr>
              <a:t>「本や論文を書くということは、恥をかくことである。」</a:t>
            </a:r>
            <a:endParaRPr kumimoji="1" lang="en-US" altLang="ja-JP" sz="2400" dirty="0">
              <a:latin typeface="ＭＳ Ｐゴシック" panose="020B0600070205080204" pitchFamily="50" charset="-128"/>
              <a:ea typeface="ＭＳ Ｐゴシック" panose="020B0600070205080204" pitchFamily="50" charset="-128"/>
            </a:endParaRPr>
          </a:p>
          <a:p>
            <a:pPr marL="0" indent="0">
              <a:lnSpc>
                <a:spcPct val="100000"/>
              </a:lnSpc>
              <a:buNone/>
            </a:pPr>
            <a:r>
              <a:rPr kumimoji="1" lang="ja-JP" altLang="en-US" sz="2400" dirty="0">
                <a:latin typeface="ＭＳ Ｐゴシック" panose="020B0600070205080204" pitchFamily="50" charset="-128"/>
                <a:ea typeface="ＭＳ Ｐゴシック" panose="020B0600070205080204" pitchFamily="50" charset="-128"/>
              </a:rPr>
              <a:t>　　　　　　　　　 　「</a:t>
            </a:r>
            <a:r>
              <a:rPr lang="ja-JP" altLang="en-US" sz="2400" dirty="0">
                <a:latin typeface="ＭＳ Ｐゴシック" panose="020B0600070205080204" pitchFamily="50" charset="-128"/>
                <a:ea typeface="ＭＳ Ｐゴシック" panose="020B0600070205080204" pitchFamily="50" charset="-128"/>
              </a:rPr>
              <a:t>嫁入り</a:t>
            </a:r>
            <a:r>
              <a:rPr kumimoji="1" lang="ja-JP" altLang="en-US" sz="2400" dirty="0">
                <a:latin typeface="ＭＳ Ｐゴシック" panose="020B0600070205080204" pitchFamily="50" charset="-128"/>
                <a:ea typeface="ＭＳ Ｐゴシック" panose="020B0600070205080204" pitchFamily="50" charset="-128"/>
              </a:rPr>
              <a:t>道具のひとつ」</a:t>
            </a:r>
          </a:p>
          <a:p>
            <a:pPr marL="0" indent="0">
              <a:lnSpc>
                <a:spcPct val="100000"/>
              </a:lnSpc>
              <a:buNone/>
            </a:pPr>
            <a:r>
              <a:rPr kumimoji="1" lang="en-US" altLang="ja-JP" sz="2400" dirty="0">
                <a:latin typeface="ＭＳ Ｐゴシック" panose="020B0600070205080204" pitchFamily="50" charset="-128"/>
                <a:ea typeface="ＭＳ Ｐゴシック" panose="020B0600070205080204" pitchFamily="50" charset="-128"/>
              </a:rPr>
              <a:t>2</a:t>
            </a:r>
            <a:r>
              <a:rPr kumimoji="1" lang="ja-JP" altLang="en-US" sz="2400" dirty="0">
                <a:latin typeface="ＭＳ Ｐゴシック" panose="020B0600070205080204" pitchFamily="50" charset="-128"/>
                <a:ea typeface="ＭＳ Ｐゴシック" panose="020B0600070205080204" pitchFamily="50" charset="-128"/>
              </a:rPr>
              <a:t>．</a:t>
            </a:r>
            <a:r>
              <a:rPr kumimoji="1" lang="ja-JP" altLang="en-US" sz="2400" b="1" dirty="0">
                <a:latin typeface="ＭＳ Ｐゴシック" panose="020B0600070205080204" pitchFamily="50" charset="-128"/>
                <a:ea typeface="ＭＳ Ｐゴシック" panose="020B0600070205080204" pitchFamily="50" charset="-128"/>
              </a:rPr>
              <a:t>メディア学大系　</a:t>
            </a:r>
            <a:br>
              <a:rPr kumimoji="1" lang="en-US" altLang="ja-JP" sz="2400" dirty="0">
                <a:latin typeface="ＭＳ Ｐゴシック" panose="020B0600070205080204" pitchFamily="50" charset="-128"/>
                <a:ea typeface="ＭＳ Ｐゴシック" panose="020B0600070205080204" pitchFamily="50" charset="-128"/>
              </a:rPr>
            </a:br>
            <a:r>
              <a:rPr kumimoji="1" lang="ja-JP" altLang="en-US" sz="2400" dirty="0">
                <a:latin typeface="ＭＳ Ｐゴシック" panose="020B0600070205080204" pitchFamily="50" charset="-128"/>
                <a:ea typeface="ＭＳ Ｐゴシック" panose="020B0600070205080204" pitchFamily="50" charset="-128"/>
              </a:rPr>
              <a:t>　　　</a:t>
            </a:r>
            <a:r>
              <a:rPr kumimoji="1" lang="en-US" altLang="ja-JP" sz="2400" dirty="0">
                <a:latin typeface="ＭＳ Ｐゴシック" panose="020B0600070205080204" pitchFamily="50" charset="-128"/>
                <a:ea typeface="ＭＳ Ｐゴシック" panose="020B0600070205080204" pitchFamily="50" charset="-128"/>
              </a:rPr>
              <a:t>(1) </a:t>
            </a:r>
            <a:r>
              <a:rPr kumimoji="1" lang="ja-JP" altLang="en-US" sz="2400" dirty="0">
                <a:latin typeface="ＭＳ Ｐゴシック" panose="020B0600070205080204" pitchFamily="50" charset="-128"/>
                <a:ea typeface="ＭＳ Ｐゴシック" panose="020B0600070205080204" pitchFamily="50" charset="-128"/>
              </a:rPr>
              <a:t>メディア学入門　</a:t>
            </a:r>
            <a:r>
              <a:rPr kumimoji="1" lang="en-US" altLang="ja-JP" sz="2400" dirty="0">
                <a:latin typeface="ＭＳ Ｐゴシック" panose="020B0600070205080204" pitchFamily="50" charset="-128"/>
                <a:ea typeface="ＭＳ Ｐゴシック" panose="020B0600070205080204" pitchFamily="50" charset="-128"/>
              </a:rPr>
              <a:t>2013</a:t>
            </a:r>
            <a:r>
              <a:rPr lang="ja-JP" altLang="en-US" sz="2400" dirty="0">
                <a:latin typeface="ＭＳ Ｐゴシック" panose="020B0600070205080204" pitchFamily="50" charset="-128"/>
                <a:ea typeface="ＭＳ Ｐゴシック" panose="020B0600070205080204" pitchFamily="50" charset="-128"/>
              </a:rPr>
              <a:t>　</a:t>
            </a:r>
            <a:r>
              <a:rPr kumimoji="1" lang="ja-JP" altLang="en-US" sz="2000" dirty="0">
                <a:latin typeface="ＭＳ Ｐゴシック" panose="020B0600070205080204" pitchFamily="50" charset="-128"/>
                <a:ea typeface="ＭＳ Ｐゴシック" panose="020B0600070205080204" pitchFamily="50" charset="-128"/>
              </a:rPr>
              <a:t>メディア学の教科書　</a:t>
            </a:r>
            <a:endParaRPr kumimoji="1" lang="ja-JP" altLang="en-US" sz="2400" dirty="0">
              <a:latin typeface="ＭＳ Ｐゴシック" panose="020B0600070205080204" pitchFamily="50" charset="-128"/>
              <a:ea typeface="ＭＳ Ｐゴシック" panose="020B0600070205080204" pitchFamily="50" charset="-128"/>
            </a:endParaRPr>
          </a:p>
          <a:p>
            <a:pPr marL="0" indent="0">
              <a:lnSpc>
                <a:spcPct val="100000"/>
              </a:lnSpc>
              <a:buNone/>
            </a:pPr>
            <a:r>
              <a:rPr kumimoji="1" lang="ja-JP" altLang="en-US" sz="2400" dirty="0">
                <a:latin typeface="ＭＳ Ｐゴシック" panose="020B0600070205080204" pitchFamily="50" charset="-128"/>
                <a:ea typeface="ＭＳ Ｐゴシック" panose="020B0600070205080204" pitchFamily="50" charset="-128"/>
              </a:rPr>
              <a:t>　　</a:t>
            </a:r>
            <a:r>
              <a:rPr lang="ja-JP" altLang="en-US" sz="2400" dirty="0">
                <a:latin typeface="ＭＳ Ｐゴシック" panose="020B0600070205080204" pitchFamily="50" charset="-128"/>
                <a:ea typeface="ＭＳ Ｐゴシック" panose="020B0600070205080204" pitchFamily="50" charset="-128"/>
              </a:rPr>
              <a:t> </a:t>
            </a:r>
            <a:r>
              <a:rPr kumimoji="1" lang="ja-JP" altLang="en-US" sz="2400" dirty="0">
                <a:latin typeface="ＭＳ Ｐゴシック" panose="020B0600070205080204" pitchFamily="50" charset="-128"/>
                <a:ea typeface="ＭＳ Ｐゴシック" panose="020B0600070205080204" pitchFamily="50" charset="-128"/>
              </a:rPr>
              <a:t> </a:t>
            </a:r>
            <a:r>
              <a:rPr kumimoji="1" lang="en-US" altLang="ja-JP" sz="2400" dirty="0">
                <a:latin typeface="ＭＳ Ｐゴシック" panose="020B0600070205080204" pitchFamily="50" charset="-128"/>
                <a:ea typeface="ＭＳ Ｐゴシック" panose="020B0600070205080204" pitchFamily="50" charset="-128"/>
              </a:rPr>
              <a:t>(2) </a:t>
            </a:r>
            <a:r>
              <a:rPr kumimoji="1" lang="ja-JP" altLang="en-US" sz="2400" dirty="0">
                <a:latin typeface="ＭＳ Ｐゴシック" panose="020B0600070205080204" pitchFamily="50" charset="-128"/>
                <a:ea typeface="ＭＳ Ｐゴシック" panose="020B0600070205080204" pitchFamily="50" charset="-128"/>
              </a:rPr>
              <a:t>コンテンツクリエーション</a:t>
            </a:r>
            <a:r>
              <a:rPr kumimoji="1" lang="ja-JP" altLang="en-US" sz="1800" dirty="0">
                <a:latin typeface="ＭＳ Ｐゴシック" panose="020B0600070205080204" pitchFamily="50" charset="-128"/>
                <a:ea typeface="ＭＳ Ｐゴシック" panose="020B0600070205080204" pitchFamily="50" charset="-128"/>
              </a:rPr>
              <a:t>（改訂版）</a:t>
            </a:r>
            <a:r>
              <a:rPr kumimoji="1" lang="en-US" altLang="ja-JP" sz="2400" dirty="0">
                <a:latin typeface="ＭＳ Ｐゴシック" panose="020B0600070205080204" pitchFamily="50" charset="-128"/>
                <a:ea typeface="ＭＳ Ｐゴシック" panose="020B0600070205080204" pitchFamily="50" charset="-128"/>
              </a:rPr>
              <a:t>2014</a:t>
            </a:r>
            <a:r>
              <a:rPr kumimoji="1" lang="ja-JP" altLang="en-US" sz="2400" dirty="0">
                <a:latin typeface="ＭＳ Ｐゴシック" panose="020B0600070205080204" pitchFamily="50" charset="-128"/>
                <a:ea typeface="ＭＳ Ｐゴシック" panose="020B0600070205080204" pitchFamily="50" charset="-128"/>
              </a:rPr>
              <a:t>、</a:t>
            </a:r>
            <a:r>
              <a:rPr kumimoji="1" lang="en-US" altLang="ja-JP" sz="2400" dirty="0">
                <a:latin typeface="ＭＳ Ｐゴシック" panose="020B0600070205080204" pitchFamily="50" charset="-128"/>
                <a:ea typeface="ＭＳ Ｐゴシック" panose="020B0600070205080204" pitchFamily="50" charset="-128"/>
              </a:rPr>
              <a:t>2023</a:t>
            </a:r>
            <a:r>
              <a:rPr kumimoji="1" lang="ja-JP" altLang="en-US" sz="2400" dirty="0">
                <a:latin typeface="ＭＳ Ｐゴシック" panose="020B0600070205080204" pitchFamily="50" charset="-128"/>
                <a:ea typeface="ＭＳ Ｐゴシック" panose="020B0600070205080204" pitchFamily="50" charset="-128"/>
              </a:rPr>
              <a:t>　</a:t>
            </a:r>
            <a:r>
              <a:rPr kumimoji="1" lang="ja-JP" altLang="en-US" sz="2000" dirty="0">
                <a:latin typeface="ＭＳ Ｐゴシック" panose="020B0600070205080204" pitchFamily="50" charset="-128"/>
                <a:ea typeface="ＭＳ Ｐゴシック" panose="020B0600070205080204" pitchFamily="50" charset="-128"/>
              </a:rPr>
              <a:t>三上浩司先生らと共著</a:t>
            </a:r>
            <a:endParaRPr kumimoji="1" lang="en-US" altLang="ja-JP" sz="1800" dirty="0">
              <a:latin typeface="ＭＳ Ｐゴシック" panose="020B0600070205080204" pitchFamily="50" charset="-128"/>
              <a:ea typeface="ＭＳ Ｐゴシック" panose="020B0600070205080204" pitchFamily="50" charset="-128"/>
            </a:endParaRPr>
          </a:p>
          <a:p>
            <a:pPr marL="0" indent="0">
              <a:lnSpc>
                <a:spcPct val="100000"/>
              </a:lnSpc>
              <a:buNone/>
            </a:pPr>
            <a:r>
              <a:rPr kumimoji="1" lang="ja-JP" altLang="en-US" sz="2400" dirty="0">
                <a:latin typeface="ＭＳ Ｐゴシック" panose="020B0600070205080204" pitchFamily="50" charset="-128"/>
                <a:ea typeface="ＭＳ Ｐゴシック" panose="020B0600070205080204" pitchFamily="50" charset="-128"/>
              </a:rPr>
              <a:t>　　　　　　　　　　　　　　　　</a:t>
            </a:r>
            <a:r>
              <a:rPr kumimoji="1" lang="ja-JP" altLang="en-US" sz="2000" dirty="0">
                <a:latin typeface="ＭＳ Ｐゴシック" panose="020B0600070205080204" pitchFamily="50" charset="-128"/>
                <a:ea typeface="ＭＳ Ｐゴシック" panose="020B0600070205080204" pitchFamily="50" charset="-128"/>
              </a:rPr>
              <a:t>デジタルコンテンツ研究の集大成、博士論文  茂木・兼松・戀津先生</a:t>
            </a:r>
            <a:endParaRPr kumimoji="1" lang="ja-JP" altLang="en-US" sz="2400" dirty="0">
              <a:latin typeface="ＭＳ Ｐゴシック" panose="020B0600070205080204" pitchFamily="50" charset="-128"/>
              <a:ea typeface="ＭＳ Ｐゴシック" panose="020B0600070205080204" pitchFamily="50" charset="-128"/>
            </a:endParaRPr>
          </a:p>
          <a:p>
            <a:pPr marL="0" indent="0">
              <a:lnSpc>
                <a:spcPct val="100000"/>
              </a:lnSpc>
              <a:buNone/>
            </a:pPr>
            <a:r>
              <a:rPr kumimoji="1" lang="ja-JP" altLang="en-US" sz="2400" dirty="0">
                <a:latin typeface="ＭＳ Ｐゴシック" panose="020B0600070205080204" pitchFamily="50" charset="-128"/>
                <a:ea typeface="ＭＳ Ｐゴシック" panose="020B0600070205080204" pitchFamily="50" charset="-128"/>
              </a:rPr>
              <a:t>　　　</a:t>
            </a:r>
            <a:r>
              <a:rPr kumimoji="1" lang="en-US" altLang="ja-JP" sz="2400" dirty="0">
                <a:latin typeface="ＭＳ Ｐゴシック" panose="020B0600070205080204" pitchFamily="50" charset="-128"/>
                <a:ea typeface="ＭＳ Ｐゴシック" panose="020B0600070205080204" pitchFamily="50" charset="-128"/>
              </a:rPr>
              <a:t>(3)</a:t>
            </a:r>
            <a:r>
              <a:rPr kumimoji="1" lang="ja-JP" altLang="en-US" sz="2400" b="1" dirty="0">
                <a:latin typeface="ＭＳ Ｐゴシック" panose="020B0600070205080204" pitchFamily="50" charset="-128"/>
                <a:ea typeface="ＭＳ Ｐゴシック" panose="020B0600070205080204" pitchFamily="50" charset="-128"/>
              </a:rPr>
              <a:t>視聴覚メディア　</a:t>
            </a:r>
            <a:r>
              <a:rPr kumimoji="1" lang="en-US" altLang="ja-JP" sz="2400" b="1" dirty="0">
                <a:latin typeface="ＭＳ Ｐゴシック" panose="020B0600070205080204" pitchFamily="50" charset="-128"/>
                <a:ea typeface="ＭＳ Ｐゴシック" panose="020B0600070205080204" pitchFamily="50" charset="-128"/>
              </a:rPr>
              <a:t>2017 </a:t>
            </a:r>
            <a:r>
              <a:rPr kumimoji="1" lang="en-US" altLang="ja-JP" sz="2400" dirty="0">
                <a:latin typeface="ＭＳ Ｐゴシック" panose="020B0600070205080204" pitchFamily="50" charset="-128"/>
                <a:ea typeface="ＭＳ Ｐゴシック" panose="020B0600070205080204" pitchFamily="50" charset="-128"/>
              </a:rPr>
              <a:t> </a:t>
            </a:r>
            <a:r>
              <a:rPr kumimoji="1" lang="ja-JP" altLang="en-US" sz="2000" b="1" dirty="0">
                <a:latin typeface="ＭＳ Ｐゴシック" panose="020B0600070205080204" pitchFamily="50" charset="-128"/>
                <a:ea typeface="ＭＳ Ｐゴシック" panose="020B0600070205080204" pitchFamily="50" charset="-128"/>
              </a:rPr>
              <a:t>竹島由里子</a:t>
            </a:r>
            <a:r>
              <a:rPr kumimoji="1" lang="ja-JP" altLang="en-US" sz="2000" dirty="0">
                <a:latin typeface="ＭＳ Ｐゴシック" panose="020B0600070205080204" pitchFamily="50" charset="-128"/>
                <a:ea typeface="ＭＳ Ｐゴシック" panose="020B0600070205080204" pitchFamily="50" charset="-128"/>
              </a:rPr>
              <a:t>先生らと共著</a:t>
            </a:r>
            <a:r>
              <a:rPr kumimoji="1" lang="en-US" altLang="ja-JP" sz="2000" dirty="0">
                <a:latin typeface="ＭＳ Ｐゴシック" panose="020B0600070205080204" pitchFamily="50" charset="-128"/>
                <a:ea typeface="ＭＳ Ｐゴシック" panose="020B0600070205080204" pitchFamily="50" charset="-128"/>
              </a:rPr>
              <a:t>,</a:t>
            </a:r>
            <a:r>
              <a:rPr kumimoji="1" lang="ja-JP" altLang="en-US" sz="2000" dirty="0">
                <a:latin typeface="ＭＳ Ｐゴシック" panose="020B0600070205080204" pitchFamily="50" charset="-128"/>
                <a:ea typeface="ＭＳ Ｐゴシック" panose="020B0600070205080204" pitchFamily="50" charset="-128"/>
              </a:rPr>
              <a:t>　視覚メディア：</a:t>
            </a:r>
            <a:r>
              <a:rPr lang="ja-JP" altLang="en-US" sz="2000" b="1" dirty="0">
                <a:solidFill>
                  <a:srgbClr val="C00000"/>
                </a:solidFill>
                <a:latin typeface="ＭＳ Ｐゴシック" panose="020B0600070205080204" pitchFamily="50" charset="-128"/>
                <a:ea typeface="ＭＳ Ｐゴシック" panose="020B0600070205080204" pitchFamily="50" charset="-128"/>
              </a:rPr>
              <a:t>図的表現と理解</a:t>
            </a:r>
            <a:endParaRPr kumimoji="1" lang="en-US" altLang="ja-JP" sz="2400" b="1" dirty="0">
              <a:solidFill>
                <a:srgbClr val="C00000"/>
              </a:solidFill>
              <a:latin typeface="ＭＳ Ｐゴシック" panose="020B0600070205080204" pitchFamily="50" charset="-128"/>
              <a:ea typeface="ＭＳ Ｐゴシック" panose="020B0600070205080204" pitchFamily="50" charset="-128"/>
            </a:endParaRPr>
          </a:p>
          <a:p>
            <a:pPr marL="0" indent="0">
              <a:lnSpc>
                <a:spcPct val="100000"/>
              </a:lnSpc>
              <a:buNone/>
            </a:pPr>
            <a:r>
              <a:rPr kumimoji="1" lang="ja-JP" altLang="en-US" sz="2400" dirty="0">
                <a:latin typeface="ＭＳ Ｐゴシック" panose="020B0600070205080204" pitchFamily="50" charset="-128"/>
                <a:ea typeface="ＭＳ Ｐゴシック" panose="020B0600070205080204" pitchFamily="50" charset="-128"/>
              </a:rPr>
              <a:t>　　　</a:t>
            </a:r>
            <a:r>
              <a:rPr kumimoji="1" lang="en-US" altLang="ja-JP" sz="2400" dirty="0">
                <a:latin typeface="ＭＳ Ｐゴシック" panose="020B0600070205080204" pitchFamily="50" charset="-128"/>
                <a:ea typeface="ＭＳ Ｐゴシック" panose="020B0600070205080204" pitchFamily="50" charset="-128"/>
              </a:rPr>
              <a:t>(4)</a:t>
            </a:r>
            <a:r>
              <a:rPr kumimoji="1" lang="ja-JP" altLang="en-US" sz="2400" dirty="0">
                <a:latin typeface="ＭＳ Ｐゴシック" panose="020B0600070205080204" pitchFamily="50" charset="-128"/>
                <a:ea typeface="ＭＳ Ｐゴシック" panose="020B0600070205080204" pitchFamily="50" charset="-128"/>
              </a:rPr>
              <a:t>メディア学キーワードブック </a:t>
            </a:r>
            <a:r>
              <a:rPr kumimoji="1" lang="en-US" altLang="ja-JP" sz="2400" dirty="0">
                <a:latin typeface="ＭＳ Ｐゴシック" panose="020B0600070205080204" pitchFamily="50" charset="-128"/>
                <a:ea typeface="ＭＳ Ｐゴシック" panose="020B0600070205080204" pitchFamily="50" charset="-128"/>
              </a:rPr>
              <a:t>2018</a:t>
            </a:r>
          </a:p>
          <a:p>
            <a:pPr marL="0" indent="0">
              <a:lnSpc>
                <a:spcPts val="2100"/>
              </a:lnSpc>
              <a:buNone/>
            </a:pPr>
            <a:endParaRPr kumimoji="1" lang="ja-JP" altLang="en-US" sz="2400" dirty="0">
              <a:latin typeface="ＭＳ Ｐゴシック" panose="020B0600070205080204" pitchFamily="50" charset="-128"/>
              <a:ea typeface="ＭＳ Ｐゴシック" panose="020B0600070205080204" pitchFamily="50" charset="-128"/>
            </a:endParaRPr>
          </a:p>
          <a:p>
            <a:pPr marL="0" indent="0">
              <a:lnSpc>
                <a:spcPct val="100000"/>
              </a:lnSpc>
              <a:buNone/>
            </a:pPr>
            <a:r>
              <a:rPr kumimoji="1" lang="en-US" altLang="ja-JP" sz="2400" dirty="0">
                <a:latin typeface="ＭＳ Ｐゴシック" panose="020B0600070205080204" pitchFamily="50" charset="-128"/>
                <a:ea typeface="ＭＳ Ｐゴシック" panose="020B0600070205080204" pitchFamily="50" charset="-128"/>
              </a:rPr>
              <a:t>3</a:t>
            </a:r>
            <a:r>
              <a:rPr kumimoji="1" lang="ja-JP" altLang="en-US" sz="2400" dirty="0">
                <a:latin typeface="ＭＳ Ｐゴシック" panose="020B0600070205080204" pitchFamily="50" charset="-128"/>
                <a:ea typeface="ＭＳ Ｐゴシック" panose="020B0600070205080204" pitchFamily="50" charset="-128"/>
              </a:rPr>
              <a:t>．</a:t>
            </a:r>
            <a:r>
              <a:rPr kumimoji="1" lang="ja-JP" altLang="en-US" sz="2400" b="1" dirty="0">
                <a:latin typeface="ＭＳ Ｐゴシック" panose="020B0600070205080204" pitchFamily="50" charset="-128"/>
                <a:ea typeface="ＭＳ Ｐゴシック" panose="020B0600070205080204" pitchFamily="50" charset="-128"/>
              </a:rPr>
              <a:t>メディアテクノロジーシリーズ</a:t>
            </a:r>
            <a:r>
              <a:rPr kumimoji="1" lang="ja-JP" altLang="en-US" sz="2400" dirty="0">
                <a:latin typeface="ＭＳ Ｐゴシック" panose="020B0600070205080204" pitchFamily="50" charset="-128"/>
                <a:ea typeface="ＭＳ Ｐゴシック" panose="020B0600070205080204" pitchFamily="50" charset="-128"/>
              </a:rPr>
              <a:t>　編集委員長</a:t>
            </a:r>
          </a:p>
        </p:txBody>
      </p:sp>
      <p:sp>
        <p:nvSpPr>
          <p:cNvPr id="4" name="スライド番号プレースホルダー 3">
            <a:extLst>
              <a:ext uri="{FF2B5EF4-FFF2-40B4-BE49-F238E27FC236}">
                <a16:creationId xmlns:a16="http://schemas.microsoft.com/office/drawing/2014/main" id="{90625DE1-FB30-D24F-6DE1-47B5B152FE37}"/>
              </a:ext>
            </a:extLst>
          </p:cNvPr>
          <p:cNvSpPr>
            <a:spLocks noGrp="1"/>
          </p:cNvSpPr>
          <p:nvPr>
            <p:ph type="sldNum" sz="quarter" idx="12"/>
          </p:nvPr>
        </p:nvSpPr>
        <p:spPr/>
        <p:txBody>
          <a:bodyPr/>
          <a:lstStyle/>
          <a:p>
            <a:fld id="{011825E6-0B3D-4B55-894C-2300E3F058C0}" type="slidenum">
              <a:rPr kumimoji="1" lang="ja-JP" altLang="en-US" smtClean="0"/>
              <a:t>16</a:t>
            </a:fld>
            <a:endParaRPr kumimoji="1" lang="ja-JP" altLang="en-US"/>
          </a:p>
        </p:txBody>
      </p:sp>
      <p:pic>
        <p:nvPicPr>
          <p:cNvPr id="5122" name="Picture 2" descr="コロナ社☉自然科学専門書の出版社 (@coronasha) / X">
            <a:extLst>
              <a:ext uri="{FF2B5EF4-FFF2-40B4-BE49-F238E27FC236}">
                <a16:creationId xmlns:a16="http://schemas.microsoft.com/office/drawing/2014/main" id="{644678A9-399E-A8E5-0A61-6359E5E54D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87845" y="1187246"/>
            <a:ext cx="1693887" cy="16938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名古屋大学リーディング大学院プログラム合同シンポジウム">
            <a:extLst>
              <a:ext uri="{FF2B5EF4-FFF2-40B4-BE49-F238E27FC236}">
                <a16:creationId xmlns:a16="http://schemas.microsoft.com/office/drawing/2014/main" id="{FF9B1EA8-1B2C-078D-5A8C-8940D5FC95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39887" y="255953"/>
            <a:ext cx="1084945" cy="655626"/>
          </a:xfrm>
          <a:prstGeom prst="rect">
            <a:avLst/>
          </a:prstGeom>
          <a:noFill/>
          <a:extLst>
            <a:ext uri="{909E8E84-426E-40DD-AFC4-6F175D3DCCD1}">
              <a14:hiddenFill xmlns:a14="http://schemas.microsoft.com/office/drawing/2010/main">
                <a:solidFill>
                  <a:srgbClr val="FFFFFF"/>
                </a:solidFill>
              </a14:hiddenFill>
            </a:ext>
          </a:extLst>
        </p:spPr>
      </p:pic>
      <p:cxnSp>
        <p:nvCxnSpPr>
          <p:cNvPr id="6" name="直線コネクタ 5">
            <a:extLst>
              <a:ext uri="{FF2B5EF4-FFF2-40B4-BE49-F238E27FC236}">
                <a16:creationId xmlns:a16="http://schemas.microsoft.com/office/drawing/2014/main" id="{2110576E-B250-FC78-5D67-13751650A76D}"/>
              </a:ext>
            </a:extLst>
          </p:cNvPr>
          <p:cNvCxnSpPr/>
          <p:nvPr/>
        </p:nvCxnSpPr>
        <p:spPr>
          <a:xfrm>
            <a:off x="405560" y="1066800"/>
            <a:ext cx="11380880" cy="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932485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9136AAFF-F4A7-2C5E-3CAD-845006875901}"/>
              </a:ext>
            </a:extLst>
          </p:cNvPr>
          <p:cNvSpPr/>
          <p:nvPr/>
        </p:nvSpPr>
        <p:spPr>
          <a:xfrm>
            <a:off x="0" y="0"/>
            <a:ext cx="12192000" cy="6858000"/>
          </a:xfrm>
          <a:prstGeom prst="rect">
            <a:avLst/>
          </a:prstGeom>
          <a:solidFill>
            <a:srgbClr val="DDDDDD">
              <a:alpha val="47843"/>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タイトル 1">
            <a:extLst>
              <a:ext uri="{FF2B5EF4-FFF2-40B4-BE49-F238E27FC236}">
                <a16:creationId xmlns:a16="http://schemas.microsoft.com/office/drawing/2014/main" id="{F2AB48B4-3F29-124E-8917-6FAAF0A1A81D}"/>
              </a:ext>
            </a:extLst>
          </p:cNvPr>
          <p:cNvSpPr>
            <a:spLocks noGrp="1"/>
          </p:cNvSpPr>
          <p:nvPr>
            <p:ph type="title"/>
          </p:nvPr>
        </p:nvSpPr>
        <p:spPr/>
        <p:txBody>
          <a:bodyPr/>
          <a:lstStyle/>
          <a:p>
            <a:r>
              <a:rPr kumimoji="1" lang="ja-JP" altLang="en-US" b="1" dirty="0">
                <a:latin typeface="ＭＳ Ｐゴシック" panose="020B0600070205080204" pitchFamily="50" charset="-128"/>
                <a:ea typeface="ＭＳ Ｐゴシック" panose="020B0600070205080204" pitchFamily="50" charset="-128"/>
              </a:rPr>
              <a:t>第</a:t>
            </a:r>
            <a:r>
              <a:rPr kumimoji="1" lang="en-US" altLang="ja-JP" b="1" dirty="0">
                <a:solidFill>
                  <a:srgbClr val="FF0000"/>
                </a:solidFill>
                <a:latin typeface="ＭＳ Ｐゴシック" panose="020B0600070205080204" pitchFamily="50" charset="-128"/>
                <a:ea typeface="ＭＳ Ｐゴシック" panose="020B0600070205080204" pitchFamily="50" charset="-128"/>
              </a:rPr>
              <a:t>1</a:t>
            </a:r>
            <a:r>
              <a:rPr kumimoji="1" lang="ja-JP" altLang="en-US" b="1" dirty="0">
                <a:latin typeface="ＭＳ Ｐゴシック" panose="020B0600070205080204" pitchFamily="50" charset="-128"/>
                <a:ea typeface="ＭＳ Ｐゴシック" panose="020B0600070205080204" pitchFamily="50" charset="-128"/>
              </a:rPr>
              <a:t>期</a:t>
            </a:r>
            <a:r>
              <a:rPr kumimoji="1" lang="en-US" altLang="ja-JP" b="1" dirty="0">
                <a:latin typeface="ＭＳ Ｐゴシック" panose="020B0600070205080204" pitchFamily="50" charset="-128"/>
                <a:ea typeface="ＭＳ Ｐゴシック" panose="020B0600070205080204" pitchFamily="50" charset="-128"/>
              </a:rPr>
              <a:t>CG</a:t>
            </a:r>
            <a:r>
              <a:rPr kumimoji="1" lang="ja-JP" altLang="en-US" b="1" dirty="0">
                <a:latin typeface="ＭＳ Ｐゴシック" panose="020B0600070205080204" pitchFamily="50" charset="-128"/>
                <a:ea typeface="ＭＳ Ｐゴシック" panose="020B0600070205080204" pitchFamily="50" charset="-128"/>
              </a:rPr>
              <a:t>研究　</a:t>
            </a:r>
            <a:r>
              <a:rPr kumimoji="1" lang="ja-JP" altLang="en-US" sz="2800" dirty="0">
                <a:latin typeface="ＭＳ Ｐゴシック" panose="020B0600070205080204" pitchFamily="50" charset="-128"/>
                <a:ea typeface="ＭＳ Ｐゴシック" panose="020B0600070205080204" pitchFamily="50" charset="-128"/>
              </a:rPr>
              <a:t>名古屋大学時代</a:t>
            </a:r>
            <a:r>
              <a:rPr kumimoji="1" lang="en-US" altLang="ja-JP" sz="2800" dirty="0">
                <a:latin typeface="ＭＳ Ｐゴシック" panose="020B0600070205080204" pitchFamily="50" charset="-128"/>
                <a:ea typeface="ＭＳ Ｐゴシック" panose="020B0600070205080204" pitchFamily="50" charset="-128"/>
              </a:rPr>
              <a:t>:</a:t>
            </a:r>
            <a:r>
              <a:rPr kumimoji="1" lang="ja-JP" altLang="en-US" sz="2800" dirty="0">
                <a:latin typeface="ＭＳ Ｐゴシック" panose="020B0600070205080204" pitchFamily="50" charset="-128"/>
                <a:ea typeface="ＭＳ Ｐゴシック" panose="020B0600070205080204" pitchFamily="50" charset="-128"/>
              </a:rPr>
              <a:t>博士号取得   </a:t>
            </a:r>
            <a:r>
              <a:rPr kumimoji="1" lang="en-US" altLang="ja-JP" sz="2800" dirty="0">
                <a:latin typeface="ＭＳ Ｐゴシック" panose="020B0600070205080204" pitchFamily="50" charset="-128"/>
                <a:ea typeface="ＭＳ Ｐゴシック" panose="020B0600070205080204" pitchFamily="50" charset="-128"/>
              </a:rPr>
              <a:t>1978-1988</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3" name="コンテンツ プレースホルダー 2">
            <a:extLst>
              <a:ext uri="{FF2B5EF4-FFF2-40B4-BE49-F238E27FC236}">
                <a16:creationId xmlns:a16="http://schemas.microsoft.com/office/drawing/2014/main" id="{A2C56598-421D-345A-29F0-D33C9E3FFF2F}"/>
              </a:ext>
            </a:extLst>
          </p:cNvPr>
          <p:cNvSpPr>
            <a:spLocks noGrp="1"/>
          </p:cNvSpPr>
          <p:nvPr>
            <p:ph idx="1"/>
          </p:nvPr>
        </p:nvSpPr>
        <p:spPr>
          <a:xfrm>
            <a:off x="1035609" y="1180134"/>
            <a:ext cx="10513388" cy="5577657"/>
          </a:xfrm>
        </p:spPr>
        <p:txBody>
          <a:bodyPr>
            <a:normAutofit fontScale="92500" lnSpcReduction="20000"/>
          </a:bodyPr>
          <a:lstStyle/>
          <a:p>
            <a:pPr marL="0" indent="0">
              <a:lnSpc>
                <a:spcPct val="120000"/>
              </a:lnSpc>
              <a:buNone/>
            </a:pPr>
            <a:r>
              <a:rPr kumimoji="1" lang="ja-JP" altLang="en-US" sz="2000" dirty="0">
                <a:latin typeface="ＭＳ Ｐゴシック" panose="020B0600070205080204" pitchFamily="50" charset="-128"/>
                <a:ea typeface="ＭＳ Ｐゴシック" panose="020B0600070205080204" pitchFamily="50" charset="-128"/>
              </a:rPr>
              <a:t>■　名古屋工業大学第</a:t>
            </a:r>
            <a:r>
              <a:rPr kumimoji="1" lang="en-US" altLang="ja-JP" sz="2000" dirty="0">
                <a:latin typeface="ＭＳ Ｐゴシック" panose="020B0600070205080204" pitchFamily="50" charset="-128"/>
                <a:ea typeface="ＭＳ Ｐゴシック" panose="020B0600070205080204" pitchFamily="50" charset="-128"/>
              </a:rPr>
              <a:t>2</a:t>
            </a:r>
            <a:r>
              <a:rPr kumimoji="1" lang="ja-JP" altLang="en-US" sz="2000" dirty="0">
                <a:latin typeface="ＭＳ Ｐゴシック" panose="020B0600070205080204" pitchFamily="50" charset="-128"/>
                <a:ea typeface="ＭＳ Ｐゴシック" panose="020B0600070205080204" pitchFamily="50" charset="-128"/>
              </a:rPr>
              <a:t>部機械工学科卒業後　（</a:t>
            </a:r>
            <a:r>
              <a:rPr kumimoji="1" lang="en-US" altLang="ja-JP" sz="2000" dirty="0">
                <a:latin typeface="ＭＳ Ｐゴシック" panose="020B0600070205080204" pitchFamily="50" charset="-128"/>
                <a:ea typeface="ＭＳ Ｐゴシック" panose="020B0600070205080204" pitchFamily="50" charset="-128"/>
              </a:rPr>
              <a:t>10</a:t>
            </a:r>
            <a:r>
              <a:rPr kumimoji="1" lang="ja-JP" altLang="en-US" sz="2000" dirty="0">
                <a:latin typeface="ＭＳ Ｐゴシック" panose="020B0600070205080204" pitchFamily="50" charset="-128"/>
                <a:ea typeface="ＭＳ Ｐゴシック" panose="020B0600070205080204" pitchFamily="50" charset="-128"/>
              </a:rPr>
              <a:t>年間）</a:t>
            </a:r>
          </a:p>
          <a:p>
            <a:pPr marL="0" indent="0">
              <a:lnSpc>
                <a:spcPct val="120000"/>
              </a:lnSpc>
              <a:buNone/>
            </a:pPr>
            <a:r>
              <a:rPr kumimoji="1" lang="ja-JP" altLang="en-US" sz="2000" dirty="0">
                <a:latin typeface="ＭＳ Ｐゴシック" panose="020B0600070205080204" pitchFamily="50" charset="-128"/>
                <a:ea typeface="ＭＳ Ｐゴシック" panose="020B0600070205080204" pitchFamily="50" charset="-128"/>
              </a:rPr>
              <a:t>科研費総合研究　</a:t>
            </a:r>
            <a:r>
              <a:rPr kumimoji="1" lang="en-US" altLang="ja-JP" sz="2000" dirty="0">
                <a:latin typeface="ＭＳ Ｐゴシック" panose="020B0600070205080204" pitchFamily="50" charset="-128"/>
                <a:ea typeface="ＭＳ Ｐゴシック" panose="020B0600070205080204" pitchFamily="50" charset="-128"/>
              </a:rPr>
              <a:t>CG,</a:t>
            </a:r>
            <a:r>
              <a:rPr kumimoji="1" lang="ja-JP" altLang="en-US" sz="2000" dirty="0">
                <a:latin typeface="ＭＳ Ｐゴシック" panose="020B0600070205080204" pitchFamily="50" charset="-128"/>
                <a:ea typeface="ＭＳ Ｐゴシック" panose="020B0600070205080204" pitchFamily="50" charset="-128"/>
              </a:rPr>
              <a:t>画像処理関係の研究者の交流</a:t>
            </a:r>
          </a:p>
          <a:p>
            <a:pPr marL="0" indent="0">
              <a:lnSpc>
                <a:spcPct val="120000"/>
              </a:lnSpc>
              <a:buNone/>
            </a:pPr>
            <a:r>
              <a:rPr kumimoji="1" lang="ja-JP" altLang="en-US" sz="2000" dirty="0">
                <a:latin typeface="ＭＳ Ｐゴシック" panose="020B0600070205080204" pitchFamily="50" charset="-128"/>
                <a:ea typeface="ＭＳ Ｐゴシック" panose="020B0600070205080204" pitchFamily="50" charset="-128"/>
              </a:rPr>
              <a:t>ペイントシステム、</a:t>
            </a:r>
            <a:r>
              <a:rPr kumimoji="1" lang="en-US" altLang="ja-JP" sz="2000" dirty="0">
                <a:latin typeface="ＭＳ Ｐゴシック" panose="020B0600070205080204" pitchFamily="50" charset="-128"/>
                <a:ea typeface="ＭＳ Ｐゴシック" panose="020B0600070205080204" pitchFamily="50" charset="-128"/>
              </a:rPr>
              <a:t>3</a:t>
            </a:r>
            <a:r>
              <a:rPr kumimoji="1" lang="ja-JP" altLang="en-US" sz="2000" dirty="0">
                <a:latin typeface="ＭＳ Ｐゴシック" panose="020B0600070205080204" pitchFamily="50" charset="-128"/>
                <a:ea typeface="ＭＳ Ｐゴシック" panose="020B0600070205080204" pitchFamily="50" charset="-128"/>
              </a:rPr>
              <a:t>次元形状表現の研究　</a:t>
            </a:r>
            <a:r>
              <a:rPr lang="ja-JP" altLang="en-US" sz="2000" dirty="0">
                <a:latin typeface="ＭＳ Ｐゴシック" panose="020B0600070205080204" pitchFamily="50" charset="-128"/>
                <a:ea typeface="ＭＳ Ｐゴシック" panose="020B0600070205080204" pitchFamily="50" charset="-128"/>
              </a:rPr>
              <a:t>　</a:t>
            </a:r>
            <a:r>
              <a:rPr kumimoji="1" lang="ja-JP" altLang="en-US" sz="2000" dirty="0">
                <a:latin typeface="ＭＳ Ｐゴシック" panose="020B0600070205080204" pitchFamily="50" charset="-128"/>
                <a:ea typeface="ＭＳ Ｐゴシック" panose="020B0600070205080204" pitchFamily="50" charset="-128"/>
              </a:rPr>
              <a:t>笹徳印刷工業（株）との共同研究</a:t>
            </a:r>
            <a:br>
              <a:rPr kumimoji="1" lang="en-US" altLang="ja-JP" sz="2000" dirty="0">
                <a:latin typeface="ＭＳ Ｐゴシック" panose="020B0600070205080204" pitchFamily="50" charset="-128"/>
                <a:ea typeface="ＭＳ Ｐゴシック" panose="020B0600070205080204" pitchFamily="50" charset="-128"/>
              </a:rPr>
            </a:br>
            <a:r>
              <a:rPr kumimoji="1" lang="en-US" altLang="ja-JP" sz="2000" dirty="0">
                <a:latin typeface="ＭＳ Ｐゴシック" panose="020B0600070205080204" pitchFamily="50" charset="-128"/>
                <a:ea typeface="ＭＳ Ｐゴシック" panose="020B0600070205080204" pitchFamily="50" charset="-128"/>
              </a:rPr>
              <a:t>EUROGRAPHICS1985</a:t>
            </a:r>
            <a:r>
              <a:rPr kumimoji="1" lang="ja-JP" altLang="en-US" sz="2000" dirty="0">
                <a:latin typeface="ＭＳ Ｐゴシック" panose="020B0600070205080204" pitchFamily="50" charset="-128"/>
                <a:ea typeface="ＭＳ Ｐゴシック" panose="020B0600070205080204" pitchFamily="50" charset="-128"/>
              </a:rPr>
              <a:t>（フランス、ニース）で発表</a:t>
            </a:r>
            <a:endParaRPr kumimoji="1" lang="en-US" altLang="ja-JP" sz="2000" dirty="0">
              <a:latin typeface="ＭＳ Ｐゴシック" panose="020B0600070205080204" pitchFamily="50" charset="-128"/>
              <a:ea typeface="ＭＳ Ｐゴシック" panose="020B0600070205080204" pitchFamily="50" charset="-128"/>
            </a:endParaRPr>
          </a:p>
          <a:p>
            <a:pPr marL="0" indent="0">
              <a:lnSpc>
                <a:spcPct val="120000"/>
              </a:lnSpc>
              <a:buNone/>
            </a:pPr>
            <a:r>
              <a:rPr kumimoji="1" lang="ja-JP" altLang="en-US" sz="2000" dirty="0">
                <a:latin typeface="ＭＳ Ｐゴシック" panose="020B0600070205080204" pitchFamily="50" charset="-128"/>
                <a:ea typeface="ＭＳ Ｐゴシック" panose="020B0600070205080204" pitchFamily="50" charset="-128"/>
              </a:rPr>
              <a:t>情報処理学会</a:t>
            </a:r>
            <a:r>
              <a:rPr kumimoji="1" lang="en-US" altLang="ja-JP" sz="2000" dirty="0">
                <a:latin typeface="ＭＳ Ｐゴシック" panose="020B0600070205080204" pitchFamily="50" charset="-128"/>
                <a:ea typeface="ＭＳ Ｐゴシック" panose="020B0600070205080204" pitchFamily="50" charset="-128"/>
              </a:rPr>
              <a:t>25</a:t>
            </a:r>
            <a:r>
              <a:rPr kumimoji="1" lang="ja-JP" altLang="en-US" sz="2000" dirty="0">
                <a:latin typeface="ＭＳ Ｐゴシック" panose="020B0600070205080204" pitchFamily="50" charset="-128"/>
                <a:ea typeface="ＭＳ Ｐゴシック" panose="020B0600070205080204" pitchFamily="50" charset="-128"/>
              </a:rPr>
              <a:t>周年記念論文賞　川合</a:t>
            </a:r>
            <a:r>
              <a:rPr lang="ja-JP" altLang="en-US" sz="2000" dirty="0">
                <a:latin typeface="ＭＳ Ｐゴシック" panose="020B0600070205080204" pitchFamily="50" charset="-128"/>
                <a:ea typeface="ＭＳ Ｐゴシック" panose="020B0600070205080204" pitchFamily="50" charset="-128"/>
              </a:rPr>
              <a:t>慧</a:t>
            </a:r>
            <a:r>
              <a:rPr kumimoji="1" lang="ja-JP" altLang="en-US" sz="2000" dirty="0">
                <a:latin typeface="ＭＳ Ｐゴシック" panose="020B0600070205080204" pitchFamily="50" charset="-128"/>
                <a:ea typeface="ＭＳ Ｐゴシック" panose="020B0600070205080204" pitchFamily="50" charset="-128"/>
              </a:rPr>
              <a:t>先生：学会誌「情報処理」研究会の記事、　</a:t>
            </a:r>
            <a:r>
              <a:rPr kumimoji="1" lang="ja-JP" altLang="en-US" sz="2000" b="1" dirty="0">
                <a:latin typeface="ＭＳ Ｐゴシック" panose="020B0600070205080204" pitchFamily="50" charset="-128"/>
                <a:ea typeface="ＭＳ Ｐゴシック" panose="020B0600070205080204" pitchFamily="50" charset="-128"/>
              </a:rPr>
              <a:t>査読者に感謝</a:t>
            </a:r>
          </a:p>
          <a:p>
            <a:pPr marL="0" indent="0">
              <a:lnSpc>
                <a:spcPct val="120000"/>
              </a:lnSpc>
              <a:buNone/>
            </a:pPr>
            <a:r>
              <a:rPr kumimoji="1" lang="en-US" altLang="ja-JP" sz="2000" dirty="0">
                <a:latin typeface="ＭＳ Ｐゴシック" panose="020B0600070205080204" pitchFamily="50" charset="-128"/>
                <a:ea typeface="ＭＳ Ｐゴシック" panose="020B0600070205080204" pitchFamily="50" charset="-128"/>
              </a:rPr>
              <a:t>1986</a:t>
            </a:r>
            <a:r>
              <a:rPr kumimoji="1" lang="ja-JP" altLang="en-US" sz="2000" dirty="0">
                <a:latin typeface="ＭＳ Ｐゴシック" panose="020B0600070205080204" pitchFamily="50" charset="-128"/>
                <a:ea typeface="ＭＳ Ｐゴシック" panose="020B0600070205080204" pitchFamily="50" charset="-128"/>
              </a:rPr>
              <a:t>年日本図学会賞受賞　　</a:t>
            </a:r>
            <a:br>
              <a:rPr kumimoji="1" lang="en-US" altLang="ja-JP" sz="2000" dirty="0">
                <a:latin typeface="ＭＳ Ｐゴシック" panose="020B0600070205080204" pitchFamily="50" charset="-128"/>
                <a:ea typeface="ＭＳ Ｐゴシック" panose="020B0600070205080204" pitchFamily="50" charset="-128"/>
              </a:rPr>
            </a:br>
            <a:endParaRPr kumimoji="1" lang="ja-JP" altLang="en-US" sz="2000" dirty="0">
              <a:latin typeface="ＭＳ Ｐゴシック" panose="020B0600070205080204" pitchFamily="50" charset="-128"/>
              <a:ea typeface="ＭＳ Ｐゴシック" panose="020B0600070205080204" pitchFamily="50" charset="-128"/>
            </a:endParaRPr>
          </a:p>
          <a:p>
            <a:pPr marL="0" indent="0">
              <a:lnSpc>
                <a:spcPct val="120000"/>
              </a:lnSpc>
              <a:buNone/>
            </a:pPr>
            <a:r>
              <a:rPr kumimoji="1" lang="ja-JP" altLang="en-US" sz="2000" dirty="0">
                <a:latin typeface="ＭＳ Ｐゴシック" panose="020B0600070205080204" pitchFamily="50" charset="-128"/>
                <a:ea typeface="ＭＳ Ｐゴシック" panose="020B0600070205080204" pitchFamily="50" charset="-128"/>
              </a:rPr>
              <a:t>フルカラー印刷の博士論文　（東京大学論文提出）　　木村先生のご指導のテープ起こし</a:t>
            </a:r>
            <a:endParaRPr kumimoji="1" lang="en-US" altLang="ja-JP" sz="2000" dirty="0">
              <a:latin typeface="ＭＳ Ｐゴシック" panose="020B0600070205080204" pitchFamily="50" charset="-128"/>
              <a:ea typeface="ＭＳ Ｐゴシック" panose="020B0600070205080204" pitchFamily="50" charset="-128"/>
            </a:endParaRPr>
          </a:p>
          <a:p>
            <a:pPr marL="0" indent="0">
              <a:lnSpc>
                <a:spcPct val="120000"/>
              </a:lnSpc>
              <a:buNone/>
            </a:pPr>
            <a:r>
              <a:rPr kumimoji="1" lang="ja-JP" altLang="en-US" sz="2000" dirty="0">
                <a:latin typeface="ＭＳ Ｐゴシック" panose="020B0600070205080204" pitchFamily="50" charset="-128"/>
                <a:ea typeface="ＭＳ Ｐゴシック" panose="020B0600070205080204" pitchFamily="50" charset="-128"/>
              </a:rPr>
              <a:t>博士論文主査　木村文彦先生　</a:t>
            </a:r>
            <a:r>
              <a:rPr kumimoji="1" lang="en-US" altLang="ja-JP" sz="2000" dirty="0">
                <a:latin typeface="ＭＳ Ｐゴシック" panose="020B0600070205080204" pitchFamily="50" charset="-128"/>
                <a:ea typeface="ＭＳ Ｐゴシック" panose="020B0600070205080204" pitchFamily="50" charset="-128"/>
              </a:rPr>
              <a:t>1988</a:t>
            </a:r>
          </a:p>
          <a:p>
            <a:pPr marL="0" indent="0">
              <a:lnSpc>
                <a:spcPct val="120000"/>
              </a:lnSpc>
              <a:buNone/>
            </a:pPr>
            <a:r>
              <a:rPr kumimoji="1" lang="ja-JP" altLang="en-US" sz="2000" dirty="0">
                <a:latin typeface="ＭＳ Ｐゴシック" panose="020B0600070205080204" pitchFamily="50" charset="-128"/>
                <a:ea typeface="ＭＳ Ｐゴシック" panose="020B0600070205080204" pitchFamily="50" charset="-128"/>
              </a:rPr>
              <a:t>　　　副査　吉川弘之先生、鈴木賢次郎先生、杉原厚吉先生、大園成夫先生</a:t>
            </a:r>
          </a:p>
          <a:p>
            <a:pPr marL="0" indent="0">
              <a:lnSpc>
                <a:spcPct val="120000"/>
              </a:lnSpc>
              <a:buNone/>
            </a:pPr>
            <a:r>
              <a:rPr kumimoji="1" lang="ja-JP" altLang="en-US" sz="2000" dirty="0">
                <a:latin typeface="ＭＳ Ｐゴシック" panose="020B0600070205080204" pitchFamily="50" charset="-128"/>
                <a:ea typeface="ＭＳ Ｐゴシック" panose="020B0600070205080204" pitchFamily="50" charset="-128"/>
              </a:rPr>
              <a:t>東京工芸大学電子工学科に</a:t>
            </a:r>
            <a:r>
              <a:rPr lang="ja-JP" altLang="en-US" sz="2000" dirty="0">
                <a:latin typeface="ＭＳ Ｐゴシック" panose="020B0600070205080204" pitchFamily="50" charset="-128"/>
                <a:ea typeface="ＭＳ Ｐゴシック" panose="020B0600070205080204" pitchFamily="50" charset="-128"/>
              </a:rPr>
              <a:t>就職</a:t>
            </a:r>
            <a:r>
              <a:rPr kumimoji="1" lang="ja-JP" altLang="en-US" sz="2000" dirty="0">
                <a:latin typeface="ＭＳ Ｐゴシック" panose="020B0600070205080204" pitchFamily="50" charset="-128"/>
                <a:ea typeface="ＭＳ Ｐゴシック" panose="020B0600070205080204" pitchFamily="50" charset="-128"/>
              </a:rPr>
              <a:t>　</a:t>
            </a:r>
            <a:r>
              <a:rPr kumimoji="1" lang="en-US" altLang="ja-JP" sz="2000" dirty="0">
                <a:latin typeface="ＭＳ Ｐゴシック" panose="020B0600070205080204" pitchFamily="50" charset="-128"/>
                <a:ea typeface="ＭＳ Ｐゴシック" panose="020B0600070205080204" pitchFamily="50" charset="-128"/>
              </a:rPr>
              <a:t>1988</a:t>
            </a:r>
            <a:r>
              <a:rPr kumimoji="1" lang="ja-JP" altLang="en-US" sz="2000" dirty="0">
                <a:latin typeface="ＭＳ Ｐゴシック" panose="020B0600070205080204" pitchFamily="50" charset="-128"/>
                <a:ea typeface="ＭＳ Ｐゴシック" panose="020B0600070205080204" pitchFamily="50" charset="-128"/>
              </a:rPr>
              <a:t>　</a:t>
            </a:r>
            <a:br>
              <a:rPr kumimoji="1" lang="en-US" altLang="ja-JP" sz="2000" dirty="0">
                <a:latin typeface="ＭＳ Ｐゴシック" panose="020B0600070205080204" pitchFamily="50" charset="-128"/>
                <a:ea typeface="ＭＳ Ｐゴシック" panose="020B0600070205080204" pitchFamily="50" charset="-128"/>
              </a:rPr>
            </a:br>
            <a:r>
              <a:rPr kumimoji="1" lang="ja-JP" altLang="en-US" sz="2000" dirty="0">
                <a:latin typeface="ＭＳ Ｐゴシック" panose="020B0600070205080204" pitchFamily="50" charset="-128"/>
                <a:ea typeface="ＭＳ Ｐゴシック" panose="020B0600070205080204" pitchFamily="50" charset="-128"/>
              </a:rPr>
              <a:t>　　　吉川弘之先生「</a:t>
            </a:r>
            <a:r>
              <a:rPr kumimoji="1" lang="ja-JP" altLang="en-US" sz="2000" b="1" dirty="0">
                <a:solidFill>
                  <a:srgbClr val="C00000"/>
                </a:solidFill>
                <a:latin typeface="ＭＳ Ｐゴシック" panose="020B0600070205080204" pitchFamily="50" charset="-128"/>
                <a:ea typeface="ＭＳ Ｐゴシック" panose="020B0600070205080204" pitchFamily="50" charset="-128"/>
              </a:rPr>
              <a:t>工学と芸術の融合</a:t>
            </a:r>
            <a:r>
              <a:rPr kumimoji="1" lang="ja-JP" altLang="en-US" sz="2000" dirty="0">
                <a:latin typeface="ＭＳ Ｐゴシック" panose="020B0600070205080204" pitchFamily="50" charset="-128"/>
                <a:ea typeface="ＭＳ Ｐゴシック" panose="020B0600070205080204" pitchFamily="50" charset="-128"/>
              </a:rPr>
              <a:t>ということで、今までの研究を生かすことができる大学」</a:t>
            </a:r>
          </a:p>
          <a:p>
            <a:pPr marL="0" indent="0">
              <a:lnSpc>
                <a:spcPct val="120000"/>
              </a:lnSpc>
              <a:buNone/>
            </a:pPr>
            <a:r>
              <a:rPr kumimoji="1" lang="ja-JP" altLang="en-US" sz="2000" dirty="0">
                <a:latin typeface="ＭＳ Ｐゴシック" panose="020B0600070205080204" pitchFamily="50" charset="-128"/>
                <a:ea typeface="ＭＳ Ｐゴシック" panose="020B0600070205080204" pitchFamily="50" charset="-128"/>
              </a:rPr>
              <a:t>　　　中嶋正之先生から講義「デジタル伝送」のために書籍と</a:t>
            </a:r>
            <a:r>
              <a:rPr kumimoji="1" lang="en-US" altLang="ja-JP" sz="2000" dirty="0">
                <a:latin typeface="ＭＳ Ｐゴシック" panose="020B0600070205080204" pitchFamily="50" charset="-128"/>
                <a:ea typeface="ＭＳ Ｐゴシック" panose="020B0600070205080204" pitchFamily="50" charset="-128"/>
              </a:rPr>
              <a:t>OHP</a:t>
            </a:r>
            <a:r>
              <a:rPr kumimoji="1" lang="ja-JP" altLang="en-US" sz="2000" dirty="0">
                <a:latin typeface="ＭＳ Ｐゴシック" panose="020B0600070205080204" pitchFamily="50" charset="-128"/>
                <a:ea typeface="ＭＳ Ｐゴシック" panose="020B0600070205080204" pitchFamily="50" charset="-128"/>
              </a:rPr>
              <a:t>資料をいただく</a:t>
            </a:r>
          </a:p>
          <a:p>
            <a:pPr marL="0" indent="0">
              <a:lnSpc>
                <a:spcPct val="120000"/>
              </a:lnSpc>
              <a:buNone/>
            </a:pPr>
            <a:r>
              <a:rPr kumimoji="1" lang="ja-JP" altLang="en-US" sz="2000" dirty="0">
                <a:latin typeface="ＭＳ Ｐゴシック" panose="020B0600070205080204" pitchFamily="50" charset="-128"/>
                <a:ea typeface="ＭＳ Ｐゴシック" panose="020B0600070205080204" pitchFamily="50" charset="-128"/>
              </a:rPr>
              <a:t>東京工芸大学</a:t>
            </a:r>
            <a:r>
              <a:rPr lang="ja-JP" altLang="en-US" sz="2000" dirty="0">
                <a:latin typeface="ＭＳ Ｐゴシック" panose="020B0600070205080204" pitchFamily="50" charset="-128"/>
                <a:ea typeface="ＭＳ Ｐゴシック" panose="020B0600070205080204" pitchFamily="50" charset="-128"/>
              </a:rPr>
              <a:t>で</a:t>
            </a:r>
            <a:r>
              <a:rPr kumimoji="1" lang="en-US" altLang="ja-JP" sz="2000" dirty="0">
                <a:latin typeface="ＭＳ Ｐゴシック" panose="020B0600070205080204" pitchFamily="50" charset="-128"/>
                <a:ea typeface="ＭＳ Ｐゴシック" panose="020B0600070205080204" pitchFamily="50" charset="-128"/>
              </a:rPr>
              <a:t>1</a:t>
            </a:r>
            <a:r>
              <a:rPr kumimoji="1" lang="ja-JP" altLang="en-US" sz="2000" dirty="0">
                <a:latin typeface="ＭＳ Ｐゴシック" panose="020B0600070205080204" pitchFamily="50" charset="-128"/>
                <a:ea typeface="ＭＳ Ｐゴシック" panose="020B0600070205080204" pitchFamily="50" charset="-128"/>
              </a:rPr>
              <a:t>年</a:t>
            </a:r>
            <a:r>
              <a:rPr kumimoji="1" lang="en-US" altLang="ja-JP" sz="2000" dirty="0">
                <a:latin typeface="ＭＳ Ｐゴシック" panose="020B0600070205080204" pitchFamily="50" charset="-128"/>
                <a:ea typeface="ＭＳ Ｐゴシック" panose="020B0600070205080204" pitchFamily="50" charset="-128"/>
              </a:rPr>
              <a:t>1</a:t>
            </a:r>
            <a:r>
              <a:rPr kumimoji="1" lang="ja-JP" altLang="en-US" sz="2000" dirty="0">
                <a:latin typeface="ＭＳ Ｐゴシック" panose="020B0600070205080204" pitchFamily="50" charset="-128"/>
                <a:ea typeface="ＭＳ Ｐゴシック" panose="020B0600070205080204" pitchFamily="50" charset="-128"/>
              </a:rPr>
              <a:t>か月勤務し、埼玉大学工学部情報工学科に移動</a:t>
            </a:r>
            <a:endParaRPr kumimoji="1" lang="ja-JP" altLang="en-US" sz="2000" b="1" dirty="0">
              <a:latin typeface="ＭＳ Ｐゴシック" panose="020B0600070205080204" pitchFamily="50" charset="-128"/>
              <a:ea typeface="ＭＳ Ｐゴシック" panose="020B0600070205080204" pitchFamily="50" charset="-128"/>
            </a:endParaRPr>
          </a:p>
          <a:p>
            <a:pPr marL="0" indent="0">
              <a:lnSpc>
                <a:spcPct val="120000"/>
              </a:lnSpc>
              <a:buNone/>
            </a:pPr>
            <a:endParaRPr kumimoji="1" lang="en-US" altLang="ja-JP" sz="2000"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a:extLst>
              <a:ext uri="{FF2B5EF4-FFF2-40B4-BE49-F238E27FC236}">
                <a16:creationId xmlns:a16="http://schemas.microsoft.com/office/drawing/2014/main" id="{DE640461-F316-3B7E-C119-42DBD2DEE0E8}"/>
              </a:ext>
            </a:extLst>
          </p:cNvPr>
          <p:cNvSpPr>
            <a:spLocks noGrp="1"/>
          </p:cNvSpPr>
          <p:nvPr>
            <p:ph type="sldNum" sz="quarter" idx="12"/>
          </p:nvPr>
        </p:nvSpPr>
        <p:spPr/>
        <p:txBody>
          <a:bodyPr/>
          <a:lstStyle/>
          <a:p>
            <a:fld id="{011825E6-0B3D-4B55-894C-2300E3F058C0}" type="slidenum">
              <a:rPr kumimoji="1" lang="ja-JP" altLang="en-US" smtClean="0"/>
              <a:t>17</a:t>
            </a:fld>
            <a:endParaRPr kumimoji="1" lang="ja-JP" altLang="en-US"/>
          </a:p>
        </p:txBody>
      </p:sp>
      <p:pic>
        <p:nvPicPr>
          <p:cNvPr id="5" name="Picture 2" descr="名古屋大学リーディング大学院プログラム合同シンポジウム">
            <a:extLst>
              <a:ext uri="{FF2B5EF4-FFF2-40B4-BE49-F238E27FC236}">
                <a16:creationId xmlns:a16="http://schemas.microsoft.com/office/drawing/2014/main" id="{1A3F3669-5444-F950-C0A6-6289BA3A15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6113" y="228600"/>
            <a:ext cx="1010357" cy="6105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校章">
            <a:extLst>
              <a:ext uri="{FF2B5EF4-FFF2-40B4-BE49-F238E27FC236}">
                <a16:creationId xmlns:a16="http://schemas.microsoft.com/office/drawing/2014/main" id="{9D1C790C-8073-F4E8-F283-BF95EDAC1F8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213" t="11528" r="8643" b="11991"/>
          <a:stretch/>
        </p:blipFill>
        <p:spPr bwMode="auto">
          <a:xfrm>
            <a:off x="10750185" y="4726191"/>
            <a:ext cx="981517" cy="960626"/>
          </a:xfrm>
          <a:prstGeom prst="rect">
            <a:avLst/>
          </a:prstGeom>
          <a:noFill/>
          <a:extLst>
            <a:ext uri="{909E8E84-426E-40DD-AFC4-6F175D3DCCD1}">
              <a14:hiddenFill xmlns:a14="http://schemas.microsoft.com/office/drawing/2010/main">
                <a:solidFill>
                  <a:srgbClr val="FFFFFF"/>
                </a:solidFill>
              </a14:hiddenFill>
            </a:ext>
          </a:extLst>
        </p:spPr>
      </p:pic>
      <p:cxnSp>
        <p:nvCxnSpPr>
          <p:cNvPr id="8" name="直線コネクタ 7">
            <a:extLst>
              <a:ext uri="{FF2B5EF4-FFF2-40B4-BE49-F238E27FC236}">
                <a16:creationId xmlns:a16="http://schemas.microsoft.com/office/drawing/2014/main" id="{F237D8D7-0C66-15C0-3714-4CA6FAD21962}"/>
              </a:ext>
            </a:extLst>
          </p:cNvPr>
          <p:cNvCxnSpPr/>
          <p:nvPr/>
        </p:nvCxnSpPr>
        <p:spPr>
          <a:xfrm>
            <a:off x="405560" y="1066800"/>
            <a:ext cx="11380880" cy="0"/>
          </a:xfrm>
          <a:prstGeom prst="line">
            <a:avLst/>
          </a:prstGeom>
          <a:ln w="28575"/>
        </p:spPr>
        <p:style>
          <a:lnRef idx="1">
            <a:schemeClr val="dk1"/>
          </a:lnRef>
          <a:fillRef idx="0">
            <a:schemeClr val="dk1"/>
          </a:fillRef>
          <a:effectRef idx="0">
            <a:schemeClr val="dk1"/>
          </a:effectRef>
          <a:fontRef idx="minor">
            <a:schemeClr val="tx1"/>
          </a:fontRef>
        </p:style>
      </p:cxnSp>
      <p:pic>
        <p:nvPicPr>
          <p:cNvPr id="7" name="図 6">
            <a:extLst>
              <a:ext uri="{FF2B5EF4-FFF2-40B4-BE49-F238E27FC236}">
                <a16:creationId xmlns:a16="http://schemas.microsoft.com/office/drawing/2014/main" id="{01DC64E3-92F3-DBC8-0EA6-7461245FDE21}"/>
              </a:ext>
            </a:extLst>
          </p:cNvPr>
          <p:cNvPicPr>
            <a:picLocks noChangeAspect="1"/>
          </p:cNvPicPr>
          <p:nvPr/>
        </p:nvPicPr>
        <p:blipFill rotWithShape="1">
          <a:blip r:embed="rId5">
            <a:extLst>
              <a:ext uri="{28A0092B-C50C-407E-A947-70E740481C1C}">
                <a14:useLocalDpi xmlns:a14="http://schemas.microsoft.com/office/drawing/2010/main" val="0"/>
              </a:ext>
            </a:extLst>
          </a:blip>
          <a:srcRect l="-1842" r="-268"/>
          <a:stretch/>
        </p:blipFill>
        <p:spPr>
          <a:xfrm>
            <a:off x="10672175" y="5894387"/>
            <a:ext cx="1041304" cy="797233"/>
          </a:xfrm>
          <a:prstGeom prst="rect">
            <a:avLst/>
          </a:prstGeom>
        </p:spPr>
      </p:pic>
    </p:spTree>
    <p:extLst>
      <p:ext uri="{BB962C8B-B14F-4D97-AF65-F5344CB8AC3E}">
        <p14:creationId xmlns:p14="http://schemas.microsoft.com/office/powerpoint/2010/main" val="25567138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chemeClr val="bg2">
              <a:lumMod val="90000"/>
            </a:schemeClr>
          </a:solidFill>
        </p:spPr>
        <p:txBody>
          <a:bodyPr>
            <a:normAutofit/>
          </a:bodyPr>
          <a:lstStyle/>
          <a:p>
            <a:pPr algn="ctr">
              <a:defRPr>
                <a:uFillTx/>
              </a:defRPr>
            </a:pPr>
            <a:r>
              <a:rPr lang="en-US" altLang="ja-JP" b="1" dirty="0">
                <a:uFillTx/>
              </a:rPr>
              <a:t>Non Photorealistic Rendering</a:t>
            </a:r>
            <a:endParaRPr lang="en-US" altLang="ja-JP" b="1" dirty="0">
              <a:uFillTx/>
              <a:cs typeface="Arial" pitchFamily="34" charset="0"/>
            </a:endParaRPr>
          </a:p>
        </p:txBody>
      </p:sp>
      <p:sp>
        <p:nvSpPr>
          <p:cNvPr id="4" name="スライド番号プレースホルダー 3"/>
          <p:cNvSpPr>
            <a:spLocks noGrp="1"/>
          </p:cNvSpPr>
          <p:nvPr>
            <p:ph type="sldNum" sz="quarter" idx="12"/>
          </p:nvPr>
        </p:nvSpPr>
        <p:spPr/>
        <p:txBody>
          <a:bodyPr/>
          <a:lstStyle/>
          <a:p>
            <a:fld id="{011825E6-0B3D-4B55-894C-2300E3F058C0}" type="slidenum">
              <a:rPr kumimoji="1" lang="ja-JP" altLang="en-US" smtClean="0">
                <a:uFillTx/>
              </a:rPr>
              <a:t>18</a:t>
            </a:fld>
            <a:endParaRPr kumimoji="1" lang="ja-JP" altLang="en-US">
              <a:uFillTx/>
            </a:endParaRPr>
          </a:p>
        </p:txBody>
      </p:sp>
      <p:sp>
        <p:nvSpPr>
          <p:cNvPr id="3" name="正方形/長方形 2"/>
          <p:cNvSpPr>
            <a:spLocks/>
          </p:cNvSpPr>
          <p:nvPr/>
        </p:nvSpPr>
        <p:spPr>
          <a:xfrm>
            <a:off x="730134" y="1397456"/>
            <a:ext cx="1492716" cy="369332"/>
          </a:xfrm>
          <a:prstGeom prst="rect">
            <a:avLst/>
          </a:prstGeom>
        </p:spPr>
        <p:txBody>
          <a:bodyPr wrap="none">
            <a:spAutoFit/>
          </a:bodyPr>
          <a:lstStyle/>
          <a:p>
            <a:pPr algn="ctr"/>
            <a:r>
              <a:rPr lang="ja-JP" altLang="en-US" dirty="0">
                <a:solidFill>
                  <a:schemeClr val="tx1">
                    <a:lumMod val="75000"/>
                    <a:lumOff val="25000"/>
                  </a:schemeClr>
                </a:solidFill>
                <a:uFillTx/>
              </a:rPr>
              <a:t>フォトレタッチ</a:t>
            </a:r>
          </a:p>
        </p:txBody>
      </p:sp>
      <p:sp>
        <p:nvSpPr>
          <p:cNvPr id="14" name="正方形/長方形 13"/>
          <p:cNvSpPr>
            <a:spLocks/>
          </p:cNvSpPr>
          <p:nvPr/>
        </p:nvSpPr>
        <p:spPr>
          <a:xfrm>
            <a:off x="1154461" y="4107286"/>
            <a:ext cx="1696298" cy="369332"/>
          </a:xfrm>
          <a:prstGeom prst="rect">
            <a:avLst/>
          </a:prstGeom>
        </p:spPr>
        <p:txBody>
          <a:bodyPr wrap="none">
            <a:spAutoFit/>
          </a:bodyPr>
          <a:lstStyle/>
          <a:p>
            <a:pPr algn="ctr"/>
            <a:r>
              <a:rPr lang="en-US" altLang="ja-JP" dirty="0">
                <a:solidFill>
                  <a:schemeClr val="tx1">
                    <a:lumMod val="75000"/>
                    <a:lumOff val="25000"/>
                  </a:schemeClr>
                </a:solidFill>
                <a:uFillTx/>
              </a:rPr>
              <a:t>3</a:t>
            </a:r>
            <a:r>
              <a:rPr lang="ja-JP" altLang="en-US" dirty="0">
                <a:solidFill>
                  <a:schemeClr val="tx1">
                    <a:lumMod val="75000"/>
                    <a:lumOff val="25000"/>
                  </a:schemeClr>
                </a:solidFill>
                <a:uFillTx/>
              </a:rPr>
              <a:t>次元形状表現</a:t>
            </a:r>
          </a:p>
        </p:txBody>
      </p:sp>
      <p:sp>
        <p:nvSpPr>
          <p:cNvPr id="18" name="正方形/長方形 17"/>
          <p:cNvSpPr>
            <a:spLocks/>
          </p:cNvSpPr>
          <p:nvPr/>
        </p:nvSpPr>
        <p:spPr>
          <a:xfrm>
            <a:off x="9416303" y="4107286"/>
            <a:ext cx="2523448" cy="369332"/>
          </a:xfrm>
          <a:prstGeom prst="rect">
            <a:avLst/>
          </a:prstGeom>
        </p:spPr>
        <p:txBody>
          <a:bodyPr wrap="none">
            <a:spAutoFit/>
          </a:bodyPr>
          <a:lstStyle/>
          <a:p>
            <a:pPr algn="ctr"/>
            <a:r>
              <a:rPr lang="ja-JP" altLang="en-US" dirty="0">
                <a:solidFill>
                  <a:schemeClr val="tx1">
                    <a:lumMod val="75000"/>
                    <a:lumOff val="25000"/>
                  </a:schemeClr>
                </a:solidFill>
                <a:uFillTx/>
              </a:rPr>
              <a:t>視覚認知モデルの利用</a:t>
            </a:r>
          </a:p>
        </p:txBody>
      </p:sp>
      <p:pic>
        <p:nvPicPr>
          <p:cNvPr id="22" name="Picture 55" descr="still09"/>
          <p:cNvPicPr>
            <a:picLocks noChangeAspect="1" noChangeArrowheads="1"/>
          </p:cNvPicPr>
          <p:nvPr/>
        </p:nvPicPr>
        <p:blipFill>
          <a:blip r:embed="rId3" cstate="print"/>
          <a:srcRect b="2789"/>
          <a:stretch>
            <a:fillRect/>
          </a:stretch>
        </p:blipFill>
        <p:spPr bwMode="auto">
          <a:xfrm>
            <a:off x="9510445" y="4501600"/>
            <a:ext cx="2218110" cy="1620000"/>
          </a:xfrm>
          <a:prstGeom prst="rect">
            <a:avLst/>
          </a:prstGeom>
          <a:noFill/>
          <a:ln>
            <a:noFill/>
          </a:ln>
        </p:spPr>
      </p:pic>
      <p:pic>
        <p:nvPicPr>
          <p:cNvPr id="24" name="Picture 4" descr="D:\images\kondo\img13.JPG"/>
          <p:cNvPicPr>
            <a:picLocks noChangeAspect="1" noChangeArrowheads="1"/>
          </p:cNvPicPr>
          <p:nvPr/>
        </p:nvPicPr>
        <p:blipFill rotWithShape="1">
          <a:blip r:embed="rId4"/>
          <a:srcRect t="932" b="932"/>
          <a:stretch/>
        </p:blipFill>
        <p:spPr bwMode="auto">
          <a:xfrm>
            <a:off x="2033994" y="4516643"/>
            <a:ext cx="1620000" cy="1620000"/>
          </a:xfrm>
          <a:prstGeom prst="rect">
            <a:avLst/>
          </a:prstGeom>
          <a:noFill/>
        </p:spPr>
      </p:pic>
      <p:sp>
        <p:nvSpPr>
          <p:cNvPr id="26" name="正方形/長方形 25"/>
          <p:cNvSpPr>
            <a:spLocks/>
          </p:cNvSpPr>
          <p:nvPr/>
        </p:nvSpPr>
        <p:spPr>
          <a:xfrm>
            <a:off x="4349256" y="4143295"/>
            <a:ext cx="1338828" cy="369332"/>
          </a:xfrm>
          <a:prstGeom prst="rect">
            <a:avLst/>
          </a:prstGeom>
        </p:spPr>
        <p:txBody>
          <a:bodyPr wrap="none">
            <a:spAutoFit/>
          </a:bodyPr>
          <a:lstStyle/>
          <a:p>
            <a:pPr algn="ctr"/>
            <a:r>
              <a:rPr lang="ja-JP" altLang="en-US" dirty="0">
                <a:solidFill>
                  <a:schemeClr val="tx1">
                    <a:lumMod val="75000"/>
                    <a:lumOff val="25000"/>
                  </a:schemeClr>
                </a:solidFill>
                <a:uFillTx/>
              </a:rPr>
              <a:t>輪郭線描画</a:t>
            </a:r>
          </a:p>
        </p:txBody>
      </p:sp>
      <p:pic>
        <p:nvPicPr>
          <p:cNvPr id="15" name="Picture 2"/>
          <p:cNvPicPr>
            <a:picLocks noChangeArrowheads="1"/>
          </p:cNvPicPr>
          <p:nvPr/>
        </p:nvPicPr>
        <p:blipFill rotWithShape="1">
          <a:blip r:embed="rId5"/>
          <a:srcRect l="14021" t="9297" r="6481" b="9086"/>
          <a:stretch/>
        </p:blipFill>
        <p:spPr bwMode="auto">
          <a:xfrm>
            <a:off x="4050084" y="4510235"/>
            <a:ext cx="1620000" cy="1620000"/>
          </a:xfrm>
          <a:prstGeom prst="rect">
            <a:avLst/>
          </a:prstGeom>
          <a:noFill/>
          <a:ln>
            <a:noFill/>
          </a:ln>
          <a:effectLst/>
        </p:spPr>
      </p:pic>
      <p:pic>
        <p:nvPicPr>
          <p:cNvPr id="19" name="Picture 4"/>
          <p:cNvPicPr>
            <a:picLocks noChangeArrowheads="1"/>
          </p:cNvPicPr>
          <p:nvPr/>
        </p:nvPicPr>
        <p:blipFill>
          <a:blip r:embed="rId6"/>
          <a:srcRect/>
          <a:stretch>
            <a:fillRect/>
          </a:stretch>
        </p:blipFill>
        <p:spPr bwMode="auto">
          <a:xfrm>
            <a:off x="5778870" y="4490310"/>
            <a:ext cx="1620000" cy="1620000"/>
          </a:xfrm>
          <a:prstGeom prst="rect">
            <a:avLst/>
          </a:prstGeom>
          <a:noFill/>
          <a:ln>
            <a:noFill/>
          </a:ln>
          <a:effectLst/>
        </p:spPr>
      </p:pic>
      <p:pic>
        <p:nvPicPr>
          <p:cNvPr id="28" name="Picture 3" descr="dome"/>
          <p:cNvPicPr>
            <a:picLocks noChangeAspect="1" noChangeArrowheads="1"/>
          </p:cNvPicPr>
          <p:nvPr/>
        </p:nvPicPr>
        <p:blipFill rotWithShape="1">
          <a:blip r:embed="rId7"/>
          <a:srcRect l="16860" r="16860"/>
          <a:stretch/>
        </p:blipFill>
        <p:spPr bwMode="auto">
          <a:xfrm>
            <a:off x="5998026" y="1769358"/>
            <a:ext cx="1620000" cy="1620000"/>
          </a:xfrm>
          <a:prstGeom prst="rect">
            <a:avLst/>
          </a:prstGeom>
          <a:noFill/>
          <a:ln w="9525">
            <a:solidFill>
              <a:schemeClr val="tx1"/>
            </a:solidFill>
            <a:miter lim="800000"/>
          </a:ln>
        </p:spPr>
      </p:pic>
      <p:pic>
        <p:nvPicPr>
          <p:cNvPr id="35" name="Picture 1031"/>
          <p:cNvPicPr>
            <a:picLocks noChangeAspect="1" noChangeArrowheads="1"/>
          </p:cNvPicPr>
          <p:nvPr/>
        </p:nvPicPr>
        <p:blipFill>
          <a:blip r:embed="rId8"/>
          <a:srcRect/>
          <a:stretch>
            <a:fillRect/>
          </a:stretch>
        </p:blipFill>
        <p:spPr bwMode="auto">
          <a:xfrm>
            <a:off x="583324" y="1770077"/>
            <a:ext cx="1664925" cy="1668913"/>
          </a:xfrm>
          <a:prstGeom prst="rect">
            <a:avLst/>
          </a:prstGeom>
          <a:noFill/>
        </p:spPr>
      </p:pic>
      <p:pic>
        <p:nvPicPr>
          <p:cNvPr id="36" name="Picture 1032"/>
          <p:cNvPicPr>
            <a:picLocks noChangeAspect="1" noChangeArrowheads="1"/>
          </p:cNvPicPr>
          <p:nvPr/>
        </p:nvPicPr>
        <p:blipFill>
          <a:blip r:embed="rId9"/>
          <a:srcRect/>
          <a:stretch>
            <a:fillRect/>
          </a:stretch>
        </p:blipFill>
        <p:spPr bwMode="auto">
          <a:xfrm>
            <a:off x="331077" y="4501600"/>
            <a:ext cx="1620000" cy="1620000"/>
          </a:xfrm>
          <a:prstGeom prst="rect">
            <a:avLst/>
          </a:prstGeom>
          <a:noFill/>
        </p:spPr>
      </p:pic>
      <p:pic>
        <p:nvPicPr>
          <p:cNvPr id="41" name="Picture 7"/>
          <p:cNvPicPr>
            <a:picLocks noChangeAspect="1" noChangeArrowheads="1"/>
          </p:cNvPicPr>
          <p:nvPr/>
        </p:nvPicPr>
        <p:blipFill rotWithShape="1">
          <a:blip r:embed="rId10"/>
          <a:srcRect l="12500" r="12500"/>
          <a:stretch/>
        </p:blipFill>
        <p:spPr bwMode="auto">
          <a:xfrm>
            <a:off x="4259234" y="1769357"/>
            <a:ext cx="1620000" cy="1620000"/>
          </a:xfrm>
          <a:prstGeom prst="rect">
            <a:avLst/>
          </a:prstGeom>
          <a:noFill/>
        </p:spPr>
      </p:pic>
      <p:pic>
        <p:nvPicPr>
          <p:cNvPr id="46" name="Picture 1032"/>
          <p:cNvPicPr>
            <a:picLocks noChangeAspect="1" noChangeArrowheads="1"/>
          </p:cNvPicPr>
          <p:nvPr/>
        </p:nvPicPr>
        <p:blipFill rotWithShape="1">
          <a:blip r:embed="rId11"/>
          <a:srcRect l="863" t="3187" r="863" b="20755"/>
          <a:stretch/>
        </p:blipFill>
        <p:spPr bwMode="auto">
          <a:xfrm>
            <a:off x="2562170" y="1780647"/>
            <a:ext cx="1620000" cy="1620000"/>
          </a:xfrm>
          <a:prstGeom prst="rect">
            <a:avLst/>
          </a:prstGeom>
          <a:noFill/>
        </p:spPr>
      </p:pic>
      <p:pic>
        <p:nvPicPr>
          <p:cNvPr id="48" name="Picture 7" descr="hana(sikaku)2_2"/>
          <p:cNvPicPr>
            <a:picLocks noChangeAspect="1" noChangeArrowheads="1"/>
          </p:cNvPicPr>
          <p:nvPr/>
        </p:nvPicPr>
        <p:blipFill rotWithShape="1">
          <a:blip r:embed="rId12"/>
          <a:srcRect t="1110" b="1110"/>
          <a:stretch/>
        </p:blipFill>
        <p:spPr bwMode="auto">
          <a:xfrm>
            <a:off x="7798390" y="4519585"/>
            <a:ext cx="1620000" cy="1620000"/>
          </a:xfrm>
          <a:prstGeom prst="rect">
            <a:avLst/>
          </a:prstGeom>
          <a:noFill/>
          <a:ln>
            <a:solidFill>
              <a:schemeClr val="bg1">
                <a:lumMod val="85000"/>
              </a:schemeClr>
            </a:solidFill>
          </a:ln>
        </p:spPr>
      </p:pic>
      <p:sp>
        <p:nvSpPr>
          <p:cNvPr id="49" name="正方形/長方形 48"/>
          <p:cNvSpPr>
            <a:spLocks/>
          </p:cNvSpPr>
          <p:nvPr/>
        </p:nvSpPr>
        <p:spPr>
          <a:xfrm>
            <a:off x="2773268" y="1381691"/>
            <a:ext cx="3922869" cy="369332"/>
          </a:xfrm>
          <a:prstGeom prst="rect">
            <a:avLst/>
          </a:prstGeom>
        </p:spPr>
        <p:txBody>
          <a:bodyPr wrap="none">
            <a:spAutoFit/>
          </a:bodyPr>
          <a:lstStyle/>
          <a:p>
            <a:pPr algn="ctr"/>
            <a:r>
              <a:rPr lang="ja-JP" altLang="en-US" dirty="0">
                <a:solidFill>
                  <a:schemeClr val="tx1">
                    <a:lumMod val="75000"/>
                    <a:lumOff val="25000"/>
                  </a:schemeClr>
                </a:solidFill>
                <a:uFillTx/>
              </a:rPr>
              <a:t>写真のイラスト変換（輪郭、色、誘目性）</a:t>
            </a:r>
          </a:p>
        </p:txBody>
      </p:sp>
      <p:sp>
        <p:nvSpPr>
          <p:cNvPr id="50" name="正方形/長方形 49"/>
          <p:cNvSpPr>
            <a:spLocks/>
          </p:cNvSpPr>
          <p:nvPr/>
        </p:nvSpPr>
        <p:spPr>
          <a:xfrm>
            <a:off x="5972912" y="4095997"/>
            <a:ext cx="1107996" cy="369332"/>
          </a:xfrm>
          <a:prstGeom prst="rect">
            <a:avLst/>
          </a:prstGeom>
        </p:spPr>
        <p:txBody>
          <a:bodyPr wrap="none">
            <a:spAutoFit/>
          </a:bodyPr>
          <a:lstStyle/>
          <a:p>
            <a:pPr algn="ctr"/>
            <a:r>
              <a:rPr lang="ja-JP" altLang="en-US" dirty="0">
                <a:solidFill>
                  <a:schemeClr val="tx1">
                    <a:lumMod val="75000"/>
                    <a:lumOff val="25000"/>
                  </a:schemeClr>
                </a:solidFill>
                <a:uFillTx/>
              </a:rPr>
              <a:t>投影強調</a:t>
            </a:r>
          </a:p>
        </p:txBody>
      </p:sp>
      <p:sp>
        <p:nvSpPr>
          <p:cNvPr id="51" name="正方形/長方形 50"/>
          <p:cNvSpPr>
            <a:spLocks/>
          </p:cNvSpPr>
          <p:nvPr/>
        </p:nvSpPr>
        <p:spPr>
          <a:xfrm>
            <a:off x="7870067" y="4141294"/>
            <a:ext cx="1526380" cy="369332"/>
          </a:xfrm>
          <a:prstGeom prst="rect">
            <a:avLst/>
          </a:prstGeom>
        </p:spPr>
        <p:txBody>
          <a:bodyPr wrap="none">
            <a:spAutoFit/>
          </a:bodyPr>
          <a:lstStyle/>
          <a:p>
            <a:pPr algn="ctr"/>
            <a:r>
              <a:rPr lang="ja-JP" altLang="en-US" dirty="0">
                <a:solidFill>
                  <a:schemeClr val="tx1">
                    <a:lumMod val="75000"/>
                    <a:lumOff val="25000"/>
                  </a:schemeClr>
                </a:solidFill>
                <a:uFillTx/>
              </a:rPr>
              <a:t>フォトンブラシ</a:t>
            </a:r>
          </a:p>
        </p:txBody>
      </p:sp>
      <p:sp>
        <p:nvSpPr>
          <p:cNvPr id="54" name="正方形/長方形 53"/>
          <p:cNvSpPr>
            <a:spLocks/>
          </p:cNvSpPr>
          <p:nvPr/>
        </p:nvSpPr>
        <p:spPr>
          <a:xfrm>
            <a:off x="8152474" y="1341012"/>
            <a:ext cx="1418978" cy="369332"/>
          </a:xfrm>
          <a:prstGeom prst="rect">
            <a:avLst/>
          </a:prstGeom>
        </p:spPr>
        <p:txBody>
          <a:bodyPr wrap="none">
            <a:spAutoFit/>
          </a:bodyPr>
          <a:lstStyle/>
          <a:p>
            <a:pPr algn="ctr"/>
            <a:r>
              <a:rPr lang="ja-JP" altLang="en-US" dirty="0">
                <a:solidFill>
                  <a:schemeClr val="tx1">
                    <a:lumMod val="75000"/>
                    <a:lumOff val="25000"/>
                  </a:schemeClr>
                </a:solidFill>
                <a:uFillTx/>
              </a:rPr>
              <a:t>マルチライト</a:t>
            </a:r>
          </a:p>
        </p:txBody>
      </p:sp>
      <p:sp>
        <p:nvSpPr>
          <p:cNvPr id="29" name="正方形/長方形 28">
            <a:extLst>
              <a:ext uri="{FF2B5EF4-FFF2-40B4-BE49-F238E27FC236}">
                <a16:creationId xmlns:a16="http://schemas.microsoft.com/office/drawing/2014/main" id="{18090128-C6F6-49FC-9663-338211FC4829}"/>
              </a:ext>
            </a:extLst>
          </p:cNvPr>
          <p:cNvSpPr>
            <a:spLocks/>
          </p:cNvSpPr>
          <p:nvPr/>
        </p:nvSpPr>
        <p:spPr>
          <a:xfrm>
            <a:off x="1045652" y="3456867"/>
            <a:ext cx="691215" cy="369332"/>
          </a:xfrm>
          <a:prstGeom prst="rect">
            <a:avLst/>
          </a:prstGeom>
        </p:spPr>
        <p:txBody>
          <a:bodyPr wrap="none">
            <a:spAutoFit/>
          </a:bodyPr>
          <a:lstStyle/>
          <a:p>
            <a:pPr algn="ctr"/>
            <a:r>
              <a:rPr lang="en-US" altLang="ja-JP" dirty="0">
                <a:solidFill>
                  <a:srgbClr val="FF0000"/>
                </a:solidFill>
              </a:rPr>
              <a:t>1985</a:t>
            </a:r>
            <a:endParaRPr lang="ja-JP" altLang="en-US" dirty="0">
              <a:solidFill>
                <a:srgbClr val="FF0000"/>
              </a:solidFill>
              <a:uFillTx/>
            </a:endParaRPr>
          </a:p>
        </p:txBody>
      </p:sp>
      <p:sp>
        <p:nvSpPr>
          <p:cNvPr id="32" name="正方形/長方形 31">
            <a:extLst>
              <a:ext uri="{FF2B5EF4-FFF2-40B4-BE49-F238E27FC236}">
                <a16:creationId xmlns:a16="http://schemas.microsoft.com/office/drawing/2014/main" id="{C6756A7A-0653-4785-96E5-CB43CE7F4DBF}"/>
              </a:ext>
            </a:extLst>
          </p:cNvPr>
          <p:cNvSpPr>
            <a:spLocks/>
          </p:cNvSpPr>
          <p:nvPr/>
        </p:nvSpPr>
        <p:spPr>
          <a:xfrm>
            <a:off x="844091" y="6131241"/>
            <a:ext cx="691215" cy="369332"/>
          </a:xfrm>
          <a:prstGeom prst="rect">
            <a:avLst/>
          </a:prstGeom>
        </p:spPr>
        <p:txBody>
          <a:bodyPr wrap="none">
            <a:spAutoFit/>
          </a:bodyPr>
          <a:lstStyle/>
          <a:p>
            <a:pPr algn="ctr"/>
            <a:r>
              <a:rPr lang="en-US" altLang="ja-JP" dirty="0">
                <a:solidFill>
                  <a:srgbClr val="FF0000"/>
                </a:solidFill>
              </a:rPr>
              <a:t>1985</a:t>
            </a:r>
            <a:endParaRPr lang="ja-JP" altLang="en-US" dirty="0">
              <a:solidFill>
                <a:srgbClr val="FF0000"/>
              </a:solidFill>
              <a:uFillTx/>
            </a:endParaRPr>
          </a:p>
        </p:txBody>
      </p:sp>
      <p:sp>
        <p:nvSpPr>
          <p:cNvPr id="33" name="正方形/長方形 32">
            <a:extLst>
              <a:ext uri="{FF2B5EF4-FFF2-40B4-BE49-F238E27FC236}">
                <a16:creationId xmlns:a16="http://schemas.microsoft.com/office/drawing/2014/main" id="{03F19745-DA03-4B13-8DD9-B5C0BDB0B393}"/>
              </a:ext>
            </a:extLst>
          </p:cNvPr>
          <p:cNvSpPr>
            <a:spLocks/>
          </p:cNvSpPr>
          <p:nvPr/>
        </p:nvSpPr>
        <p:spPr>
          <a:xfrm>
            <a:off x="2441833" y="6150905"/>
            <a:ext cx="691215" cy="369332"/>
          </a:xfrm>
          <a:prstGeom prst="rect">
            <a:avLst/>
          </a:prstGeom>
        </p:spPr>
        <p:txBody>
          <a:bodyPr wrap="none">
            <a:spAutoFit/>
          </a:bodyPr>
          <a:lstStyle/>
          <a:p>
            <a:pPr algn="ctr"/>
            <a:r>
              <a:rPr lang="en-US" altLang="ja-JP" dirty="0">
                <a:solidFill>
                  <a:srgbClr val="FF0000"/>
                </a:solidFill>
              </a:rPr>
              <a:t>1985</a:t>
            </a:r>
            <a:endParaRPr lang="ja-JP" altLang="en-US" dirty="0">
              <a:solidFill>
                <a:srgbClr val="FF0000"/>
              </a:solidFill>
              <a:uFillTx/>
            </a:endParaRPr>
          </a:p>
        </p:txBody>
      </p:sp>
      <p:sp>
        <p:nvSpPr>
          <p:cNvPr id="34" name="正方形/長方形 33">
            <a:extLst>
              <a:ext uri="{FF2B5EF4-FFF2-40B4-BE49-F238E27FC236}">
                <a16:creationId xmlns:a16="http://schemas.microsoft.com/office/drawing/2014/main" id="{62CB7D2A-F712-481F-9323-7D49EC02FFD1}"/>
              </a:ext>
            </a:extLst>
          </p:cNvPr>
          <p:cNvSpPr>
            <a:spLocks/>
          </p:cNvSpPr>
          <p:nvPr/>
        </p:nvSpPr>
        <p:spPr>
          <a:xfrm>
            <a:off x="4772989" y="3435927"/>
            <a:ext cx="691215" cy="369332"/>
          </a:xfrm>
          <a:prstGeom prst="rect">
            <a:avLst/>
          </a:prstGeom>
        </p:spPr>
        <p:txBody>
          <a:bodyPr wrap="none">
            <a:spAutoFit/>
          </a:bodyPr>
          <a:lstStyle/>
          <a:p>
            <a:pPr algn="ctr"/>
            <a:r>
              <a:rPr lang="en-US" altLang="ja-JP" dirty="0">
                <a:solidFill>
                  <a:srgbClr val="FF0000"/>
                </a:solidFill>
              </a:rPr>
              <a:t>2004</a:t>
            </a:r>
            <a:endParaRPr lang="ja-JP" altLang="en-US" dirty="0">
              <a:solidFill>
                <a:srgbClr val="FF0000"/>
              </a:solidFill>
              <a:uFillTx/>
            </a:endParaRPr>
          </a:p>
        </p:txBody>
      </p:sp>
      <p:sp>
        <p:nvSpPr>
          <p:cNvPr id="37" name="正方形/長方形 36">
            <a:extLst>
              <a:ext uri="{FF2B5EF4-FFF2-40B4-BE49-F238E27FC236}">
                <a16:creationId xmlns:a16="http://schemas.microsoft.com/office/drawing/2014/main" id="{5559A268-33CF-441C-A982-5FE693CBE85F}"/>
              </a:ext>
            </a:extLst>
          </p:cNvPr>
          <p:cNvSpPr>
            <a:spLocks/>
          </p:cNvSpPr>
          <p:nvPr/>
        </p:nvSpPr>
        <p:spPr>
          <a:xfrm>
            <a:off x="4530279" y="6173483"/>
            <a:ext cx="691215" cy="369332"/>
          </a:xfrm>
          <a:prstGeom prst="rect">
            <a:avLst/>
          </a:prstGeom>
        </p:spPr>
        <p:txBody>
          <a:bodyPr wrap="none">
            <a:spAutoFit/>
          </a:bodyPr>
          <a:lstStyle/>
          <a:p>
            <a:pPr algn="ctr"/>
            <a:r>
              <a:rPr lang="en-US" altLang="ja-JP" dirty="0">
                <a:solidFill>
                  <a:srgbClr val="FF0000"/>
                </a:solidFill>
              </a:rPr>
              <a:t>1995</a:t>
            </a:r>
            <a:endParaRPr lang="ja-JP" altLang="en-US" dirty="0">
              <a:solidFill>
                <a:srgbClr val="FF0000"/>
              </a:solidFill>
              <a:uFillTx/>
            </a:endParaRPr>
          </a:p>
        </p:txBody>
      </p:sp>
      <p:sp>
        <p:nvSpPr>
          <p:cNvPr id="38" name="正方形/長方形 37">
            <a:extLst>
              <a:ext uri="{FF2B5EF4-FFF2-40B4-BE49-F238E27FC236}">
                <a16:creationId xmlns:a16="http://schemas.microsoft.com/office/drawing/2014/main" id="{4136C74C-F8C7-4E0C-A47E-AEFF527B7B2C}"/>
              </a:ext>
            </a:extLst>
          </p:cNvPr>
          <p:cNvSpPr>
            <a:spLocks/>
          </p:cNvSpPr>
          <p:nvPr/>
        </p:nvSpPr>
        <p:spPr>
          <a:xfrm>
            <a:off x="6206679" y="6167838"/>
            <a:ext cx="691215" cy="369332"/>
          </a:xfrm>
          <a:prstGeom prst="rect">
            <a:avLst/>
          </a:prstGeom>
        </p:spPr>
        <p:txBody>
          <a:bodyPr wrap="none">
            <a:spAutoFit/>
          </a:bodyPr>
          <a:lstStyle/>
          <a:p>
            <a:pPr algn="ctr"/>
            <a:r>
              <a:rPr lang="en-US" altLang="ja-JP" dirty="0">
                <a:solidFill>
                  <a:srgbClr val="FF0000"/>
                </a:solidFill>
              </a:rPr>
              <a:t>1996</a:t>
            </a:r>
            <a:endParaRPr lang="ja-JP" altLang="en-US" dirty="0">
              <a:solidFill>
                <a:srgbClr val="FF0000"/>
              </a:solidFill>
              <a:uFillTx/>
            </a:endParaRPr>
          </a:p>
        </p:txBody>
      </p:sp>
      <p:sp>
        <p:nvSpPr>
          <p:cNvPr id="39" name="正方形/長方形 38">
            <a:extLst>
              <a:ext uri="{FF2B5EF4-FFF2-40B4-BE49-F238E27FC236}">
                <a16:creationId xmlns:a16="http://schemas.microsoft.com/office/drawing/2014/main" id="{6EE82DA4-42F7-466E-BB22-9E18B25BB5CC}"/>
              </a:ext>
            </a:extLst>
          </p:cNvPr>
          <p:cNvSpPr>
            <a:spLocks/>
          </p:cNvSpPr>
          <p:nvPr/>
        </p:nvSpPr>
        <p:spPr>
          <a:xfrm>
            <a:off x="6438100" y="3441571"/>
            <a:ext cx="691215" cy="369332"/>
          </a:xfrm>
          <a:prstGeom prst="rect">
            <a:avLst/>
          </a:prstGeom>
        </p:spPr>
        <p:txBody>
          <a:bodyPr wrap="none">
            <a:spAutoFit/>
          </a:bodyPr>
          <a:lstStyle/>
          <a:p>
            <a:pPr algn="ctr"/>
            <a:r>
              <a:rPr lang="en-US" altLang="ja-JP" dirty="0">
                <a:solidFill>
                  <a:srgbClr val="FF0000"/>
                </a:solidFill>
              </a:rPr>
              <a:t>2006</a:t>
            </a:r>
            <a:endParaRPr lang="ja-JP" altLang="en-US" dirty="0">
              <a:solidFill>
                <a:srgbClr val="FF0000"/>
              </a:solidFill>
              <a:uFillTx/>
            </a:endParaRPr>
          </a:p>
        </p:txBody>
      </p:sp>
      <p:grpSp>
        <p:nvGrpSpPr>
          <p:cNvPr id="5" name="グループ化 4">
            <a:extLst>
              <a:ext uri="{FF2B5EF4-FFF2-40B4-BE49-F238E27FC236}">
                <a16:creationId xmlns:a16="http://schemas.microsoft.com/office/drawing/2014/main" id="{8E984156-B5AB-46C1-90D1-145F03B02AF7}"/>
              </a:ext>
            </a:extLst>
          </p:cNvPr>
          <p:cNvGrpSpPr/>
          <p:nvPr/>
        </p:nvGrpSpPr>
        <p:grpSpPr>
          <a:xfrm>
            <a:off x="9824655" y="1363590"/>
            <a:ext cx="1620000" cy="2407803"/>
            <a:chOff x="7894254" y="1397456"/>
            <a:chExt cx="1620000" cy="2407803"/>
          </a:xfrm>
        </p:grpSpPr>
        <p:pic>
          <p:nvPicPr>
            <p:cNvPr id="6" name="図 5" descr="写真, テーブル, 古い, いっぱい が含まれている画像  自動的に生成された説明"/>
            <p:cNvPicPr>
              <a:picLocks noChangeAspect="1"/>
            </p:cNvPicPr>
            <p:nvPr/>
          </p:nvPicPr>
          <p:blipFill rotWithShape="1">
            <a:blip r:embed="rId13"/>
            <a:srcRect l="21875" r="21875"/>
            <a:stretch/>
          </p:blipFill>
          <p:spPr>
            <a:xfrm>
              <a:off x="7894254" y="1818989"/>
              <a:ext cx="1620000" cy="1620000"/>
            </a:xfrm>
            <a:prstGeom prst="rect">
              <a:avLst/>
            </a:prstGeom>
          </p:spPr>
        </p:pic>
        <p:sp>
          <p:nvSpPr>
            <p:cNvPr id="52" name="正方形/長方形 51"/>
            <p:cNvSpPr>
              <a:spLocks/>
            </p:cNvSpPr>
            <p:nvPr/>
          </p:nvSpPr>
          <p:spPr>
            <a:xfrm>
              <a:off x="8116249" y="1397456"/>
              <a:ext cx="1332508" cy="369332"/>
            </a:xfrm>
            <a:prstGeom prst="rect">
              <a:avLst/>
            </a:prstGeom>
          </p:spPr>
          <p:txBody>
            <a:bodyPr wrap="square">
              <a:spAutoFit/>
            </a:bodyPr>
            <a:lstStyle/>
            <a:p>
              <a:pPr algn="ctr"/>
              <a:r>
                <a:rPr lang="ja-JP" altLang="en-US" dirty="0">
                  <a:solidFill>
                    <a:schemeClr val="tx1">
                      <a:lumMod val="75000"/>
                      <a:lumOff val="25000"/>
                    </a:schemeClr>
                  </a:solidFill>
                  <a:uFillTx/>
                </a:rPr>
                <a:t>多視点投影</a:t>
              </a:r>
            </a:p>
          </p:txBody>
        </p:sp>
        <p:sp>
          <p:nvSpPr>
            <p:cNvPr id="40" name="正方形/長方形 39">
              <a:extLst>
                <a:ext uri="{FF2B5EF4-FFF2-40B4-BE49-F238E27FC236}">
                  <a16:creationId xmlns:a16="http://schemas.microsoft.com/office/drawing/2014/main" id="{E8D9E7F1-D650-4B48-BC9C-A9DA522F69BA}"/>
                </a:ext>
              </a:extLst>
            </p:cNvPr>
            <p:cNvSpPr>
              <a:spLocks/>
            </p:cNvSpPr>
            <p:nvPr/>
          </p:nvSpPr>
          <p:spPr>
            <a:xfrm>
              <a:off x="8306412" y="3435927"/>
              <a:ext cx="691215" cy="369332"/>
            </a:xfrm>
            <a:prstGeom prst="rect">
              <a:avLst/>
            </a:prstGeom>
          </p:spPr>
          <p:txBody>
            <a:bodyPr wrap="none">
              <a:spAutoFit/>
            </a:bodyPr>
            <a:lstStyle/>
            <a:p>
              <a:pPr algn="ctr"/>
              <a:r>
                <a:rPr lang="en-US" altLang="ja-JP" dirty="0">
                  <a:solidFill>
                    <a:srgbClr val="FF0000"/>
                  </a:solidFill>
                </a:rPr>
                <a:t>2015</a:t>
              </a:r>
              <a:endParaRPr lang="ja-JP" altLang="en-US" dirty="0">
                <a:solidFill>
                  <a:srgbClr val="FF0000"/>
                </a:solidFill>
                <a:uFillTx/>
              </a:endParaRPr>
            </a:p>
          </p:txBody>
        </p:sp>
      </p:grpSp>
      <p:sp>
        <p:nvSpPr>
          <p:cNvPr id="42" name="正方形/長方形 41">
            <a:extLst>
              <a:ext uri="{FF2B5EF4-FFF2-40B4-BE49-F238E27FC236}">
                <a16:creationId xmlns:a16="http://schemas.microsoft.com/office/drawing/2014/main" id="{90847C01-9892-452C-99CB-093EBD88B1E8}"/>
              </a:ext>
            </a:extLst>
          </p:cNvPr>
          <p:cNvSpPr>
            <a:spLocks/>
          </p:cNvSpPr>
          <p:nvPr/>
        </p:nvSpPr>
        <p:spPr>
          <a:xfrm>
            <a:off x="8289479" y="6139616"/>
            <a:ext cx="691215" cy="369332"/>
          </a:xfrm>
          <a:prstGeom prst="rect">
            <a:avLst/>
          </a:prstGeom>
        </p:spPr>
        <p:txBody>
          <a:bodyPr wrap="none">
            <a:spAutoFit/>
          </a:bodyPr>
          <a:lstStyle/>
          <a:p>
            <a:pPr algn="ctr"/>
            <a:r>
              <a:rPr lang="en-US" altLang="ja-JP" dirty="0">
                <a:solidFill>
                  <a:srgbClr val="FF0000"/>
                </a:solidFill>
              </a:rPr>
              <a:t>2004</a:t>
            </a:r>
            <a:endParaRPr lang="ja-JP" altLang="en-US" dirty="0">
              <a:solidFill>
                <a:srgbClr val="FF0000"/>
              </a:solidFill>
              <a:uFillTx/>
            </a:endParaRPr>
          </a:p>
        </p:txBody>
      </p:sp>
      <p:sp>
        <p:nvSpPr>
          <p:cNvPr id="43" name="正方形/長方形 42">
            <a:extLst>
              <a:ext uri="{FF2B5EF4-FFF2-40B4-BE49-F238E27FC236}">
                <a16:creationId xmlns:a16="http://schemas.microsoft.com/office/drawing/2014/main" id="{346416FC-96DD-41A4-BF60-28E548C8386B}"/>
              </a:ext>
            </a:extLst>
          </p:cNvPr>
          <p:cNvSpPr>
            <a:spLocks/>
          </p:cNvSpPr>
          <p:nvPr/>
        </p:nvSpPr>
        <p:spPr>
          <a:xfrm>
            <a:off x="9986147" y="6145260"/>
            <a:ext cx="1260281" cy="369332"/>
          </a:xfrm>
          <a:prstGeom prst="rect">
            <a:avLst/>
          </a:prstGeom>
        </p:spPr>
        <p:txBody>
          <a:bodyPr wrap="none">
            <a:spAutoFit/>
          </a:bodyPr>
          <a:lstStyle/>
          <a:p>
            <a:pPr algn="ctr"/>
            <a:r>
              <a:rPr lang="en-US" altLang="ja-JP" dirty="0">
                <a:solidFill>
                  <a:srgbClr val="FF0000"/>
                </a:solidFill>
              </a:rPr>
              <a:t>2006,2009</a:t>
            </a:r>
            <a:endParaRPr lang="ja-JP" altLang="en-US" dirty="0">
              <a:solidFill>
                <a:srgbClr val="FF0000"/>
              </a:solidFill>
              <a:uFillTx/>
            </a:endParaRPr>
          </a:p>
        </p:txBody>
      </p:sp>
      <p:sp>
        <p:nvSpPr>
          <p:cNvPr id="44" name="正方形/長方形 43">
            <a:extLst>
              <a:ext uri="{FF2B5EF4-FFF2-40B4-BE49-F238E27FC236}">
                <a16:creationId xmlns:a16="http://schemas.microsoft.com/office/drawing/2014/main" id="{930291CD-42C2-4BBA-B2E3-65F59818567D}"/>
              </a:ext>
            </a:extLst>
          </p:cNvPr>
          <p:cNvSpPr>
            <a:spLocks/>
          </p:cNvSpPr>
          <p:nvPr/>
        </p:nvSpPr>
        <p:spPr>
          <a:xfrm>
            <a:off x="8526545" y="3407704"/>
            <a:ext cx="691215" cy="369332"/>
          </a:xfrm>
          <a:prstGeom prst="rect">
            <a:avLst/>
          </a:prstGeom>
        </p:spPr>
        <p:txBody>
          <a:bodyPr wrap="none">
            <a:spAutoFit/>
          </a:bodyPr>
          <a:lstStyle/>
          <a:p>
            <a:pPr algn="ctr"/>
            <a:r>
              <a:rPr lang="en-US" altLang="ja-JP" dirty="0">
                <a:solidFill>
                  <a:srgbClr val="FF0000"/>
                </a:solidFill>
              </a:rPr>
              <a:t>2014</a:t>
            </a:r>
            <a:endParaRPr lang="ja-JP" altLang="en-US" dirty="0">
              <a:solidFill>
                <a:srgbClr val="FF0000"/>
              </a:solidFill>
              <a:uFillTx/>
            </a:endParaRPr>
          </a:p>
        </p:txBody>
      </p:sp>
      <p:sp>
        <p:nvSpPr>
          <p:cNvPr id="45" name="正方形/長方形 44">
            <a:extLst>
              <a:ext uri="{FF2B5EF4-FFF2-40B4-BE49-F238E27FC236}">
                <a16:creationId xmlns:a16="http://schemas.microsoft.com/office/drawing/2014/main" id="{7DA06AB6-4325-4993-BD06-76FB4125F9C3}"/>
              </a:ext>
            </a:extLst>
          </p:cNvPr>
          <p:cNvSpPr>
            <a:spLocks/>
          </p:cNvSpPr>
          <p:nvPr/>
        </p:nvSpPr>
        <p:spPr>
          <a:xfrm>
            <a:off x="2989345" y="3458503"/>
            <a:ext cx="691215" cy="369332"/>
          </a:xfrm>
          <a:prstGeom prst="rect">
            <a:avLst/>
          </a:prstGeom>
        </p:spPr>
        <p:txBody>
          <a:bodyPr wrap="none">
            <a:spAutoFit/>
          </a:bodyPr>
          <a:lstStyle/>
          <a:p>
            <a:pPr algn="ctr"/>
            <a:r>
              <a:rPr lang="en-US" altLang="ja-JP" dirty="0">
                <a:solidFill>
                  <a:srgbClr val="FF0000"/>
                </a:solidFill>
              </a:rPr>
              <a:t>2000</a:t>
            </a:r>
            <a:endParaRPr lang="ja-JP" altLang="en-US" dirty="0">
              <a:solidFill>
                <a:srgbClr val="FF0000"/>
              </a:solidFill>
              <a:uFillTx/>
            </a:endParaRPr>
          </a:p>
        </p:txBody>
      </p:sp>
      <p:pic>
        <p:nvPicPr>
          <p:cNvPr id="47" name="コンテンツ プレースホルダー 3">
            <a:extLst>
              <a:ext uri="{FF2B5EF4-FFF2-40B4-BE49-F238E27FC236}">
                <a16:creationId xmlns:a16="http://schemas.microsoft.com/office/drawing/2014/main" id="{C70B4676-D40E-445D-9EE7-8671EB92A247}"/>
              </a:ext>
            </a:extLst>
          </p:cNvPr>
          <p:cNvPicPr>
            <a:picLocks noGrp="1" noChangeAspect="1" noChangeArrowheads="1"/>
          </p:cNvPicPr>
          <p:nvPr/>
        </p:nvPicPr>
        <p:blipFill rotWithShape="1">
          <a:blip r:embed="rId14">
            <a:extLst>
              <a:ext uri="{28A0092B-C50C-407E-A947-70E740481C1C}">
                <a14:useLocalDpi xmlns:a14="http://schemas.microsoft.com/office/drawing/2010/main" val="0"/>
              </a:ext>
            </a:extLst>
          </a:blip>
          <a:srcRect/>
          <a:stretch/>
        </p:blipFill>
        <p:spPr bwMode="auto">
          <a:xfrm>
            <a:off x="8099962" y="1779072"/>
            <a:ext cx="1620000" cy="1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6D785EF-0FD3-4828-929D-91A6A4BA7698}"/>
              </a:ext>
            </a:extLst>
          </p:cNvPr>
          <p:cNvSpPr>
            <a:spLocks noGrp="1"/>
          </p:cNvSpPr>
          <p:nvPr>
            <p:ph type="title"/>
          </p:nvPr>
        </p:nvSpPr>
        <p:spPr>
          <a:xfrm>
            <a:off x="763556" y="234497"/>
            <a:ext cx="10515600" cy="701675"/>
          </a:xfrm>
        </p:spPr>
        <p:txBody>
          <a:bodyPr>
            <a:normAutofit/>
          </a:bodyPr>
          <a:lstStyle/>
          <a:p>
            <a:pPr algn="ctr"/>
            <a:r>
              <a:rPr lang="ja-JP" altLang="en-US" sz="4000" dirty="0">
                <a:latin typeface="+mn-ea"/>
                <a:ea typeface="+mn-ea"/>
              </a:rPr>
              <a:t>画像と情報伝達</a:t>
            </a:r>
            <a:endParaRPr kumimoji="1" lang="ja-JP" altLang="en-US" sz="4000" dirty="0">
              <a:latin typeface="+mn-ea"/>
              <a:ea typeface="+mn-ea"/>
            </a:endParaRPr>
          </a:p>
        </p:txBody>
      </p:sp>
      <p:sp>
        <p:nvSpPr>
          <p:cNvPr id="4" name="AutoShape 2">
            <a:extLst>
              <a:ext uri="{FF2B5EF4-FFF2-40B4-BE49-F238E27FC236}">
                <a16:creationId xmlns:a16="http://schemas.microsoft.com/office/drawing/2014/main" id="{0C63712B-BF7F-4C98-9B3F-20E1749740A2}"/>
              </a:ext>
            </a:extLst>
          </p:cNvPr>
          <p:cNvSpPr>
            <a:spLocks noChangeArrowheads="1"/>
          </p:cNvSpPr>
          <p:nvPr/>
        </p:nvSpPr>
        <p:spPr bwMode="auto">
          <a:xfrm>
            <a:off x="7432714" y="1253176"/>
            <a:ext cx="2874433" cy="1600200"/>
          </a:xfrm>
          <a:prstGeom prst="cloudCallout">
            <a:avLst>
              <a:gd name="adj1" fmla="val -29347"/>
              <a:gd name="adj2" fmla="val 83037"/>
            </a:avLst>
          </a:prstGeom>
          <a:solidFill>
            <a:srgbClr val="FFFF99"/>
          </a:solidFill>
          <a:ln w="9525">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1" lang="ja-JP" altLang="ja-JP" sz="1600" b="1" i="0" u="none" strike="noStrike" kern="0" cap="none" spc="0" normalizeH="0" baseline="0" noProof="0">
              <a:ln>
                <a:noFill/>
              </a:ln>
              <a:solidFill>
                <a:prstClr val="black"/>
              </a:solidFill>
              <a:effectLst/>
              <a:uLnTx/>
              <a:uFillTx/>
              <a:latin typeface="+mn-ea"/>
              <a:ea typeface="+mn-ea"/>
            </a:endParaRPr>
          </a:p>
        </p:txBody>
      </p:sp>
      <p:sp>
        <p:nvSpPr>
          <p:cNvPr id="5" name="AutoShape 3">
            <a:extLst>
              <a:ext uri="{FF2B5EF4-FFF2-40B4-BE49-F238E27FC236}">
                <a16:creationId xmlns:a16="http://schemas.microsoft.com/office/drawing/2014/main" id="{7EFA2579-6F3C-40F7-A61C-73B097BA727B}"/>
              </a:ext>
            </a:extLst>
          </p:cNvPr>
          <p:cNvSpPr>
            <a:spLocks noChangeArrowheads="1"/>
          </p:cNvSpPr>
          <p:nvPr/>
        </p:nvSpPr>
        <p:spPr bwMode="auto">
          <a:xfrm flipH="1">
            <a:off x="2136815" y="1240476"/>
            <a:ext cx="2514600" cy="1676400"/>
          </a:xfrm>
          <a:prstGeom prst="cloudCallout">
            <a:avLst>
              <a:gd name="adj1" fmla="val -25949"/>
              <a:gd name="adj2" fmla="val 80681"/>
            </a:avLst>
          </a:prstGeom>
          <a:solidFill>
            <a:srgbClr val="FFFF99"/>
          </a:solidFill>
          <a:ln w="9525">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1" lang="ja-JP" altLang="ja-JP" sz="1600" b="1" i="0" u="none" strike="noStrike" kern="0" cap="none" spc="0" normalizeH="0" baseline="0" noProof="0">
              <a:ln>
                <a:noFill/>
              </a:ln>
              <a:solidFill>
                <a:prstClr val="black"/>
              </a:solidFill>
              <a:effectLst/>
              <a:uLnTx/>
              <a:uFillTx/>
              <a:latin typeface="+mn-ea"/>
              <a:ea typeface="+mn-ea"/>
            </a:endParaRPr>
          </a:p>
        </p:txBody>
      </p:sp>
      <p:sp>
        <p:nvSpPr>
          <p:cNvPr id="6" name="Oval 5">
            <a:extLst>
              <a:ext uri="{FF2B5EF4-FFF2-40B4-BE49-F238E27FC236}">
                <a16:creationId xmlns:a16="http://schemas.microsoft.com/office/drawing/2014/main" id="{7F6ED56A-EB1C-43D1-9009-D8CD81FD9D5A}"/>
              </a:ext>
            </a:extLst>
          </p:cNvPr>
          <p:cNvSpPr>
            <a:spLocks noChangeArrowheads="1"/>
          </p:cNvSpPr>
          <p:nvPr/>
        </p:nvSpPr>
        <p:spPr bwMode="auto">
          <a:xfrm>
            <a:off x="2809915" y="3539176"/>
            <a:ext cx="1727200" cy="660400"/>
          </a:xfrm>
          <a:prstGeom prst="ellipse">
            <a:avLst/>
          </a:prstGeom>
          <a:solidFill>
            <a:srgbClr val="FAFAA4"/>
          </a:solidFill>
          <a:ln w="38100">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1" lang="ja-JP" altLang="en-US" sz="1800" b="0" i="0" u="none" strike="noStrike" kern="0" cap="none" spc="0" normalizeH="0" baseline="0" noProof="0">
              <a:ln>
                <a:noFill/>
              </a:ln>
              <a:solidFill>
                <a:prstClr val="black"/>
              </a:solidFill>
              <a:effectLst/>
              <a:uLnTx/>
              <a:uFillTx/>
              <a:latin typeface="+mn-ea"/>
              <a:ea typeface="+mn-ea"/>
            </a:endParaRPr>
          </a:p>
        </p:txBody>
      </p:sp>
      <p:sp>
        <p:nvSpPr>
          <p:cNvPr id="7" name="Oval 6">
            <a:extLst>
              <a:ext uri="{FF2B5EF4-FFF2-40B4-BE49-F238E27FC236}">
                <a16:creationId xmlns:a16="http://schemas.microsoft.com/office/drawing/2014/main" id="{3571DC26-5147-453C-B357-05A37EEE2B3D}"/>
              </a:ext>
            </a:extLst>
          </p:cNvPr>
          <p:cNvSpPr>
            <a:spLocks noChangeArrowheads="1"/>
          </p:cNvSpPr>
          <p:nvPr/>
        </p:nvSpPr>
        <p:spPr bwMode="auto">
          <a:xfrm>
            <a:off x="7623215" y="3539176"/>
            <a:ext cx="1727200" cy="660400"/>
          </a:xfrm>
          <a:prstGeom prst="ellipse">
            <a:avLst/>
          </a:prstGeom>
          <a:solidFill>
            <a:srgbClr val="FAFAA4"/>
          </a:solidFill>
          <a:ln w="38100">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1" lang="ja-JP" altLang="en-US" sz="1800" b="0" i="0" u="none" strike="noStrike" kern="0" cap="none" spc="0" normalizeH="0" baseline="0" noProof="0">
              <a:ln>
                <a:noFill/>
              </a:ln>
              <a:solidFill>
                <a:prstClr val="black"/>
              </a:solidFill>
              <a:effectLst/>
              <a:uLnTx/>
              <a:uFillTx/>
              <a:latin typeface="+mn-ea"/>
              <a:ea typeface="+mn-ea"/>
            </a:endParaRPr>
          </a:p>
        </p:txBody>
      </p:sp>
      <p:sp>
        <p:nvSpPr>
          <p:cNvPr id="8" name="AutoShape 7">
            <a:extLst>
              <a:ext uri="{FF2B5EF4-FFF2-40B4-BE49-F238E27FC236}">
                <a16:creationId xmlns:a16="http://schemas.microsoft.com/office/drawing/2014/main" id="{EA1E5D59-5E2E-406B-8D98-62DDC8E57FAA}"/>
              </a:ext>
            </a:extLst>
          </p:cNvPr>
          <p:cNvSpPr>
            <a:spLocks noChangeArrowheads="1"/>
          </p:cNvSpPr>
          <p:nvPr/>
        </p:nvSpPr>
        <p:spPr bwMode="auto">
          <a:xfrm>
            <a:off x="5248315" y="3534057"/>
            <a:ext cx="1651000" cy="589319"/>
          </a:xfrm>
          <a:prstGeom prst="roundRect">
            <a:avLst>
              <a:gd name="adj" fmla="val 24995"/>
            </a:avLst>
          </a:prstGeom>
          <a:solidFill>
            <a:srgbClr val="FF9900"/>
          </a:solidFill>
          <a:ln>
            <a:noFill/>
          </a:ln>
          <a:effectLst/>
          <a:extLst>
            <a:ext uri="{91240B29-F687-4F45-9708-019B960494DF}">
              <a14:hiddenLine xmlns:a14="http://schemas.microsoft.com/office/drawing/2010/main" w="5715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1" lang="ja-JP" altLang="en-US" sz="1800" b="0" i="0" u="none" strike="noStrike" kern="0" cap="none" spc="0" normalizeH="0" baseline="0" noProof="0">
              <a:ln>
                <a:noFill/>
              </a:ln>
              <a:solidFill>
                <a:prstClr val="black"/>
              </a:solidFill>
              <a:effectLst/>
              <a:uLnTx/>
              <a:uFillTx/>
              <a:latin typeface="+mn-ea"/>
              <a:ea typeface="+mn-ea"/>
            </a:endParaRPr>
          </a:p>
        </p:txBody>
      </p:sp>
      <p:sp>
        <p:nvSpPr>
          <p:cNvPr id="9" name="Rectangle 8">
            <a:extLst>
              <a:ext uri="{FF2B5EF4-FFF2-40B4-BE49-F238E27FC236}">
                <a16:creationId xmlns:a16="http://schemas.microsoft.com/office/drawing/2014/main" id="{2697C554-B06B-45F7-BE40-4249F4632A52}"/>
              </a:ext>
            </a:extLst>
          </p:cNvPr>
          <p:cNvSpPr>
            <a:spLocks noChangeArrowheads="1"/>
          </p:cNvSpPr>
          <p:nvPr/>
        </p:nvSpPr>
        <p:spPr bwMode="auto">
          <a:xfrm>
            <a:off x="2898815" y="3629664"/>
            <a:ext cx="1562928" cy="52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1" lang="ja-JP" altLang="en-US" sz="2800" b="0" i="0" u="none" strike="noStrike" kern="0" cap="none" spc="0" normalizeH="0" baseline="0" noProof="0">
                <a:ln>
                  <a:noFill/>
                </a:ln>
                <a:solidFill>
                  <a:prstClr val="black"/>
                </a:solidFill>
                <a:effectLst/>
                <a:uLnTx/>
                <a:uFillTx/>
                <a:latin typeface="+mn-ea"/>
                <a:ea typeface="+mn-ea"/>
              </a:rPr>
              <a:t>デザイナ</a:t>
            </a:r>
          </a:p>
        </p:txBody>
      </p:sp>
      <p:sp>
        <p:nvSpPr>
          <p:cNvPr id="10" name="Rectangle 9">
            <a:extLst>
              <a:ext uri="{FF2B5EF4-FFF2-40B4-BE49-F238E27FC236}">
                <a16:creationId xmlns:a16="http://schemas.microsoft.com/office/drawing/2014/main" id="{79E472AD-2023-4531-B688-A22D9B0D6040}"/>
              </a:ext>
            </a:extLst>
          </p:cNvPr>
          <p:cNvSpPr>
            <a:spLocks noChangeArrowheads="1"/>
          </p:cNvSpPr>
          <p:nvPr/>
        </p:nvSpPr>
        <p:spPr bwMode="auto">
          <a:xfrm>
            <a:off x="5718215" y="3602676"/>
            <a:ext cx="801501" cy="46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1" lang="ja-JP" altLang="en-US" sz="2400" b="0" i="0" u="none" strike="noStrike" kern="0" cap="none" spc="0" normalizeH="0" baseline="0" noProof="0">
                <a:ln>
                  <a:noFill/>
                </a:ln>
                <a:solidFill>
                  <a:prstClr val="black"/>
                </a:solidFill>
                <a:effectLst/>
                <a:uLnTx/>
                <a:uFillTx/>
                <a:latin typeface="+mn-ea"/>
                <a:ea typeface="+mn-ea"/>
              </a:rPr>
              <a:t>画像</a:t>
            </a:r>
          </a:p>
        </p:txBody>
      </p:sp>
      <p:sp>
        <p:nvSpPr>
          <p:cNvPr id="11" name="Rectangle 10">
            <a:extLst>
              <a:ext uri="{FF2B5EF4-FFF2-40B4-BE49-F238E27FC236}">
                <a16:creationId xmlns:a16="http://schemas.microsoft.com/office/drawing/2014/main" id="{D3D5633C-EA20-45F9-B91E-1F083C0416AC}"/>
              </a:ext>
            </a:extLst>
          </p:cNvPr>
          <p:cNvSpPr>
            <a:spLocks noChangeArrowheads="1"/>
          </p:cNvSpPr>
          <p:nvPr/>
        </p:nvSpPr>
        <p:spPr bwMode="auto">
          <a:xfrm>
            <a:off x="7867979" y="3629231"/>
            <a:ext cx="12223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1" lang="ja-JP" altLang="en-US" sz="2800" b="0" i="0" u="none" strike="noStrike" kern="0" cap="none" spc="0" normalizeH="0" baseline="0" noProof="0" dirty="0">
                <a:ln>
                  <a:noFill/>
                </a:ln>
                <a:solidFill>
                  <a:prstClr val="black"/>
                </a:solidFill>
                <a:effectLst/>
                <a:uLnTx/>
                <a:uFillTx/>
                <a:latin typeface="+mn-ea"/>
                <a:ea typeface="+mn-ea"/>
              </a:rPr>
              <a:t>ユーザ</a:t>
            </a:r>
          </a:p>
        </p:txBody>
      </p:sp>
      <p:sp>
        <p:nvSpPr>
          <p:cNvPr id="12" name="Rectangle 11">
            <a:extLst>
              <a:ext uri="{FF2B5EF4-FFF2-40B4-BE49-F238E27FC236}">
                <a16:creationId xmlns:a16="http://schemas.microsoft.com/office/drawing/2014/main" id="{B097A3C1-46D2-431A-9244-5518E4B7141A}"/>
              </a:ext>
            </a:extLst>
          </p:cNvPr>
          <p:cNvSpPr>
            <a:spLocks noChangeArrowheads="1"/>
          </p:cNvSpPr>
          <p:nvPr/>
        </p:nvSpPr>
        <p:spPr bwMode="auto">
          <a:xfrm>
            <a:off x="2408679" y="1621476"/>
            <a:ext cx="2256044" cy="831639"/>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1" lang="ja-JP" altLang="en-US" sz="2400" b="0" i="0" u="none" strike="noStrike" kern="0" cap="none" spc="0" normalizeH="0" baseline="0" noProof="0" dirty="0">
                <a:ln>
                  <a:noFill/>
                </a:ln>
                <a:solidFill>
                  <a:prstClr val="black"/>
                </a:solidFill>
                <a:effectLst/>
                <a:uLnTx/>
                <a:uFillTx/>
                <a:latin typeface="+mn-ea"/>
                <a:ea typeface="+mn-ea"/>
              </a:rPr>
              <a:t>画像描画に</a:t>
            </a:r>
          </a:p>
          <a:p>
            <a:pPr marL="0" marR="0" lvl="0" indent="0" defTabSz="914400" eaLnBrk="1" fontAlgn="auto" latinLnBrk="0" hangingPunct="1">
              <a:lnSpc>
                <a:spcPct val="100000"/>
              </a:lnSpc>
              <a:spcBef>
                <a:spcPct val="0"/>
              </a:spcBef>
              <a:spcAft>
                <a:spcPts val="0"/>
              </a:spcAft>
              <a:buClrTx/>
              <a:buSzTx/>
              <a:buFontTx/>
              <a:buNone/>
              <a:tabLst/>
              <a:defRPr/>
            </a:pPr>
            <a:r>
              <a:rPr kumimoji="1" lang="ja-JP" altLang="en-US" sz="2400" b="0" i="0" u="none" strike="noStrike" kern="0" cap="none" spc="0" normalizeH="0" baseline="0" noProof="0" dirty="0">
                <a:ln>
                  <a:noFill/>
                </a:ln>
                <a:solidFill>
                  <a:prstClr val="black"/>
                </a:solidFill>
                <a:effectLst/>
                <a:uLnTx/>
                <a:uFillTx/>
                <a:latin typeface="+mn-ea"/>
                <a:ea typeface="+mn-ea"/>
              </a:rPr>
              <a:t>よる情報表現</a:t>
            </a:r>
          </a:p>
        </p:txBody>
      </p:sp>
      <p:sp>
        <p:nvSpPr>
          <p:cNvPr id="13" name="Rectangle 12">
            <a:extLst>
              <a:ext uri="{FF2B5EF4-FFF2-40B4-BE49-F238E27FC236}">
                <a16:creationId xmlns:a16="http://schemas.microsoft.com/office/drawing/2014/main" id="{6710E4D8-33E1-4440-AF6E-BCDA53C66A6C}"/>
              </a:ext>
            </a:extLst>
          </p:cNvPr>
          <p:cNvSpPr>
            <a:spLocks noChangeArrowheads="1"/>
          </p:cNvSpPr>
          <p:nvPr/>
        </p:nvSpPr>
        <p:spPr bwMode="auto">
          <a:xfrm>
            <a:off x="7784122" y="1651777"/>
            <a:ext cx="2340384" cy="831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50000"/>
                    </a:schemeClr>
                  </a:outerShdw>
                </a:effectLst>
              </a14:hiddenEffects>
            </a:ext>
          </a:extLst>
        </p:spPr>
        <p:txBody>
          <a:bodyPr wrap="none" lIns="92075" tIns="46038" rIns="92075" bIns="46038">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1" lang="ja-JP" altLang="en-US" sz="2400" b="0" i="0" u="none" strike="noStrike" kern="0" cap="none" spc="0" normalizeH="0" baseline="0" noProof="0" dirty="0">
                <a:ln>
                  <a:noFill/>
                </a:ln>
                <a:solidFill>
                  <a:prstClr val="black"/>
                </a:solidFill>
                <a:effectLst/>
                <a:uLnTx/>
                <a:uFillTx/>
                <a:latin typeface="+mn-ea"/>
                <a:ea typeface="+mn-ea"/>
              </a:rPr>
              <a:t>画像から受ける</a:t>
            </a:r>
          </a:p>
          <a:p>
            <a:pPr marL="0" marR="0" lvl="0" indent="0" defTabSz="914400" eaLnBrk="1" fontAlgn="auto" latinLnBrk="0" hangingPunct="1">
              <a:lnSpc>
                <a:spcPct val="100000"/>
              </a:lnSpc>
              <a:spcBef>
                <a:spcPct val="0"/>
              </a:spcBef>
              <a:spcAft>
                <a:spcPts val="0"/>
              </a:spcAft>
              <a:buClrTx/>
              <a:buSzTx/>
              <a:buFontTx/>
              <a:buNone/>
              <a:tabLst/>
              <a:defRPr/>
            </a:pPr>
            <a:r>
              <a:rPr kumimoji="1" lang="ja-JP" altLang="en-US" sz="2400" b="0" i="0" u="none" strike="noStrike" kern="0" cap="none" spc="0" normalizeH="0" baseline="0" noProof="0" dirty="0">
                <a:ln>
                  <a:noFill/>
                </a:ln>
                <a:solidFill>
                  <a:prstClr val="black"/>
                </a:solidFill>
                <a:effectLst/>
                <a:uLnTx/>
                <a:uFillTx/>
                <a:latin typeface="+mn-ea"/>
                <a:ea typeface="+mn-ea"/>
              </a:rPr>
              <a:t>情報</a:t>
            </a:r>
          </a:p>
        </p:txBody>
      </p:sp>
      <p:sp>
        <p:nvSpPr>
          <p:cNvPr id="14" name="Oval 13">
            <a:extLst>
              <a:ext uri="{FF2B5EF4-FFF2-40B4-BE49-F238E27FC236}">
                <a16:creationId xmlns:a16="http://schemas.microsoft.com/office/drawing/2014/main" id="{479B96F5-2F58-4CB3-A511-A443202FAB70}"/>
              </a:ext>
            </a:extLst>
          </p:cNvPr>
          <p:cNvSpPr>
            <a:spLocks noChangeArrowheads="1"/>
          </p:cNvSpPr>
          <p:nvPr/>
        </p:nvSpPr>
        <p:spPr bwMode="auto">
          <a:xfrm>
            <a:off x="5197515" y="1557976"/>
            <a:ext cx="1600200" cy="762000"/>
          </a:xfrm>
          <a:prstGeom prst="ellipse">
            <a:avLst/>
          </a:prstGeom>
          <a:noFill/>
          <a:ln w="57150">
            <a:solidFill>
              <a:sysClr val="windowText" lastClr="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1" lang="ja-JP" altLang="ja-JP" sz="1600" b="0" i="0" u="none" strike="noStrike" kern="0" cap="none" spc="0" normalizeH="0" baseline="0" noProof="0">
              <a:ln>
                <a:noFill/>
              </a:ln>
              <a:solidFill>
                <a:srgbClr val="FF3300"/>
              </a:solidFill>
              <a:effectLst/>
              <a:uLnTx/>
              <a:uFillTx/>
              <a:latin typeface="+mn-ea"/>
              <a:ea typeface="+mn-ea"/>
            </a:endParaRPr>
          </a:p>
        </p:txBody>
      </p:sp>
      <p:sp>
        <p:nvSpPr>
          <p:cNvPr id="15" name="Rectangle 14">
            <a:extLst>
              <a:ext uri="{FF2B5EF4-FFF2-40B4-BE49-F238E27FC236}">
                <a16:creationId xmlns:a16="http://schemas.microsoft.com/office/drawing/2014/main" id="{92C96D40-32D8-4B4B-AD71-3872A5F9C74E}"/>
              </a:ext>
            </a:extLst>
          </p:cNvPr>
          <p:cNvSpPr>
            <a:spLocks noChangeArrowheads="1"/>
          </p:cNvSpPr>
          <p:nvPr/>
        </p:nvSpPr>
        <p:spPr bwMode="auto">
          <a:xfrm>
            <a:off x="5500405" y="1634176"/>
            <a:ext cx="1006686" cy="585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1" lang="ja-JP" altLang="en-US" sz="3200" b="0" i="0" u="none" strike="noStrike" kern="0" cap="none" spc="0" normalizeH="0" baseline="0" noProof="0" dirty="0">
                <a:ln>
                  <a:noFill/>
                </a:ln>
                <a:solidFill>
                  <a:srgbClr val="FF3300"/>
                </a:solidFill>
                <a:effectLst/>
                <a:uLnTx/>
                <a:uFillTx/>
                <a:latin typeface="+mn-ea"/>
                <a:ea typeface="+mn-ea"/>
              </a:rPr>
              <a:t>一致</a:t>
            </a:r>
            <a:endParaRPr kumimoji="1" lang="ja-JP" altLang="en-US" sz="2400" b="0" i="0" u="none" strike="noStrike" kern="0" cap="none" spc="0" normalizeH="0" baseline="0" noProof="0" dirty="0">
              <a:ln>
                <a:noFill/>
              </a:ln>
              <a:solidFill>
                <a:prstClr val="black"/>
              </a:solidFill>
              <a:effectLst/>
              <a:uLnTx/>
              <a:uFillTx/>
              <a:latin typeface="+mn-ea"/>
              <a:ea typeface="+mn-ea"/>
            </a:endParaRPr>
          </a:p>
        </p:txBody>
      </p:sp>
      <p:pic>
        <p:nvPicPr>
          <p:cNvPr id="16" name="Picture 15" descr="img17">
            <a:extLst>
              <a:ext uri="{FF2B5EF4-FFF2-40B4-BE49-F238E27FC236}">
                <a16:creationId xmlns:a16="http://schemas.microsoft.com/office/drawing/2014/main" id="{3698C3C9-67CC-4D9A-ABA0-5A0DCEA49C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5615" y="4250376"/>
            <a:ext cx="1722438"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 name="Object 16">
            <a:extLst>
              <a:ext uri="{FF2B5EF4-FFF2-40B4-BE49-F238E27FC236}">
                <a16:creationId xmlns:a16="http://schemas.microsoft.com/office/drawing/2014/main" id="{418A528E-E172-41B3-8D0D-EEF006E5C365}"/>
              </a:ext>
            </a:extLst>
          </p:cNvPr>
          <p:cNvGraphicFramePr>
            <a:graphicFrameLocks noChangeAspect="1"/>
          </p:cNvGraphicFramePr>
          <p:nvPr>
            <p:extLst>
              <p:ext uri="{D42A27DB-BD31-4B8C-83A1-F6EECF244321}">
                <p14:modId xmlns:p14="http://schemas.microsoft.com/office/powerpoint/2010/main" val="1833618522"/>
              </p:ext>
            </p:extLst>
          </p:nvPr>
        </p:nvGraphicFramePr>
        <p:xfrm>
          <a:off x="9259788" y="4054476"/>
          <a:ext cx="607178" cy="1846262"/>
        </p:xfrm>
        <a:graphic>
          <a:graphicData uri="http://schemas.openxmlformats.org/presentationml/2006/ole">
            <mc:AlternateContent xmlns:mc="http://schemas.openxmlformats.org/markup-compatibility/2006">
              <mc:Choice xmlns:v="urn:schemas-microsoft-com:vml" Requires="v">
                <p:oleObj name="ｸﾘｯﾌﾟ" r:id="rId4" imgW="1296063" imgH="3934305" progId="MS_ClipArt_Gallery.2">
                  <p:embed/>
                </p:oleObj>
              </mc:Choice>
              <mc:Fallback>
                <p:oleObj name="ｸﾘｯﾌﾟ" r:id="rId4" imgW="1296063" imgH="3934305" progId="MS_ClipArt_Gallery.2">
                  <p:embed/>
                  <p:pic>
                    <p:nvPicPr>
                      <p:cNvPr id="17" name="Object 16">
                        <a:extLst>
                          <a:ext uri="{FF2B5EF4-FFF2-40B4-BE49-F238E27FC236}">
                            <a16:creationId xmlns:a16="http://schemas.microsoft.com/office/drawing/2014/main" id="{418A528E-E172-41B3-8D0D-EEF006E5C3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59788" y="4054476"/>
                        <a:ext cx="607178" cy="1846262"/>
                      </a:xfrm>
                      <a:prstGeom prst="rect">
                        <a:avLst/>
                      </a:prstGeom>
                      <a:noFill/>
                      <a:ln>
                        <a:noFill/>
                      </a:ln>
                      <a:effectLst/>
                    </p:spPr>
                  </p:pic>
                </p:oleObj>
              </mc:Fallback>
            </mc:AlternateContent>
          </a:graphicData>
        </a:graphic>
      </p:graphicFrame>
      <p:sp>
        <p:nvSpPr>
          <p:cNvPr id="18" name="AutoShape 17">
            <a:extLst>
              <a:ext uri="{FF2B5EF4-FFF2-40B4-BE49-F238E27FC236}">
                <a16:creationId xmlns:a16="http://schemas.microsoft.com/office/drawing/2014/main" id="{5822BFB0-28EF-46E9-BA91-CD1408D7C5EC}"/>
              </a:ext>
            </a:extLst>
          </p:cNvPr>
          <p:cNvSpPr>
            <a:spLocks noChangeArrowheads="1"/>
          </p:cNvSpPr>
          <p:nvPr/>
        </p:nvSpPr>
        <p:spPr bwMode="auto">
          <a:xfrm>
            <a:off x="4651415" y="3767776"/>
            <a:ext cx="457200" cy="228600"/>
          </a:xfrm>
          <a:prstGeom prst="rightArrow">
            <a:avLst>
              <a:gd name="adj1" fmla="val 50000"/>
              <a:gd name="adj2" fmla="val 50000"/>
            </a:avLst>
          </a:prstGeom>
          <a:solidFill>
            <a:srgbClr val="EEECE1"/>
          </a:solidFill>
          <a:ln w="2857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1" lang="ja-JP" altLang="en-US" sz="1800" b="0" i="0" u="none" strike="noStrike" kern="0" cap="none" spc="0" normalizeH="0" baseline="0" noProof="0">
              <a:ln>
                <a:noFill/>
              </a:ln>
              <a:solidFill>
                <a:prstClr val="black"/>
              </a:solidFill>
              <a:effectLst/>
              <a:uLnTx/>
              <a:uFillTx/>
              <a:latin typeface="+mn-ea"/>
              <a:ea typeface="+mn-ea"/>
            </a:endParaRPr>
          </a:p>
        </p:txBody>
      </p:sp>
      <p:sp>
        <p:nvSpPr>
          <p:cNvPr id="19" name="AutoShape 18">
            <a:extLst>
              <a:ext uri="{FF2B5EF4-FFF2-40B4-BE49-F238E27FC236}">
                <a16:creationId xmlns:a16="http://schemas.microsoft.com/office/drawing/2014/main" id="{F4EE9D90-EE0A-4438-A199-78169F13C35D}"/>
              </a:ext>
            </a:extLst>
          </p:cNvPr>
          <p:cNvSpPr>
            <a:spLocks noChangeArrowheads="1"/>
          </p:cNvSpPr>
          <p:nvPr/>
        </p:nvSpPr>
        <p:spPr bwMode="auto">
          <a:xfrm>
            <a:off x="7013615" y="3767776"/>
            <a:ext cx="457200" cy="228600"/>
          </a:xfrm>
          <a:prstGeom prst="rightArrow">
            <a:avLst>
              <a:gd name="adj1" fmla="val 50000"/>
              <a:gd name="adj2" fmla="val 50000"/>
            </a:avLst>
          </a:prstGeom>
          <a:solidFill>
            <a:srgbClr val="EEECE1"/>
          </a:solidFill>
          <a:ln w="2857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1" lang="ja-JP" altLang="en-US" sz="1800" b="0" i="0" u="none" strike="noStrike" kern="0" cap="none" spc="0" normalizeH="0" baseline="0" noProof="0">
              <a:ln>
                <a:noFill/>
              </a:ln>
              <a:solidFill>
                <a:prstClr val="black"/>
              </a:solidFill>
              <a:effectLst/>
              <a:uLnTx/>
              <a:uFillTx/>
              <a:latin typeface="+mn-ea"/>
              <a:ea typeface="+mn-ea"/>
            </a:endParaRPr>
          </a:p>
        </p:txBody>
      </p:sp>
      <p:sp>
        <p:nvSpPr>
          <p:cNvPr id="20" name="AutoShape 19">
            <a:extLst>
              <a:ext uri="{FF2B5EF4-FFF2-40B4-BE49-F238E27FC236}">
                <a16:creationId xmlns:a16="http://schemas.microsoft.com/office/drawing/2014/main" id="{591ACE0F-E7D2-4EEF-B30C-F1795A3BDB16}"/>
              </a:ext>
            </a:extLst>
          </p:cNvPr>
          <p:cNvSpPr>
            <a:spLocks noChangeArrowheads="1"/>
          </p:cNvSpPr>
          <p:nvPr/>
        </p:nvSpPr>
        <p:spPr bwMode="auto">
          <a:xfrm>
            <a:off x="4689515" y="1862776"/>
            <a:ext cx="457200" cy="228600"/>
          </a:xfrm>
          <a:prstGeom prst="rightArrow">
            <a:avLst>
              <a:gd name="adj1" fmla="val 50000"/>
              <a:gd name="adj2" fmla="val 50000"/>
            </a:avLst>
          </a:prstGeom>
          <a:solidFill>
            <a:srgbClr val="EEECE1"/>
          </a:solidFill>
          <a:ln w="19050">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1" lang="ja-JP" altLang="en-US" sz="1800" b="0" i="0" u="none" strike="noStrike" kern="0" cap="none" spc="0" normalizeH="0" baseline="0" noProof="0">
              <a:ln>
                <a:noFill/>
              </a:ln>
              <a:solidFill>
                <a:prstClr val="black"/>
              </a:solidFill>
              <a:effectLst/>
              <a:uLnTx/>
              <a:uFillTx/>
              <a:latin typeface="+mn-ea"/>
              <a:ea typeface="+mn-ea"/>
            </a:endParaRPr>
          </a:p>
        </p:txBody>
      </p:sp>
      <p:sp>
        <p:nvSpPr>
          <p:cNvPr id="21" name="AutoShape 20">
            <a:extLst>
              <a:ext uri="{FF2B5EF4-FFF2-40B4-BE49-F238E27FC236}">
                <a16:creationId xmlns:a16="http://schemas.microsoft.com/office/drawing/2014/main" id="{DBA4AA27-4AC1-4B8B-922B-5E05FF68B012}"/>
              </a:ext>
            </a:extLst>
          </p:cNvPr>
          <p:cNvSpPr>
            <a:spLocks noChangeArrowheads="1"/>
          </p:cNvSpPr>
          <p:nvPr/>
        </p:nvSpPr>
        <p:spPr bwMode="auto">
          <a:xfrm flipH="1">
            <a:off x="6899315" y="1862776"/>
            <a:ext cx="457200" cy="228600"/>
          </a:xfrm>
          <a:prstGeom prst="rightArrow">
            <a:avLst>
              <a:gd name="adj1" fmla="val 50000"/>
              <a:gd name="adj2" fmla="val 50000"/>
            </a:avLst>
          </a:prstGeom>
          <a:solidFill>
            <a:srgbClr val="EEECE1"/>
          </a:solidFill>
          <a:ln w="19050">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1" lang="ja-JP" altLang="en-US" sz="1800" b="0" i="0" u="none" strike="noStrike" kern="0" cap="none" spc="0" normalizeH="0" baseline="0" noProof="0">
              <a:ln>
                <a:noFill/>
              </a:ln>
              <a:solidFill>
                <a:prstClr val="black"/>
              </a:solidFill>
              <a:effectLst/>
              <a:uLnTx/>
              <a:uFillTx/>
              <a:latin typeface="+mn-ea"/>
              <a:ea typeface="+mn-ea"/>
            </a:endParaRPr>
          </a:p>
        </p:txBody>
      </p:sp>
      <p:sp>
        <p:nvSpPr>
          <p:cNvPr id="3" name="テキスト ボックス 2">
            <a:extLst>
              <a:ext uri="{FF2B5EF4-FFF2-40B4-BE49-F238E27FC236}">
                <a16:creationId xmlns:a16="http://schemas.microsoft.com/office/drawing/2014/main" id="{53567B7D-3CAE-408E-9273-F3EF0F7871EF}"/>
              </a:ext>
            </a:extLst>
          </p:cNvPr>
          <p:cNvSpPr txBox="1"/>
          <p:nvPr/>
        </p:nvSpPr>
        <p:spPr>
          <a:xfrm>
            <a:off x="1458957" y="5122003"/>
            <a:ext cx="3255264" cy="1077218"/>
          </a:xfrm>
          <a:prstGeom prst="rect">
            <a:avLst/>
          </a:prstGeom>
          <a:noFill/>
        </p:spPr>
        <p:txBody>
          <a:bodyPr wrap="square" rtlCol="0">
            <a:spAutoFit/>
          </a:bodyPr>
          <a:lstStyle/>
          <a:p>
            <a:r>
              <a:rPr kumimoji="1" lang="ja-JP" altLang="en-US" sz="3200" dirty="0"/>
              <a:t>研究目標：</a:t>
            </a:r>
            <a:endParaRPr kumimoji="1" lang="en-US" altLang="ja-JP" sz="3200" dirty="0"/>
          </a:p>
          <a:p>
            <a:r>
              <a:rPr kumimoji="1" lang="ja-JP" altLang="en-US" sz="3200" b="1" dirty="0">
                <a:solidFill>
                  <a:srgbClr val="C00000"/>
                </a:solidFill>
              </a:rPr>
              <a:t>図的表現と理解</a:t>
            </a:r>
          </a:p>
        </p:txBody>
      </p:sp>
      <p:sp>
        <p:nvSpPr>
          <p:cNvPr id="22" name="正方形/長方形 21">
            <a:extLst>
              <a:ext uri="{FF2B5EF4-FFF2-40B4-BE49-F238E27FC236}">
                <a16:creationId xmlns:a16="http://schemas.microsoft.com/office/drawing/2014/main" id="{BDFD8A3D-F08E-45A4-99D7-8A75FF7F1D41}"/>
              </a:ext>
            </a:extLst>
          </p:cNvPr>
          <p:cNvSpPr/>
          <p:nvPr/>
        </p:nvSpPr>
        <p:spPr>
          <a:xfrm>
            <a:off x="1477183" y="6330523"/>
            <a:ext cx="4916731" cy="369332"/>
          </a:xfrm>
          <a:prstGeom prst="rect">
            <a:avLst/>
          </a:prstGeom>
        </p:spPr>
        <p:txBody>
          <a:bodyPr wrap="none">
            <a:spAutoFit/>
          </a:bodyPr>
          <a:lstStyle/>
          <a:p>
            <a:r>
              <a:rPr lang="ja-JP" altLang="en-US" dirty="0"/>
              <a:t>近藤・田嶋，モダングラフィックス，コロナ社，</a:t>
            </a:r>
            <a:r>
              <a:rPr lang="ja-JP" altLang="en-US" b="1" dirty="0">
                <a:solidFill>
                  <a:srgbClr val="FF0000"/>
                </a:solidFill>
              </a:rPr>
              <a:t>1982</a:t>
            </a:r>
          </a:p>
        </p:txBody>
      </p:sp>
      <p:sp>
        <p:nvSpPr>
          <p:cNvPr id="23" name="スライド番号プレースホルダー 22">
            <a:extLst>
              <a:ext uri="{FF2B5EF4-FFF2-40B4-BE49-F238E27FC236}">
                <a16:creationId xmlns:a16="http://schemas.microsoft.com/office/drawing/2014/main" id="{369A41C5-0401-4BC7-86FC-98BE53957137}"/>
              </a:ext>
            </a:extLst>
          </p:cNvPr>
          <p:cNvSpPr>
            <a:spLocks noGrp="1"/>
          </p:cNvSpPr>
          <p:nvPr>
            <p:ph type="sldNum" sz="quarter" idx="12"/>
          </p:nvPr>
        </p:nvSpPr>
        <p:spPr>
          <a:xfrm>
            <a:off x="9358929" y="6429178"/>
            <a:ext cx="2743200" cy="365125"/>
          </a:xfrm>
        </p:spPr>
        <p:txBody>
          <a:bodyPr/>
          <a:lstStyle/>
          <a:p>
            <a:fld id="{011825E6-0B3D-4B55-894C-2300E3F058C0}" type="slidenum">
              <a:rPr kumimoji="1" lang="ja-JP" altLang="en-US" smtClean="0"/>
              <a:t>19</a:t>
            </a:fld>
            <a:endParaRPr kumimoji="1" lang="ja-JP" altLang="en-US"/>
          </a:p>
        </p:txBody>
      </p:sp>
      <p:sp>
        <p:nvSpPr>
          <p:cNvPr id="24" name="テキスト ボックス 1">
            <a:extLst>
              <a:ext uri="{FF2B5EF4-FFF2-40B4-BE49-F238E27FC236}">
                <a16:creationId xmlns:a16="http://schemas.microsoft.com/office/drawing/2014/main" id="{486D5744-9510-4E4A-A99C-956503258C18}"/>
              </a:ext>
            </a:extLst>
          </p:cNvPr>
          <p:cNvSpPr txBox="1">
            <a:spLocks noChangeArrowheads="1"/>
          </p:cNvSpPr>
          <p:nvPr/>
        </p:nvSpPr>
        <p:spPr bwMode="auto">
          <a:xfrm>
            <a:off x="151554" y="64558"/>
            <a:ext cx="9332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400" b="1" dirty="0">
                <a:solidFill>
                  <a:srgbClr val="C00000"/>
                </a:solidFill>
                <a:latin typeface="+mj-lt"/>
              </a:rPr>
              <a:t>1980</a:t>
            </a:r>
            <a:r>
              <a:rPr lang="en-US" altLang="ja-JP" sz="2400" dirty="0">
                <a:latin typeface="+mj-lt"/>
              </a:rPr>
              <a:t> </a:t>
            </a:r>
            <a:endParaRPr lang="ja-JP" altLang="en-US" sz="2400" dirty="0">
              <a:latin typeface="+mj-lt"/>
            </a:endParaRPr>
          </a:p>
        </p:txBody>
      </p:sp>
      <p:sp>
        <p:nvSpPr>
          <p:cNvPr id="25" name="テキスト ボックス 24">
            <a:extLst>
              <a:ext uri="{FF2B5EF4-FFF2-40B4-BE49-F238E27FC236}">
                <a16:creationId xmlns:a16="http://schemas.microsoft.com/office/drawing/2014/main" id="{0F5B20D8-FE46-50B8-0A40-4273D9B47A82}"/>
              </a:ext>
            </a:extLst>
          </p:cNvPr>
          <p:cNvSpPr txBox="1"/>
          <p:nvPr/>
        </p:nvSpPr>
        <p:spPr>
          <a:xfrm>
            <a:off x="1684647" y="3682021"/>
            <a:ext cx="954107" cy="400110"/>
          </a:xfrm>
          <a:prstGeom prst="rect">
            <a:avLst/>
          </a:prstGeom>
          <a:noFill/>
        </p:spPr>
        <p:txBody>
          <a:bodyPr wrap="none" rtlCol="0">
            <a:spAutoFit/>
          </a:bodyPr>
          <a:lstStyle/>
          <a:p>
            <a:r>
              <a:rPr kumimoji="1" lang="ja-JP" altLang="en-US" sz="2000" dirty="0"/>
              <a:t>送り手</a:t>
            </a:r>
          </a:p>
        </p:txBody>
      </p:sp>
      <p:sp>
        <p:nvSpPr>
          <p:cNvPr id="26" name="テキスト ボックス 25">
            <a:extLst>
              <a:ext uri="{FF2B5EF4-FFF2-40B4-BE49-F238E27FC236}">
                <a16:creationId xmlns:a16="http://schemas.microsoft.com/office/drawing/2014/main" id="{C51FDE5D-2327-E232-C14E-CF0EE30EE20D}"/>
              </a:ext>
            </a:extLst>
          </p:cNvPr>
          <p:cNvSpPr txBox="1"/>
          <p:nvPr/>
        </p:nvSpPr>
        <p:spPr>
          <a:xfrm>
            <a:off x="9605816" y="3613161"/>
            <a:ext cx="954107" cy="400110"/>
          </a:xfrm>
          <a:prstGeom prst="rect">
            <a:avLst/>
          </a:prstGeom>
          <a:noFill/>
        </p:spPr>
        <p:txBody>
          <a:bodyPr wrap="none" rtlCol="0">
            <a:spAutoFit/>
          </a:bodyPr>
          <a:lstStyle/>
          <a:p>
            <a:r>
              <a:rPr kumimoji="1" lang="ja-JP" altLang="en-US" sz="2000" dirty="0"/>
              <a:t>受け手</a:t>
            </a:r>
          </a:p>
        </p:txBody>
      </p:sp>
      <p:cxnSp>
        <p:nvCxnSpPr>
          <p:cNvPr id="27" name="直線コネクタ 26">
            <a:extLst>
              <a:ext uri="{FF2B5EF4-FFF2-40B4-BE49-F238E27FC236}">
                <a16:creationId xmlns:a16="http://schemas.microsoft.com/office/drawing/2014/main" id="{EF847A00-E1FC-6CFE-EAEB-03748FA2498F}"/>
              </a:ext>
            </a:extLst>
          </p:cNvPr>
          <p:cNvCxnSpPr/>
          <p:nvPr/>
        </p:nvCxnSpPr>
        <p:spPr>
          <a:xfrm>
            <a:off x="405560" y="1066800"/>
            <a:ext cx="11380880" cy="0"/>
          </a:xfrm>
          <a:prstGeom prst="line">
            <a:avLst/>
          </a:prstGeom>
          <a:ln w="28575"/>
        </p:spPr>
        <p:style>
          <a:lnRef idx="1">
            <a:schemeClr val="dk1"/>
          </a:lnRef>
          <a:fillRef idx="0">
            <a:schemeClr val="dk1"/>
          </a:fillRef>
          <a:effectRef idx="0">
            <a:schemeClr val="dk1"/>
          </a:effectRef>
          <a:fontRef idx="minor">
            <a:schemeClr val="tx1"/>
          </a:fontRef>
        </p:style>
      </p:cxnSp>
      <p:pic>
        <p:nvPicPr>
          <p:cNvPr id="28" name="Picture 2" descr="名古屋大学リーディング大学院プログラム合同シンポジウム">
            <a:extLst>
              <a:ext uri="{FF2B5EF4-FFF2-40B4-BE49-F238E27FC236}">
                <a16:creationId xmlns:a16="http://schemas.microsoft.com/office/drawing/2014/main" id="{7D686B22-F3F7-08D5-3FEE-8A8AD6D898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39887" y="255953"/>
            <a:ext cx="1084945" cy="655626"/>
          </a:xfrm>
          <a:prstGeom prst="rect">
            <a:avLst/>
          </a:prstGeom>
          <a:noFill/>
          <a:extLst>
            <a:ext uri="{909E8E84-426E-40DD-AFC4-6F175D3DCCD1}">
              <a14:hiddenFill xmlns:a14="http://schemas.microsoft.com/office/drawing/2010/main">
                <a:solidFill>
                  <a:srgbClr val="FFFFFF"/>
                </a:solidFill>
              </a14:hiddenFill>
            </a:ext>
          </a:extLst>
        </p:spPr>
      </p:pic>
      <p:sp>
        <p:nvSpPr>
          <p:cNvPr id="29" name="テキスト ボックス 28">
            <a:extLst>
              <a:ext uri="{FF2B5EF4-FFF2-40B4-BE49-F238E27FC236}">
                <a16:creationId xmlns:a16="http://schemas.microsoft.com/office/drawing/2014/main" id="{D245A09E-61F9-B7A1-41DD-0E11B9BE125A}"/>
              </a:ext>
            </a:extLst>
          </p:cNvPr>
          <p:cNvSpPr txBox="1"/>
          <p:nvPr/>
        </p:nvSpPr>
        <p:spPr>
          <a:xfrm>
            <a:off x="1440493" y="425885"/>
            <a:ext cx="1560042" cy="400110"/>
          </a:xfrm>
          <a:prstGeom prst="rect">
            <a:avLst/>
          </a:prstGeom>
          <a:noFill/>
        </p:spPr>
        <p:txBody>
          <a:bodyPr wrap="none" rtlCol="0">
            <a:spAutoFit/>
          </a:bodyPr>
          <a:lstStyle/>
          <a:p>
            <a:r>
              <a:rPr kumimoji="1" lang="ja-JP" altLang="en-US" sz="2000" b="1" dirty="0"/>
              <a:t>図学のこころ</a:t>
            </a:r>
          </a:p>
        </p:txBody>
      </p:sp>
      <p:sp>
        <p:nvSpPr>
          <p:cNvPr id="31" name="テキスト ボックス 30">
            <a:extLst>
              <a:ext uri="{FF2B5EF4-FFF2-40B4-BE49-F238E27FC236}">
                <a16:creationId xmlns:a16="http://schemas.microsoft.com/office/drawing/2014/main" id="{43859CE2-D91E-592E-0649-74B9A0CBE078}"/>
              </a:ext>
            </a:extLst>
          </p:cNvPr>
          <p:cNvSpPr txBox="1"/>
          <p:nvPr/>
        </p:nvSpPr>
        <p:spPr>
          <a:xfrm>
            <a:off x="7433073" y="6274356"/>
            <a:ext cx="4168377" cy="369332"/>
          </a:xfrm>
          <a:prstGeom prst="rect">
            <a:avLst/>
          </a:prstGeom>
          <a:noFill/>
        </p:spPr>
        <p:txBody>
          <a:bodyPr wrap="square">
            <a:spAutoFit/>
          </a:bodyPr>
          <a:lstStyle/>
          <a:p>
            <a:r>
              <a:rPr lang="ja-JP" altLang="en-US" sz="1800" dirty="0">
                <a:uFillTx/>
              </a:rPr>
              <a:t>相磯：人間の意志表現ならびに情報伝達</a:t>
            </a:r>
            <a:endParaRPr lang="ja-JP" altLang="en-US" dirty="0"/>
          </a:p>
        </p:txBody>
      </p:sp>
    </p:spTree>
    <p:extLst>
      <p:ext uri="{BB962C8B-B14F-4D97-AF65-F5344CB8AC3E}">
        <p14:creationId xmlns:p14="http://schemas.microsoft.com/office/powerpoint/2010/main" val="19647112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b="1" dirty="0">
                <a:uFillTx/>
              </a:rPr>
              <a:t>frontier(</a:t>
            </a:r>
            <a:r>
              <a:rPr lang="ja-JP" altLang="en-US" b="1" dirty="0">
                <a:uFillTx/>
              </a:rPr>
              <a:t>フロンティア</a:t>
            </a:r>
            <a:r>
              <a:rPr lang="en-US" altLang="ja-JP" b="1" dirty="0">
                <a:uFillTx/>
              </a:rPr>
              <a:t>)</a:t>
            </a:r>
            <a:endParaRPr kumimoji="1" lang="ja-JP" altLang="en-US" dirty="0">
              <a:uFillTx/>
            </a:endParaRPr>
          </a:p>
        </p:txBody>
      </p:sp>
      <p:sp>
        <p:nvSpPr>
          <p:cNvPr id="3" name="コンテンツ プレースホルダー 2"/>
          <p:cNvSpPr>
            <a:spLocks noGrp="1"/>
          </p:cNvSpPr>
          <p:nvPr>
            <p:ph idx="1"/>
          </p:nvPr>
        </p:nvSpPr>
        <p:spPr>
          <a:xfrm>
            <a:off x="646394" y="1194581"/>
            <a:ext cx="11310078" cy="5080000"/>
          </a:xfrm>
        </p:spPr>
        <p:txBody>
          <a:bodyPr/>
          <a:lstStyle/>
          <a:p>
            <a:r>
              <a:rPr lang="ja-JP" altLang="en-US" dirty="0">
                <a:uFillTx/>
              </a:rPr>
              <a:t>国境地方</a:t>
            </a:r>
            <a:r>
              <a:rPr lang="en-US" altLang="ja-JP" dirty="0">
                <a:uFillTx/>
              </a:rPr>
              <a:t>,</a:t>
            </a:r>
            <a:r>
              <a:rPr lang="ja-JP" altLang="en-US" dirty="0">
                <a:uFillTx/>
              </a:rPr>
              <a:t>辺境</a:t>
            </a:r>
            <a:endParaRPr lang="en-US" altLang="ja-JP" dirty="0">
              <a:uFillTx/>
            </a:endParaRPr>
          </a:p>
          <a:p>
            <a:r>
              <a:rPr lang="ja-JP" altLang="en-US" dirty="0">
                <a:uFillTx/>
              </a:rPr>
              <a:t>米国の西部開拓時代開拓地と未開拓地の境界地域</a:t>
            </a:r>
            <a:endParaRPr lang="en-US" altLang="ja-JP" dirty="0">
              <a:uFillTx/>
            </a:endParaRPr>
          </a:p>
          <a:p>
            <a:r>
              <a:rPr lang="ja-JP" altLang="en-US" dirty="0">
                <a:uFillTx/>
              </a:rPr>
              <a:t>未開拓の分野</a:t>
            </a:r>
            <a:r>
              <a:rPr lang="en-US" altLang="ja-JP" dirty="0">
                <a:uFillTx/>
              </a:rPr>
              <a:t>,</a:t>
            </a:r>
            <a:r>
              <a:rPr lang="ja-JP" altLang="en-US" dirty="0">
                <a:uFillTx/>
              </a:rPr>
              <a:t>新分野</a:t>
            </a:r>
            <a:endParaRPr lang="en-US" altLang="ja-JP" dirty="0">
              <a:uFillTx/>
            </a:endParaRPr>
          </a:p>
          <a:p>
            <a:r>
              <a:rPr lang="ja-JP" altLang="en-US" b="1" dirty="0">
                <a:uFillTx/>
              </a:rPr>
              <a:t>学問・技術の分野の最先端</a:t>
            </a:r>
            <a:endParaRPr lang="en-US" altLang="ja-JP" b="1" dirty="0">
              <a:uFillTx/>
            </a:endParaRPr>
          </a:p>
          <a:p>
            <a:endParaRPr kumimoji="1" lang="en-US" altLang="ja-JP" dirty="0">
              <a:uFillTx/>
            </a:endParaRPr>
          </a:p>
          <a:p>
            <a:pPr marL="0" indent="0">
              <a:buNone/>
            </a:pPr>
            <a:r>
              <a:rPr lang="ja-JP" altLang="en-US" sz="3600" b="1" dirty="0">
                <a:uFillTx/>
              </a:rPr>
              <a:t>メディア学フロンティアシンポジウムの目的</a:t>
            </a:r>
            <a:endParaRPr lang="en-US" altLang="ja-JP" sz="3600" b="1" dirty="0">
              <a:uFillTx/>
            </a:endParaRPr>
          </a:p>
          <a:p>
            <a:pPr marL="0" indent="0">
              <a:buNone/>
            </a:pPr>
            <a:r>
              <a:rPr lang="ja-JP" altLang="en-US" dirty="0">
                <a:uFillTx/>
              </a:rPr>
              <a:t>メディア</a:t>
            </a:r>
            <a:r>
              <a:rPr kumimoji="1" lang="ja-JP" altLang="en-US" dirty="0">
                <a:uFillTx/>
              </a:rPr>
              <a:t>学部</a:t>
            </a:r>
            <a:r>
              <a:rPr kumimoji="1" lang="en-US" altLang="ja-JP" dirty="0">
                <a:uFillTx/>
              </a:rPr>
              <a:t>25</a:t>
            </a:r>
            <a:r>
              <a:rPr kumimoji="1" lang="ja-JP" altLang="en-US" dirty="0">
                <a:uFillTx/>
              </a:rPr>
              <a:t>周年　</a:t>
            </a:r>
            <a:r>
              <a:rPr kumimoji="1" lang="en-US" altLang="ja-JP" dirty="0">
                <a:uFillTx/>
              </a:rPr>
              <a:t>1999</a:t>
            </a:r>
            <a:r>
              <a:rPr kumimoji="1" lang="ja-JP" altLang="en-US" dirty="0">
                <a:uFillTx/>
              </a:rPr>
              <a:t>年開設　</a:t>
            </a:r>
            <a:endParaRPr kumimoji="1" lang="en-US" altLang="ja-JP" dirty="0">
              <a:uFillTx/>
            </a:endParaRPr>
          </a:p>
          <a:p>
            <a:pPr marL="0" indent="0">
              <a:buNone/>
            </a:pPr>
            <a:r>
              <a:rPr lang="ja-JP" altLang="en-US" dirty="0">
                <a:uFillTx/>
              </a:rPr>
              <a:t>　フロンティアとしての</a:t>
            </a:r>
            <a:r>
              <a:rPr lang="en-US" altLang="ja-JP" dirty="0">
                <a:uFillTx/>
              </a:rPr>
              <a:t>25</a:t>
            </a:r>
            <a:r>
              <a:rPr lang="ja-JP" altLang="en-US" dirty="0">
                <a:uFillTx/>
              </a:rPr>
              <a:t>年の成果：メディア学大系の教科書</a:t>
            </a:r>
            <a:endParaRPr lang="en-US" altLang="ja-JP" dirty="0">
              <a:uFillTx/>
            </a:endParaRPr>
          </a:p>
          <a:p>
            <a:pPr marL="0" indent="0">
              <a:buNone/>
            </a:pPr>
            <a:r>
              <a:rPr kumimoji="1" lang="ja-JP" altLang="en-US" dirty="0">
                <a:uFillTx/>
              </a:rPr>
              <a:t>　これからの</a:t>
            </a:r>
            <a:r>
              <a:rPr kumimoji="1" lang="ja-JP" altLang="en-US" b="1" dirty="0">
                <a:solidFill>
                  <a:srgbClr val="C00000"/>
                </a:solidFill>
                <a:uFillTx/>
              </a:rPr>
              <a:t>メディアフロンティアを考える</a:t>
            </a:r>
            <a:r>
              <a:rPr kumimoji="1" lang="ja-JP" altLang="en-US" dirty="0">
                <a:uFillTx/>
              </a:rPr>
              <a:t>ための欲張りな集まり</a:t>
            </a:r>
            <a:endParaRPr kumimoji="1" lang="en-US" altLang="ja-JP" dirty="0">
              <a:uFillTx/>
            </a:endParaRPr>
          </a:p>
          <a:p>
            <a:pPr marL="0" indent="0">
              <a:buNone/>
            </a:pPr>
            <a:endParaRPr kumimoji="1" lang="ja-JP" altLang="en-US" dirty="0">
              <a:uFillTx/>
            </a:endParaRPr>
          </a:p>
        </p:txBody>
      </p:sp>
      <p:sp>
        <p:nvSpPr>
          <p:cNvPr id="4" name="スライド番号プレースホルダー 3"/>
          <p:cNvSpPr>
            <a:spLocks noGrp="1"/>
          </p:cNvSpPr>
          <p:nvPr>
            <p:ph type="sldNum" sz="quarter" idx="12"/>
          </p:nvPr>
        </p:nvSpPr>
        <p:spPr/>
        <p:txBody>
          <a:bodyPr/>
          <a:lstStyle/>
          <a:p>
            <a:fld id="{011825E6-0B3D-4B55-894C-2300E3F058C0}" type="slidenum">
              <a:rPr kumimoji="1" lang="ja-JP" altLang="en-US" smtClean="0">
                <a:uFillTx/>
              </a:rPr>
              <a:t>2</a:t>
            </a:fld>
            <a:endParaRPr kumimoji="1" lang="ja-JP" altLang="en-US">
              <a:uFillTx/>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800793" y="1632383"/>
            <a:ext cx="8686800" cy="457200"/>
          </a:xfrm>
        </p:spPr>
        <p:txBody>
          <a:bodyPr/>
          <a:lstStyle/>
          <a:p>
            <a:r>
              <a:rPr lang="en-US" altLang="ja-JP" sz="2000" dirty="0">
                <a:uFillTx/>
              </a:rPr>
              <a:t>Examples using rendering system CARP</a:t>
            </a:r>
            <a:endParaRPr lang="en-US" altLang="ja-JP" dirty="0">
              <a:uFillTx/>
            </a:endParaRPr>
          </a:p>
        </p:txBody>
      </p:sp>
      <p:pic>
        <p:nvPicPr>
          <p:cNvPr id="28675" name="Picture 3" descr="D:\images\kondo\img05.JPG"/>
          <p:cNvPicPr>
            <a:picLocks noChangeAspect="1" noChangeArrowheads="1"/>
          </p:cNvPicPr>
          <p:nvPr/>
        </p:nvPicPr>
        <p:blipFill>
          <a:blip r:embed="rId3"/>
          <a:srcRect/>
          <a:stretch>
            <a:fillRect/>
          </a:stretch>
        </p:blipFill>
        <p:spPr bwMode="auto">
          <a:xfrm>
            <a:off x="116378" y="2140844"/>
            <a:ext cx="2860797" cy="2936747"/>
          </a:xfrm>
          <a:prstGeom prst="rect">
            <a:avLst/>
          </a:prstGeom>
          <a:noFill/>
          <a:ln>
            <a:noFill/>
          </a:ln>
        </p:spPr>
      </p:pic>
      <p:pic>
        <p:nvPicPr>
          <p:cNvPr id="28676" name="Picture 4" descr="D:\images\kondo\img25.JPG"/>
          <p:cNvPicPr>
            <a:picLocks noChangeAspect="1" noChangeArrowheads="1"/>
          </p:cNvPicPr>
          <p:nvPr/>
        </p:nvPicPr>
        <p:blipFill>
          <a:blip r:embed="rId4"/>
          <a:srcRect/>
          <a:stretch>
            <a:fillRect/>
          </a:stretch>
        </p:blipFill>
        <p:spPr bwMode="auto">
          <a:xfrm>
            <a:off x="3044752" y="2132535"/>
            <a:ext cx="2871346" cy="2943077"/>
          </a:xfrm>
          <a:prstGeom prst="rect">
            <a:avLst/>
          </a:prstGeom>
          <a:noFill/>
          <a:ln>
            <a:noFill/>
          </a:ln>
        </p:spPr>
      </p:pic>
      <p:sp>
        <p:nvSpPr>
          <p:cNvPr id="28677" name="Text Box 5"/>
          <p:cNvSpPr txBox="1">
            <a:spLocks noChangeArrowheads="1"/>
          </p:cNvSpPr>
          <p:nvPr/>
        </p:nvSpPr>
        <p:spPr bwMode="auto">
          <a:xfrm>
            <a:off x="1501033" y="182905"/>
            <a:ext cx="8811154" cy="954107"/>
          </a:xfrm>
          <a:prstGeom prst="rect">
            <a:avLst/>
          </a:prstGeom>
          <a:noFill/>
          <a:ln>
            <a:noFill/>
          </a:ln>
          <a:effectLst/>
        </p:spPr>
        <p:txBody>
          <a:bodyPr wrap="square">
            <a:spAutoFit/>
          </a:bodyPr>
          <a:lstStyle>
            <a:lvl1pPr eaLnBrk="0" hangingPunct="0">
              <a:spcBef>
                <a:spcPct val="20000"/>
              </a:spcBef>
              <a:buChar char="•"/>
              <a:defRPr kumimoji="1" sz="3200">
                <a:solidFill>
                  <a:schemeClr val="tx1"/>
                </a:solidFill>
                <a:uFillTx/>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uFillTx/>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uFillTx/>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uFillTx/>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uFillTx/>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9pPr>
          </a:lstStyle>
          <a:p>
            <a:pPr algn="ctr" eaLnBrk="1" hangingPunct="1">
              <a:spcBef>
                <a:spcPct val="0"/>
              </a:spcBef>
              <a:buFontTx/>
              <a:buNone/>
            </a:pPr>
            <a:r>
              <a:rPr lang="en-US" altLang="ja-JP" sz="2400" dirty="0">
                <a:uFillTx/>
                <a:latin typeface="+mj-lt"/>
              </a:rPr>
              <a:t>Rendering of 3D shape using Interactive Rendering System</a:t>
            </a:r>
            <a:r>
              <a:rPr lang="en-US" altLang="ja-JP" sz="1600" dirty="0">
                <a:uFillTx/>
                <a:latin typeface="+mj-lt"/>
              </a:rPr>
              <a:t> KONDO </a:t>
            </a:r>
            <a:r>
              <a:rPr lang="en-US" altLang="ja-JP" sz="1600" dirty="0" err="1">
                <a:uFillTx/>
                <a:latin typeface="+mj-lt"/>
              </a:rPr>
              <a:t>Kunio,KIMURA</a:t>
            </a:r>
            <a:r>
              <a:rPr lang="en-US" altLang="ja-JP" sz="1600" dirty="0">
                <a:uFillTx/>
                <a:latin typeface="+mj-lt"/>
              </a:rPr>
              <a:t> </a:t>
            </a:r>
            <a:r>
              <a:rPr lang="en-US" altLang="ja-JP" sz="1600" dirty="0" err="1">
                <a:uFillTx/>
                <a:latin typeface="+mj-lt"/>
              </a:rPr>
              <a:t>Fumihiko,TAJIMA</a:t>
            </a:r>
            <a:r>
              <a:rPr lang="en-US" altLang="ja-JP" sz="1600" dirty="0">
                <a:uFillTx/>
                <a:latin typeface="+mj-lt"/>
              </a:rPr>
              <a:t> Taro</a:t>
            </a:r>
          </a:p>
          <a:p>
            <a:pPr algn="ctr" eaLnBrk="1" hangingPunct="1">
              <a:spcBef>
                <a:spcPct val="0"/>
              </a:spcBef>
              <a:buFontTx/>
              <a:buNone/>
            </a:pPr>
            <a:r>
              <a:rPr lang="en-US" altLang="ja-JP" sz="1600" dirty="0">
                <a:uFillTx/>
                <a:latin typeface="+mj-lt"/>
              </a:rPr>
              <a:t>Journal of  Information processing  Vol.26, No.11,</a:t>
            </a:r>
            <a:r>
              <a:rPr lang="en-US" altLang="ja-JP" sz="1600" b="1" dirty="0">
                <a:solidFill>
                  <a:srgbClr val="C00000"/>
                </a:solidFill>
                <a:uFillTx/>
                <a:latin typeface="+mj-lt"/>
              </a:rPr>
              <a:t>1985</a:t>
            </a:r>
            <a:r>
              <a:rPr lang="en-US" altLang="ja-JP" sz="1600" dirty="0">
                <a:uFillTx/>
                <a:latin typeface="+mj-lt"/>
              </a:rPr>
              <a:t> </a:t>
            </a:r>
            <a:r>
              <a:rPr lang="ja-JP" altLang="en-US" sz="1600" dirty="0">
                <a:uFillTx/>
                <a:latin typeface="+mj-lt"/>
              </a:rPr>
              <a:t>　</a:t>
            </a:r>
            <a:endParaRPr lang="en-US" altLang="ja-JP" sz="1600" dirty="0">
              <a:uFillTx/>
              <a:latin typeface="+mj-lt"/>
            </a:endParaRPr>
          </a:p>
        </p:txBody>
      </p:sp>
      <p:sp>
        <p:nvSpPr>
          <p:cNvPr id="28679" name="テキスト ボックス 1"/>
          <p:cNvSpPr txBox="1">
            <a:spLocks noChangeArrowheads="1"/>
          </p:cNvSpPr>
          <p:nvPr/>
        </p:nvSpPr>
        <p:spPr bwMode="auto">
          <a:xfrm>
            <a:off x="151554" y="64558"/>
            <a:ext cx="955711" cy="461665"/>
          </a:xfrm>
          <a:prstGeom prst="rect">
            <a:avLst/>
          </a:prstGeom>
          <a:noFill/>
          <a:ln>
            <a:noFill/>
          </a:ln>
        </p:spPr>
        <p:txBody>
          <a:bodyPr wrap="none">
            <a:spAutoFit/>
          </a:bodyPr>
          <a:lstStyle>
            <a:lvl1pPr eaLnBrk="0" hangingPunct="0">
              <a:spcBef>
                <a:spcPct val="20000"/>
              </a:spcBef>
              <a:buChar char="•"/>
              <a:defRPr kumimoji="1" sz="3200">
                <a:solidFill>
                  <a:schemeClr val="tx1"/>
                </a:solidFill>
                <a:uFillTx/>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uFillTx/>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uFillTx/>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uFillTx/>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uFillTx/>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9pPr>
          </a:lstStyle>
          <a:p>
            <a:pPr eaLnBrk="1" hangingPunct="1">
              <a:spcBef>
                <a:spcPct val="0"/>
              </a:spcBef>
              <a:buFontTx/>
              <a:buNone/>
            </a:pPr>
            <a:r>
              <a:rPr lang="en-US" altLang="ja-JP" sz="2400" b="1" dirty="0">
                <a:solidFill>
                  <a:srgbClr val="C00000"/>
                </a:solidFill>
                <a:uFillTx/>
                <a:latin typeface="+mj-lt"/>
              </a:rPr>
              <a:t>1985</a:t>
            </a:r>
            <a:r>
              <a:rPr lang="en-US" altLang="ja-JP" sz="2400" dirty="0">
                <a:uFillTx/>
                <a:latin typeface="+mj-lt"/>
              </a:rPr>
              <a:t> </a:t>
            </a:r>
            <a:endParaRPr lang="ja-JP" altLang="en-US" sz="2400" dirty="0">
              <a:uFillTx/>
              <a:latin typeface="+mj-lt"/>
            </a:endParaRPr>
          </a:p>
        </p:txBody>
      </p:sp>
      <p:sp>
        <p:nvSpPr>
          <p:cNvPr id="28680" name="テキスト ボックス 7"/>
          <p:cNvSpPr txBox="1">
            <a:spLocks noChangeArrowheads="1"/>
          </p:cNvSpPr>
          <p:nvPr/>
        </p:nvSpPr>
        <p:spPr bwMode="auto">
          <a:xfrm>
            <a:off x="6883533" y="6199525"/>
            <a:ext cx="5506700" cy="369332"/>
          </a:xfrm>
          <a:prstGeom prst="rect">
            <a:avLst/>
          </a:prstGeom>
          <a:noFill/>
          <a:ln>
            <a:noFill/>
          </a:ln>
        </p:spPr>
        <p:txBody>
          <a:bodyPr wrap="none">
            <a:spAutoFit/>
          </a:bodyPr>
          <a:lstStyle>
            <a:lvl1pPr eaLnBrk="0" hangingPunct="0">
              <a:spcBef>
                <a:spcPct val="20000"/>
              </a:spcBef>
              <a:buChar char="•"/>
              <a:defRPr kumimoji="1" sz="3200">
                <a:solidFill>
                  <a:schemeClr val="tx1"/>
                </a:solidFill>
                <a:uFillTx/>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uFillTx/>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uFillTx/>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uFillTx/>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uFillTx/>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9pPr>
          </a:lstStyle>
          <a:p>
            <a:pPr eaLnBrk="1" hangingPunct="1">
              <a:spcBef>
                <a:spcPct val="0"/>
              </a:spcBef>
              <a:buFontTx/>
              <a:buNone/>
            </a:pPr>
            <a:r>
              <a:rPr lang="en-US" altLang="ja-JP" sz="1800" b="1" dirty="0">
                <a:uFillTx/>
                <a:latin typeface="+mj-lt"/>
              </a:rPr>
              <a:t>Adobe Photoshop</a:t>
            </a:r>
            <a:r>
              <a:rPr lang="ja-JP" altLang="en-US" sz="1800" b="1" dirty="0">
                <a:uFillTx/>
                <a:latin typeface="+mj-lt"/>
              </a:rPr>
              <a:t>　</a:t>
            </a:r>
            <a:r>
              <a:rPr lang="en-US" altLang="ja-JP" sz="1800" b="1" dirty="0">
                <a:uFillTx/>
                <a:latin typeface="+mj-lt"/>
              </a:rPr>
              <a:t>Ver1.0</a:t>
            </a:r>
            <a:r>
              <a:rPr lang="ja-JP" altLang="en-US" sz="1800" b="1" dirty="0">
                <a:uFillTx/>
                <a:latin typeface="+mj-lt"/>
              </a:rPr>
              <a:t>　</a:t>
            </a:r>
            <a:r>
              <a:rPr lang="en-US" altLang="ja-JP" sz="1800" b="1" dirty="0">
                <a:uFillTx/>
                <a:latin typeface="+mj-lt"/>
              </a:rPr>
              <a:t>was released in  </a:t>
            </a:r>
            <a:r>
              <a:rPr lang="en-US" altLang="ja-JP" sz="1800" b="1" dirty="0">
                <a:solidFill>
                  <a:srgbClr val="C00000"/>
                </a:solidFill>
                <a:uFillTx/>
                <a:latin typeface="+mj-lt"/>
              </a:rPr>
              <a:t>1990</a:t>
            </a:r>
            <a:endParaRPr lang="ja-JP" altLang="en-US" sz="1800" b="1" dirty="0">
              <a:solidFill>
                <a:srgbClr val="C00000"/>
              </a:solidFill>
              <a:uFillTx/>
              <a:latin typeface="+mj-lt"/>
            </a:endParaRPr>
          </a:p>
        </p:txBody>
      </p:sp>
      <p:sp>
        <p:nvSpPr>
          <p:cNvPr id="28681" name="スライド番号プレースホルダー 1"/>
          <p:cNvSpPr>
            <a:spLocks noGrp="1"/>
          </p:cNvSpPr>
          <p:nvPr>
            <p:ph type="sldNum" sz="quarter" idx="12"/>
          </p:nvPr>
        </p:nvSpPr>
        <p:spPr>
          <a:xfrm>
            <a:off x="9342745" y="6404903"/>
            <a:ext cx="2743200" cy="365125"/>
          </a:xfrm>
          <a:noFill/>
        </p:spPr>
        <p:txBody>
          <a:bodyPr/>
          <a:lstStyle>
            <a:lvl1pPr eaLnBrk="0" hangingPunct="0">
              <a:spcBef>
                <a:spcPct val="20000"/>
              </a:spcBef>
              <a:buChar char="•"/>
              <a:defRPr kumimoji="1" sz="3200">
                <a:solidFill>
                  <a:schemeClr val="tx1"/>
                </a:solidFill>
                <a:uFillTx/>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uFillTx/>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uFillTx/>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uFillTx/>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uFillTx/>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9pPr>
          </a:lstStyle>
          <a:p>
            <a:pPr eaLnBrk="1" hangingPunct="1">
              <a:spcBef>
                <a:spcPct val="0"/>
              </a:spcBef>
              <a:buFontTx/>
              <a:buNone/>
            </a:pPr>
            <a:fld id="{99D87491-B082-41C0-87DB-5F3A56ABF505}" type="slidenum">
              <a:rPr lang="en-US" altLang="ja-JP" sz="1400">
                <a:uFillTx/>
                <a:latin typeface="+mj-lt"/>
              </a:rPr>
              <a:pPr eaLnBrk="1" hangingPunct="1">
                <a:spcBef>
                  <a:spcPct val="0"/>
                </a:spcBef>
                <a:buFontTx/>
                <a:buNone/>
              </a:pPr>
              <a:t>20</a:t>
            </a:fld>
            <a:endParaRPr lang="en-US" altLang="ja-JP" sz="1400" dirty="0">
              <a:uFillTx/>
              <a:latin typeface="+mj-lt"/>
            </a:endParaRPr>
          </a:p>
        </p:txBody>
      </p:sp>
      <p:sp>
        <p:nvSpPr>
          <p:cNvPr id="2" name="正方形/長方形 1"/>
          <p:cNvSpPr>
            <a:spLocks/>
          </p:cNvSpPr>
          <p:nvPr/>
        </p:nvSpPr>
        <p:spPr>
          <a:xfrm>
            <a:off x="276895" y="963036"/>
            <a:ext cx="2714205" cy="307777"/>
          </a:xfrm>
          <a:prstGeom prst="rect">
            <a:avLst/>
          </a:prstGeom>
          <a:solidFill>
            <a:srgbClr val="FCF2C8"/>
          </a:solidFill>
        </p:spPr>
        <p:txBody>
          <a:bodyPr wrap="none">
            <a:spAutoFit/>
          </a:bodyPr>
          <a:lstStyle/>
          <a:p>
            <a:r>
              <a:rPr lang="ja-JP" altLang="en-US" sz="1400" dirty="0">
                <a:uFillTx/>
              </a:rPr>
              <a:t>情報処理学会</a:t>
            </a:r>
            <a:r>
              <a:rPr lang="en-US" altLang="ja-JP" sz="1400" dirty="0">
                <a:uFillTx/>
              </a:rPr>
              <a:t>25</a:t>
            </a:r>
            <a:r>
              <a:rPr lang="ja-JP" altLang="en-US" sz="1400" dirty="0">
                <a:uFillTx/>
              </a:rPr>
              <a:t>周年記念論文賞</a:t>
            </a:r>
          </a:p>
        </p:txBody>
      </p:sp>
      <p:pic>
        <p:nvPicPr>
          <p:cNvPr id="11" name="Picture 3" descr="D:\images\kondo\img10.JPG"/>
          <p:cNvPicPr>
            <a:picLocks noChangeAspect="1" noChangeArrowheads="1"/>
          </p:cNvPicPr>
          <p:nvPr/>
        </p:nvPicPr>
        <p:blipFill>
          <a:blip r:embed="rId5"/>
          <a:srcRect/>
          <a:stretch>
            <a:fillRect/>
          </a:stretch>
        </p:blipFill>
        <p:spPr bwMode="auto">
          <a:xfrm>
            <a:off x="9257960" y="2148385"/>
            <a:ext cx="2787182" cy="3680957"/>
          </a:xfrm>
          <a:prstGeom prst="rect">
            <a:avLst/>
          </a:prstGeom>
          <a:noFill/>
        </p:spPr>
      </p:pic>
      <p:pic>
        <p:nvPicPr>
          <p:cNvPr id="13" name="Picture 3" descr="D:\images\kondo\img27.JPG"/>
          <p:cNvPicPr>
            <a:picLocks noChangeAspect="1" noChangeArrowheads="1"/>
          </p:cNvPicPr>
          <p:nvPr/>
        </p:nvPicPr>
        <p:blipFill>
          <a:blip r:embed="rId6"/>
          <a:srcRect/>
          <a:stretch>
            <a:fillRect/>
          </a:stretch>
        </p:blipFill>
        <p:spPr bwMode="auto">
          <a:xfrm>
            <a:off x="6019239" y="2138264"/>
            <a:ext cx="3108547" cy="2408798"/>
          </a:xfrm>
          <a:prstGeom prst="rect">
            <a:avLst/>
          </a:prstGeom>
          <a:noFill/>
          <a:ln>
            <a:noFill/>
          </a:ln>
        </p:spPr>
      </p:pic>
      <p:sp>
        <p:nvSpPr>
          <p:cNvPr id="14" name="Text Box 7"/>
          <p:cNvSpPr txBox="1">
            <a:spLocks noChangeArrowheads="1"/>
          </p:cNvSpPr>
          <p:nvPr/>
        </p:nvSpPr>
        <p:spPr bwMode="auto">
          <a:xfrm>
            <a:off x="384317" y="6002690"/>
            <a:ext cx="6349925" cy="584775"/>
          </a:xfrm>
          <a:prstGeom prst="rect">
            <a:avLst/>
          </a:prstGeom>
          <a:solidFill>
            <a:srgbClr val="FFFFD5"/>
          </a:solidFill>
          <a:ln>
            <a:noFill/>
          </a:ln>
          <a:effectLst/>
        </p:spPr>
        <p:txBody>
          <a:bodyPr wrap="square">
            <a:spAutoFit/>
          </a:bodyPr>
          <a:lstStyle>
            <a:lvl1pPr eaLnBrk="0" hangingPunct="0">
              <a:spcBef>
                <a:spcPct val="20000"/>
              </a:spcBef>
              <a:buChar char="•"/>
              <a:defRPr kumimoji="1" sz="3200">
                <a:solidFill>
                  <a:schemeClr val="tx1"/>
                </a:solidFill>
                <a:uFillTx/>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uFillTx/>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uFillTx/>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uFillTx/>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uFillTx/>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9pPr>
          </a:lstStyle>
          <a:p>
            <a:pPr eaLnBrk="1" hangingPunct="1">
              <a:spcBef>
                <a:spcPct val="0"/>
              </a:spcBef>
              <a:buFontTx/>
              <a:buNone/>
            </a:pPr>
            <a:r>
              <a:rPr lang="en-US" altLang="ja-JP" sz="1800" dirty="0">
                <a:uFillTx/>
                <a:cs typeface="Arial" panose="020B0604020202020204" pitchFamily="34" charset="0"/>
              </a:rPr>
              <a:t>An Interactive Rendering Technique for 3-D Shapes</a:t>
            </a:r>
          </a:p>
          <a:p>
            <a:pPr eaLnBrk="1" hangingPunct="1">
              <a:spcBef>
                <a:spcPct val="0"/>
              </a:spcBef>
              <a:buFontTx/>
              <a:buNone/>
            </a:pPr>
            <a:r>
              <a:rPr lang="en-US" altLang="ja-JP" sz="1400" dirty="0">
                <a:uFillTx/>
                <a:cs typeface="Arial" panose="020B0604020202020204" pitchFamily="34" charset="0"/>
              </a:rPr>
              <a:t>Kunio KONDO, </a:t>
            </a:r>
            <a:r>
              <a:rPr lang="en-US" altLang="ja-JP" sz="1400" dirty="0" err="1">
                <a:uFillTx/>
                <a:cs typeface="Arial" panose="020B0604020202020204" pitchFamily="34" charset="0"/>
              </a:rPr>
              <a:t>Fumihiko</a:t>
            </a:r>
            <a:r>
              <a:rPr lang="en-US" altLang="ja-JP" sz="1400" dirty="0">
                <a:uFillTx/>
                <a:cs typeface="Arial" panose="020B0604020202020204" pitchFamily="34" charset="0"/>
              </a:rPr>
              <a:t> </a:t>
            </a:r>
            <a:r>
              <a:rPr lang="en-US" altLang="ja-JP" sz="1400" dirty="0" err="1">
                <a:uFillTx/>
                <a:cs typeface="Arial" panose="020B0604020202020204" pitchFamily="34" charset="0"/>
              </a:rPr>
              <a:t>KIMURA,Taro</a:t>
            </a:r>
            <a:r>
              <a:rPr lang="en-US" altLang="ja-JP" sz="1400" dirty="0">
                <a:uFillTx/>
                <a:cs typeface="Arial" panose="020B0604020202020204" pitchFamily="34" charset="0"/>
              </a:rPr>
              <a:t> TAJIMA </a:t>
            </a:r>
            <a:r>
              <a:rPr lang="en-US" altLang="ja-JP" sz="1400" b="1" dirty="0">
                <a:uFillTx/>
                <a:cs typeface="Arial" panose="020B0604020202020204" pitchFamily="34" charset="0"/>
              </a:rPr>
              <a:t>Eurogaphics’85</a:t>
            </a:r>
            <a:r>
              <a:rPr lang="en-US" altLang="ja-JP" sz="1400" dirty="0">
                <a:uFillTx/>
                <a:cs typeface="Arial" panose="020B0604020202020204" pitchFamily="34" charset="0"/>
              </a:rPr>
              <a:t> pp.341-352</a:t>
            </a:r>
          </a:p>
        </p:txBody>
      </p:sp>
      <p:cxnSp>
        <p:nvCxnSpPr>
          <p:cNvPr id="3" name="直線コネクタ 2">
            <a:extLst>
              <a:ext uri="{FF2B5EF4-FFF2-40B4-BE49-F238E27FC236}">
                <a16:creationId xmlns:a16="http://schemas.microsoft.com/office/drawing/2014/main" id="{058F389A-66DA-935F-F76F-BE05FB2D2760}"/>
              </a:ext>
            </a:extLst>
          </p:cNvPr>
          <p:cNvCxnSpPr/>
          <p:nvPr/>
        </p:nvCxnSpPr>
        <p:spPr>
          <a:xfrm>
            <a:off x="405560" y="1287483"/>
            <a:ext cx="11380880" cy="0"/>
          </a:xfrm>
          <a:prstGeom prst="line">
            <a:avLst/>
          </a:prstGeom>
          <a:ln w="28575"/>
        </p:spPr>
        <p:style>
          <a:lnRef idx="1">
            <a:schemeClr val="dk1"/>
          </a:lnRef>
          <a:fillRef idx="0">
            <a:schemeClr val="dk1"/>
          </a:fillRef>
          <a:effectRef idx="0">
            <a:schemeClr val="dk1"/>
          </a:effectRef>
          <a:fontRef idx="minor">
            <a:schemeClr val="tx1"/>
          </a:fontRef>
        </p:style>
      </p:cxnSp>
      <p:pic>
        <p:nvPicPr>
          <p:cNvPr id="4" name="Picture 2" descr="名古屋大学リーディング大学院プログラム合同シンポジウム">
            <a:extLst>
              <a:ext uri="{FF2B5EF4-FFF2-40B4-BE49-F238E27FC236}">
                <a16:creationId xmlns:a16="http://schemas.microsoft.com/office/drawing/2014/main" id="{A8178823-A5C5-BFD3-51E9-D1D034BFE1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30387" y="154353"/>
            <a:ext cx="1084945" cy="6556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013234" y="193411"/>
            <a:ext cx="10257576" cy="990600"/>
          </a:xfrm>
        </p:spPr>
        <p:txBody>
          <a:bodyPr>
            <a:normAutofit fontScale="90000"/>
          </a:bodyPr>
          <a:lstStyle/>
          <a:p>
            <a:pPr>
              <a:lnSpc>
                <a:spcPct val="90000"/>
              </a:lnSpc>
            </a:pPr>
            <a:r>
              <a:rPr lang="en-US" altLang="ja-JP" sz="2400" dirty="0">
                <a:uFillTx/>
              </a:rPr>
              <a:t>Classification and Algorithm of Shading for Painting</a:t>
            </a:r>
            <a:br>
              <a:rPr lang="en-US" altLang="ja-JP" sz="2400" dirty="0">
                <a:uFillTx/>
              </a:rPr>
            </a:br>
            <a:r>
              <a:rPr lang="en-US" altLang="ja-JP" sz="2400" dirty="0">
                <a:uFillTx/>
              </a:rPr>
              <a:t> </a:t>
            </a:r>
            <a:r>
              <a:rPr lang="en-US" altLang="ja-JP" sz="1800" dirty="0">
                <a:uFillTx/>
              </a:rPr>
              <a:t>KONDO Kunio, KIMURA </a:t>
            </a:r>
            <a:r>
              <a:rPr lang="en-US" altLang="ja-JP" sz="1800" dirty="0" err="1">
                <a:uFillTx/>
              </a:rPr>
              <a:t>Fumihiko</a:t>
            </a:r>
            <a:r>
              <a:rPr lang="en-US" altLang="ja-JP" sz="1800" dirty="0">
                <a:uFillTx/>
              </a:rPr>
              <a:t>, TAJIMA Taro</a:t>
            </a:r>
            <a:r>
              <a:rPr lang="en-US" altLang="ja-JP" sz="2000" dirty="0">
                <a:uFillTx/>
              </a:rPr>
              <a:t> </a:t>
            </a:r>
            <a:r>
              <a:rPr lang="ja-JP" altLang="en-US" sz="2000" dirty="0">
                <a:uFillTx/>
              </a:rPr>
              <a:t>，</a:t>
            </a:r>
            <a:r>
              <a:rPr lang="en-US" altLang="ja-JP" sz="2000" dirty="0">
                <a:uFillTx/>
              </a:rPr>
              <a:t>Journal of Graphic Science</a:t>
            </a:r>
            <a:r>
              <a:rPr lang="ja-JP" altLang="en-US" sz="2000" dirty="0">
                <a:uFillTx/>
              </a:rPr>
              <a:t> </a:t>
            </a:r>
            <a:r>
              <a:rPr lang="en-US" altLang="ja-JP" sz="2000" dirty="0">
                <a:uFillTx/>
              </a:rPr>
              <a:t>of</a:t>
            </a:r>
            <a:r>
              <a:rPr lang="ja-JP" altLang="en-US" sz="2000" dirty="0">
                <a:uFillTx/>
              </a:rPr>
              <a:t> </a:t>
            </a:r>
            <a:r>
              <a:rPr lang="en-US" altLang="ja-JP" sz="2000" dirty="0">
                <a:uFillTx/>
              </a:rPr>
              <a:t>Japan,</a:t>
            </a:r>
            <a:r>
              <a:rPr lang="ja-JP" altLang="en-US" sz="2000" dirty="0">
                <a:uFillTx/>
              </a:rPr>
              <a:t> </a:t>
            </a:r>
            <a:r>
              <a:rPr lang="en-US" altLang="ja-JP" sz="2000" dirty="0">
                <a:uFillTx/>
              </a:rPr>
              <a:t> Vol.40,</a:t>
            </a:r>
            <a:r>
              <a:rPr lang="ja-JP" altLang="en-US" sz="2000" dirty="0">
                <a:uFillTx/>
              </a:rPr>
              <a:t>　</a:t>
            </a:r>
            <a:r>
              <a:rPr lang="en-US" altLang="ja-JP" sz="2000" dirty="0">
                <a:solidFill>
                  <a:srgbClr val="FF0000"/>
                </a:solidFill>
                <a:uFillTx/>
              </a:rPr>
              <a:t>1987</a:t>
            </a:r>
            <a:r>
              <a:rPr lang="en-US" altLang="ja-JP" sz="2000" dirty="0">
                <a:uFillTx/>
              </a:rPr>
              <a:t> </a:t>
            </a:r>
            <a:endParaRPr lang="en-US" altLang="ja-JP" dirty="0">
              <a:uFillTx/>
            </a:endParaRPr>
          </a:p>
        </p:txBody>
      </p:sp>
      <p:pic>
        <p:nvPicPr>
          <p:cNvPr id="60419" name="Picture 3" descr="D:\images\kondo\img01.JPG"/>
          <p:cNvPicPr>
            <a:picLocks noChangeAspect="1" noChangeArrowheads="1"/>
          </p:cNvPicPr>
          <p:nvPr/>
        </p:nvPicPr>
        <p:blipFill>
          <a:blip r:embed="rId3"/>
          <a:srcRect/>
          <a:stretch>
            <a:fillRect/>
          </a:stretch>
        </p:blipFill>
        <p:spPr bwMode="auto">
          <a:xfrm>
            <a:off x="1288497" y="1307608"/>
            <a:ext cx="4415073" cy="2822600"/>
          </a:xfrm>
          <a:prstGeom prst="rect">
            <a:avLst/>
          </a:prstGeom>
          <a:noFill/>
        </p:spPr>
      </p:pic>
      <p:sp>
        <p:nvSpPr>
          <p:cNvPr id="5" name="テキスト ボックス 1"/>
          <p:cNvSpPr txBox="1">
            <a:spLocks noChangeArrowheads="1"/>
          </p:cNvSpPr>
          <p:nvPr/>
        </p:nvSpPr>
        <p:spPr bwMode="auto">
          <a:xfrm>
            <a:off x="151554" y="64558"/>
            <a:ext cx="955711" cy="461665"/>
          </a:xfrm>
          <a:prstGeom prst="rect">
            <a:avLst/>
          </a:prstGeom>
          <a:noFill/>
          <a:ln>
            <a:noFill/>
          </a:ln>
        </p:spPr>
        <p:txBody>
          <a:bodyPr wrap="none">
            <a:spAutoFit/>
          </a:bodyPr>
          <a:lstStyle>
            <a:lvl1pPr eaLnBrk="0" hangingPunct="0">
              <a:spcBef>
                <a:spcPct val="20000"/>
              </a:spcBef>
              <a:buChar char="•"/>
              <a:defRPr kumimoji="1" sz="3200">
                <a:solidFill>
                  <a:schemeClr val="tx1"/>
                </a:solidFill>
                <a:uFillTx/>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uFillTx/>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uFillTx/>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uFillTx/>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uFillTx/>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9pPr>
          </a:lstStyle>
          <a:p>
            <a:pPr eaLnBrk="1" hangingPunct="1">
              <a:spcBef>
                <a:spcPct val="0"/>
              </a:spcBef>
              <a:buFontTx/>
              <a:buNone/>
            </a:pPr>
            <a:r>
              <a:rPr lang="en-US" altLang="ja-JP" sz="2400" b="1" dirty="0">
                <a:solidFill>
                  <a:srgbClr val="C00000"/>
                </a:solidFill>
                <a:uFillTx/>
                <a:latin typeface="+mj-lt"/>
              </a:rPr>
              <a:t>1985</a:t>
            </a:r>
            <a:r>
              <a:rPr lang="en-US" altLang="ja-JP" sz="2400" dirty="0">
                <a:uFillTx/>
                <a:latin typeface="+mj-lt"/>
              </a:rPr>
              <a:t> </a:t>
            </a:r>
            <a:endParaRPr lang="ja-JP" altLang="en-US" sz="2400" dirty="0">
              <a:uFillTx/>
              <a:latin typeface="+mj-lt"/>
            </a:endParaRPr>
          </a:p>
        </p:txBody>
      </p:sp>
      <p:sp>
        <p:nvSpPr>
          <p:cNvPr id="2" name="スライド番号プレースホルダー 1"/>
          <p:cNvSpPr>
            <a:spLocks noGrp="1"/>
          </p:cNvSpPr>
          <p:nvPr>
            <p:ph type="sldNum" sz="quarter" idx="12"/>
          </p:nvPr>
        </p:nvSpPr>
        <p:spPr>
          <a:xfrm>
            <a:off x="9350837" y="6396811"/>
            <a:ext cx="2743200" cy="365125"/>
          </a:xfrm>
        </p:spPr>
        <p:txBody>
          <a:bodyPr/>
          <a:lstStyle/>
          <a:p>
            <a:fld id="{011825E6-0B3D-4B55-894C-2300E3F058C0}" type="slidenum">
              <a:rPr kumimoji="1" lang="ja-JP" altLang="en-US" smtClean="0">
                <a:uFillTx/>
              </a:rPr>
              <a:t>21</a:t>
            </a:fld>
            <a:endParaRPr kumimoji="1" lang="ja-JP" altLang="en-US">
              <a:uFillTx/>
            </a:endParaRPr>
          </a:p>
        </p:txBody>
      </p:sp>
      <p:sp>
        <p:nvSpPr>
          <p:cNvPr id="3" name="テキスト ボックス 2"/>
          <p:cNvSpPr txBox="1">
            <a:spLocks/>
          </p:cNvSpPr>
          <p:nvPr/>
        </p:nvSpPr>
        <p:spPr>
          <a:xfrm>
            <a:off x="1107265" y="4212975"/>
            <a:ext cx="5594986" cy="1200329"/>
          </a:xfrm>
          <a:prstGeom prst="rect">
            <a:avLst/>
          </a:prstGeom>
          <a:noFill/>
        </p:spPr>
        <p:txBody>
          <a:bodyPr wrap="square" rtlCol="0">
            <a:spAutoFit/>
          </a:bodyPr>
          <a:lstStyle/>
          <a:p>
            <a:r>
              <a:rPr lang="ja-JP" altLang="en-US" dirty="0">
                <a:uFillTx/>
              </a:rPr>
              <a:t>　陰影の分類</a:t>
            </a:r>
            <a:endParaRPr lang="en-US" altLang="ja-JP" dirty="0">
              <a:uFillTx/>
            </a:endParaRPr>
          </a:p>
          <a:p>
            <a:r>
              <a:rPr kumimoji="1" lang="ja-JP" altLang="en-US" dirty="0">
                <a:uFillTx/>
              </a:rPr>
              <a:t>　濃淡付けの分析</a:t>
            </a:r>
            <a:br>
              <a:rPr kumimoji="1" lang="en-US" altLang="ja-JP" dirty="0">
                <a:uFillTx/>
              </a:rPr>
            </a:br>
            <a:br>
              <a:rPr kumimoji="1" lang="en-US" altLang="ja-JP" dirty="0">
                <a:uFillTx/>
              </a:rPr>
            </a:br>
            <a:r>
              <a:rPr kumimoji="1" lang="ja-JP" altLang="en-US" sz="1800" b="1" dirty="0">
                <a:solidFill>
                  <a:srgbClr val="C00000"/>
                </a:solidFill>
                <a:uFillTx/>
              </a:rPr>
              <a:t>◎絵画の分析：専門家の暗黙知から形式知化</a:t>
            </a:r>
            <a:endParaRPr kumimoji="1" lang="en-US" altLang="ja-JP" sz="1800" b="1" dirty="0">
              <a:solidFill>
                <a:srgbClr val="C00000"/>
              </a:solidFill>
              <a:uFillTx/>
            </a:endParaRPr>
          </a:p>
        </p:txBody>
      </p:sp>
      <p:pic>
        <p:nvPicPr>
          <p:cNvPr id="8" name="Picture 3" descr="D:\images\kondo\img02.JPG"/>
          <p:cNvPicPr>
            <a:picLocks noChangeAspect="1" noChangeArrowheads="1"/>
          </p:cNvPicPr>
          <p:nvPr/>
        </p:nvPicPr>
        <p:blipFill>
          <a:blip r:embed="rId4"/>
          <a:srcRect/>
          <a:stretch>
            <a:fillRect/>
          </a:stretch>
        </p:blipFill>
        <p:spPr bwMode="auto">
          <a:xfrm>
            <a:off x="6140424" y="1296266"/>
            <a:ext cx="4906470" cy="2781423"/>
          </a:xfrm>
          <a:prstGeom prst="rect">
            <a:avLst/>
          </a:prstGeom>
          <a:noFill/>
        </p:spPr>
      </p:pic>
      <p:sp>
        <p:nvSpPr>
          <p:cNvPr id="10" name="テキスト ボックス 9"/>
          <p:cNvSpPr txBox="1">
            <a:spLocks/>
          </p:cNvSpPr>
          <p:nvPr/>
        </p:nvSpPr>
        <p:spPr>
          <a:xfrm>
            <a:off x="3891087" y="5895241"/>
            <a:ext cx="4722796" cy="369332"/>
          </a:xfrm>
          <a:prstGeom prst="rect">
            <a:avLst/>
          </a:prstGeom>
          <a:noFill/>
        </p:spPr>
        <p:txBody>
          <a:bodyPr wrap="square" rtlCol="0">
            <a:spAutoFit/>
          </a:bodyPr>
          <a:lstStyle/>
          <a:p>
            <a:r>
              <a:rPr kumimoji="1" lang="ja-JP" altLang="en-US" dirty="0">
                <a:uFillTx/>
              </a:rPr>
              <a:t>濃淡付けのアルゴリズムを提案</a:t>
            </a:r>
          </a:p>
        </p:txBody>
      </p:sp>
      <p:sp>
        <p:nvSpPr>
          <p:cNvPr id="6" name="矢印: 右 5"/>
          <p:cNvSpPr>
            <a:spLocks/>
          </p:cNvSpPr>
          <p:nvPr/>
        </p:nvSpPr>
        <p:spPr>
          <a:xfrm>
            <a:off x="3334125" y="5883964"/>
            <a:ext cx="522514" cy="391886"/>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uFillTx/>
            </a:endParaRPr>
          </a:p>
        </p:txBody>
      </p:sp>
      <p:pic>
        <p:nvPicPr>
          <p:cNvPr id="12" name="Picture 4"/>
          <p:cNvPicPr>
            <a:picLocks noChangeAspect="1" noChangeArrowheads="1"/>
          </p:cNvPicPr>
          <p:nvPr/>
        </p:nvPicPr>
        <p:blipFill>
          <a:blip r:embed="rId5"/>
          <a:srcRect/>
          <a:stretch>
            <a:fillRect/>
          </a:stretch>
        </p:blipFill>
        <p:spPr bwMode="auto">
          <a:xfrm>
            <a:off x="7418070" y="4125686"/>
            <a:ext cx="3610637" cy="2245186"/>
          </a:xfrm>
          <a:prstGeom prst="rect">
            <a:avLst/>
          </a:prstGeom>
          <a:noFill/>
        </p:spPr>
      </p:pic>
      <p:sp>
        <p:nvSpPr>
          <p:cNvPr id="13" name="Text Box 9"/>
          <p:cNvSpPr txBox="1">
            <a:spLocks noChangeArrowheads="1"/>
          </p:cNvSpPr>
          <p:nvPr/>
        </p:nvSpPr>
        <p:spPr bwMode="auto">
          <a:xfrm>
            <a:off x="7526937" y="6336582"/>
            <a:ext cx="3462807" cy="369332"/>
          </a:xfrm>
          <a:prstGeom prst="rect">
            <a:avLst/>
          </a:prstGeom>
          <a:noFill/>
          <a:ln>
            <a:noFill/>
          </a:ln>
          <a:effectLst/>
        </p:spPr>
        <p:txBody>
          <a:bodyPr wrap="none">
            <a:spAutoFit/>
          </a:bodyPr>
          <a:lstStyle/>
          <a:p>
            <a:r>
              <a:rPr lang="ja-JP" altLang="ja-JP" dirty="0">
                <a:uFillTx/>
                <a:latin typeface="Arial" panose="020B0604020202020204" pitchFamily="34" charset="0"/>
              </a:rPr>
              <a:t>2</a:t>
            </a:r>
            <a:r>
              <a:rPr lang="ja-JP" altLang="en-US" dirty="0">
                <a:uFillTx/>
                <a:latin typeface="Arial" panose="020B0604020202020204" pitchFamily="34" charset="0"/>
              </a:rPr>
              <a:t>本の</a:t>
            </a:r>
            <a:r>
              <a:rPr lang="en-US" altLang="ja-JP" dirty="0">
                <a:uFillTx/>
                <a:latin typeface="Arial" panose="020B0604020202020204" pitchFamily="34" charset="0"/>
              </a:rPr>
              <a:t>Bezier</a:t>
            </a:r>
            <a:r>
              <a:rPr lang="ja-JP" altLang="en-US" dirty="0">
                <a:uFillTx/>
                <a:latin typeface="Arial" panose="020B0604020202020204" pitchFamily="34" charset="0"/>
              </a:rPr>
              <a:t>曲線の間の濃淡補間</a:t>
            </a:r>
          </a:p>
        </p:txBody>
      </p:sp>
      <p:cxnSp>
        <p:nvCxnSpPr>
          <p:cNvPr id="4" name="直線コネクタ 3">
            <a:extLst>
              <a:ext uri="{FF2B5EF4-FFF2-40B4-BE49-F238E27FC236}">
                <a16:creationId xmlns:a16="http://schemas.microsoft.com/office/drawing/2014/main" id="{46E1FF0C-AA09-D95B-6A91-18765172E801}"/>
              </a:ext>
            </a:extLst>
          </p:cNvPr>
          <p:cNvCxnSpPr/>
          <p:nvPr/>
        </p:nvCxnSpPr>
        <p:spPr>
          <a:xfrm>
            <a:off x="405560" y="1066800"/>
            <a:ext cx="11380880" cy="0"/>
          </a:xfrm>
          <a:prstGeom prst="line">
            <a:avLst/>
          </a:prstGeom>
          <a:ln w="28575"/>
        </p:spPr>
        <p:style>
          <a:lnRef idx="1">
            <a:schemeClr val="dk1"/>
          </a:lnRef>
          <a:fillRef idx="0">
            <a:schemeClr val="dk1"/>
          </a:fillRef>
          <a:effectRef idx="0">
            <a:schemeClr val="dk1"/>
          </a:effectRef>
          <a:fontRef idx="minor">
            <a:schemeClr val="tx1"/>
          </a:fontRef>
        </p:style>
      </p:cxnSp>
      <p:pic>
        <p:nvPicPr>
          <p:cNvPr id="7" name="Picture 2" descr="名古屋大学リーディング大学院プログラム合同シンポジウム">
            <a:extLst>
              <a:ext uri="{FF2B5EF4-FFF2-40B4-BE49-F238E27FC236}">
                <a16:creationId xmlns:a16="http://schemas.microsoft.com/office/drawing/2014/main" id="{739A7FCF-B1AD-6B7B-2288-DDA8E70EB4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92287" y="154353"/>
            <a:ext cx="1084945" cy="655626"/>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C91ECEB2-0B3D-DE72-26FD-8E7E7BCFB689}"/>
              </a:ext>
            </a:extLst>
          </p:cNvPr>
          <p:cNvSpPr txBox="1"/>
          <p:nvPr/>
        </p:nvSpPr>
        <p:spPr>
          <a:xfrm>
            <a:off x="331470" y="6389370"/>
            <a:ext cx="3070071" cy="369332"/>
          </a:xfrm>
          <a:prstGeom prst="rect">
            <a:avLst/>
          </a:prstGeom>
          <a:noFill/>
        </p:spPr>
        <p:txBody>
          <a:bodyPr wrap="none" rtlCol="0">
            <a:spAutoFit/>
          </a:bodyPr>
          <a:lstStyle/>
          <a:p>
            <a:r>
              <a:rPr kumimoji="1" lang="ja-JP" altLang="en-US" dirty="0"/>
              <a:t>日本図学会論文誌、図学研究</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4557C9-90C9-4944-88F0-92B17BD8854A}"/>
              </a:ext>
            </a:extLst>
          </p:cNvPr>
          <p:cNvSpPr>
            <a:spLocks noGrp="1"/>
          </p:cNvSpPr>
          <p:nvPr>
            <p:ph type="title"/>
          </p:nvPr>
        </p:nvSpPr>
        <p:spPr>
          <a:solidFill>
            <a:schemeClr val="accent3">
              <a:lumMod val="20000"/>
              <a:lumOff val="80000"/>
            </a:schemeClr>
          </a:solidFill>
        </p:spPr>
        <p:txBody>
          <a:bodyPr/>
          <a:lstStyle/>
          <a:p>
            <a:r>
              <a:rPr lang="ja-JP" altLang="en-US"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rPr>
              <a:t>研究活動と</a:t>
            </a:r>
            <a:r>
              <a:rPr kumimoji="1" lang="ja-JP" altLang="en-US"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rPr>
              <a:t>研究テーマ</a:t>
            </a:r>
          </a:p>
        </p:txBody>
      </p:sp>
      <p:sp>
        <p:nvSpPr>
          <p:cNvPr id="3" name="コンテンツ プレースホルダー 2">
            <a:extLst>
              <a:ext uri="{FF2B5EF4-FFF2-40B4-BE49-F238E27FC236}">
                <a16:creationId xmlns:a16="http://schemas.microsoft.com/office/drawing/2014/main" id="{985A13AE-D9C2-4DDD-8B5A-492828B0FC61}"/>
              </a:ext>
            </a:extLst>
          </p:cNvPr>
          <p:cNvSpPr>
            <a:spLocks noGrp="1"/>
          </p:cNvSpPr>
          <p:nvPr>
            <p:ph idx="1"/>
          </p:nvPr>
        </p:nvSpPr>
        <p:spPr>
          <a:xfrm>
            <a:off x="711809" y="1367367"/>
            <a:ext cx="11047839" cy="5080000"/>
          </a:xfrm>
        </p:spPr>
        <p:txBody>
          <a:bodyPr>
            <a:normAutofit/>
          </a:bodyPr>
          <a:lstStyle/>
          <a:p>
            <a:pPr>
              <a:lnSpc>
                <a:spcPct val="110000"/>
              </a:lnSpc>
            </a:pPr>
            <a:r>
              <a:rPr lang="ja-JP" altLang="en-US" b="1" dirty="0">
                <a:solidFill>
                  <a:schemeClr val="tx1">
                    <a:lumMod val="95000"/>
                    <a:lumOff val="5000"/>
                  </a:schemeClr>
                </a:solidFill>
                <a:latin typeface="ＭＳ Ｐゴシック" panose="020B0600070205080204" pitchFamily="50" charset="-128"/>
                <a:ea typeface="ＭＳ Ｐゴシック" panose="020B0600070205080204" pitchFamily="50" charset="-128"/>
              </a:rPr>
              <a:t>コツコツと地道に</a:t>
            </a:r>
            <a:endParaRPr lang="en-US" altLang="ja-JP" b="1" dirty="0">
              <a:solidFill>
                <a:schemeClr val="tx1">
                  <a:lumMod val="95000"/>
                  <a:lumOff val="5000"/>
                </a:schemeClr>
              </a:solidFill>
              <a:latin typeface="ＭＳ Ｐゴシック" panose="020B0600070205080204" pitchFamily="50" charset="-128"/>
              <a:ea typeface="ＭＳ Ｐゴシック" panose="020B0600070205080204" pitchFamily="50" charset="-128"/>
            </a:endParaRPr>
          </a:p>
          <a:p>
            <a:pPr marL="0" indent="0">
              <a:lnSpc>
                <a:spcPct val="110000"/>
              </a:lnSpc>
              <a:buNone/>
            </a:pPr>
            <a:r>
              <a:rPr kumimoji="1" lang="ja-JP" altLang="en-US" dirty="0">
                <a:solidFill>
                  <a:schemeClr val="tx1">
                    <a:lumMod val="95000"/>
                    <a:lumOff val="5000"/>
                  </a:schemeClr>
                </a:solidFill>
                <a:latin typeface="ＭＳ Ｐゴシック" panose="020B0600070205080204" pitchFamily="50" charset="-128"/>
                <a:ea typeface="ＭＳ Ｐゴシック" panose="020B0600070205080204" pitchFamily="50" charset="-128"/>
              </a:rPr>
              <a:t>　　</a:t>
            </a:r>
            <a:r>
              <a:rPr lang="ja-JP" altLang="en-US" dirty="0">
                <a:solidFill>
                  <a:schemeClr val="tx1">
                    <a:lumMod val="95000"/>
                    <a:lumOff val="5000"/>
                  </a:schemeClr>
                </a:solidFill>
                <a:latin typeface="ＭＳ Ｐゴシック" panose="020B0600070205080204" pitchFamily="50" charset="-128"/>
                <a:ea typeface="ＭＳ Ｐゴシック" panose="020B0600070205080204" pitchFamily="50" charset="-128"/>
              </a:rPr>
              <a:t>絵画収集</a:t>
            </a:r>
            <a:endParaRPr kumimoji="1" lang="en-US" altLang="ja-JP" dirty="0">
              <a:solidFill>
                <a:schemeClr val="tx1">
                  <a:lumMod val="95000"/>
                  <a:lumOff val="5000"/>
                </a:schemeClr>
              </a:solidFill>
              <a:latin typeface="ＭＳ Ｐゴシック" panose="020B0600070205080204" pitchFamily="50" charset="-128"/>
              <a:ea typeface="ＭＳ Ｐゴシック" panose="020B0600070205080204" pitchFamily="50" charset="-128"/>
            </a:endParaRPr>
          </a:p>
          <a:p>
            <a:pPr marL="0" indent="0">
              <a:lnSpc>
                <a:spcPct val="110000"/>
              </a:lnSpc>
              <a:buNone/>
            </a:pPr>
            <a:r>
              <a:rPr lang="ja-JP" altLang="en-US" dirty="0">
                <a:solidFill>
                  <a:schemeClr val="tx1">
                    <a:lumMod val="95000"/>
                    <a:lumOff val="5000"/>
                  </a:schemeClr>
                </a:solidFill>
                <a:latin typeface="ＭＳ Ｐゴシック" panose="020B0600070205080204" pitchFamily="50" charset="-128"/>
                <a:ea typeface="ＭＳ Ｐゴシック" panose="020B0600070205080204" pitchFamily="50" charset="-128"/>
              </a:rPr>
              <a:t>　　屋上で晴れた日に写真撮影</a:t>
            </a:r>
            <a:endParaRPr lang="en-US" altLang="ja-JP" dirty="0">
              <a:solidFill>
                <a:schemeClr val="tx1">
                  <a:lumMod val="95000"/>
                  <a:lumOff val="5000"/>
                </a:schemeClr>
              </a:solidFill>
              <a:latin typeface="ＭＳ Ｐゴシック" panose="020B0600070205080204" pitchFamily="50" charset="-128"/>
              <a:ea typeface="ＭＳ Ｐゴシック" panose="020B0600070205080204" pitchFamily="50" charset="-128"/>
            </a:endParaRPr>
          </a:p>
          <a:p>
            <a:pPr marL="0" indent="0">
              <a:lnSpc>
                <a:spcPct val="110000"/>
              </a:lnSpc>
              <a:buNone/>
            </a:pPr>
            <a:r>
              <a:rPr kumimoji="1" lang="ja-JP" altLang="en-US" dirty="0">
                <a:solidFill>
                  <a:schemeClr val="tx1">
                    <a:lumMod val="95000"/>
                    <a:lumOff val="5000"/>
                  </a:schemeClr>
                </a:solidFill>
                <a:latin typeface="ＭＳ Ｐゴシック" panose="020B0600070205080204" pitchFamily="50" charset="-128"/>
                <a:ea typeface="ＭＳ Ｐゴシック" panose="020B0600070205080204" pitchFamily="50" charset="-128"/>
              </a:rPr>
              <a:t>　　写真屋に依頼して、写真を手にするまでに</a:t>
            </a:r>
            <a:r>
              <a:rPr lang="ja-JP" altLang="en-US" dirty="0">
                <a:solidFill>
                  <a:schemeClr val="tx1">
                    <a:lumMod val="95000"/>
                    <a:lumOff val="5000"/>
                  </a:schemeClr>
                </a:solidFill>
                <a:latin typeface="ＭＳ Ｐゴシック" panose="020B0600070205080204" pitchFamily="50" charset="-128"/>
                <a:ea typeface="ＭＳ Ｐゴシック" panose="020B0600070205080204" pitchFamily="50" charset="-128"/>
              </a:rPr>
              <a:t>、</a:t>
            </a:r>
            <a:r>
              <a:rPr kumimoji="1" lang="en-US" altLang="ja-JP" dirty="0">
                <a:solidFill>
                  <a:schemeClr val="tx1">
                    <a:lumMod val="95000"/>
                    <a:lumOff val="5000"/>
                  </a:schemeClr>
                </a:solidFill>
                <a:latin typeface="ＭＳ Ｐゴシック" panose="020B0600070205080204" pitchFamily="50" charset="-128"/>
                <a:ea typeface="ＭＳ Ｐゴシック" panose="020B0600070205080204" pitchFamily="50" charset="-128"/>
              </a:rPr>
              <a:t>3</a:t>
            </a:r>
            <a:r>
              <a:rPr kumimoji="1" lang="ja-JP" altLang="en-US" dirty="0" err="1">
                <a:solidFill>
                  <a:schemeClr val="tx1">
                    <a:lumMod val="95000"/>
                    <a:lumOff val="5000"/>
                  </a:schemeClr>
                </a:solidFill>
                <a:latin typeface="ＭＳ Ｐゴシック" panose="020B0600070205080204" pitchFamily="50" charset="-128"/>
                <a:ea typeface="ＭＳ Ｐゴシック" panose="020B0600070205080204" pitchFamily="50" charset="-128"/>
              </a:rPr>
              <a:t>，</a:t>
            </a:r>
            <a:r>
              <a:rPr kumimoji="1" lang="en-US" altLang="ja-JP" dirty="0">
                <a:solidFill>
                  <a:schemeClr val="tx1">
                    <a:lumMod val="95000"/>
                    <a:lumOff val="5000"/>
                  </a:schemeClr>
                </a:solidFill>
                <a:latin typeface="ＭＳ Ｐゴシック" panose="020B0600070205080204" pitchFamily="50" charset="-128"/>
                <a:ea typeface="ＭＳ Ｐゴシック" panose="020B0600070205080204" pitchFamily="50" charset="-128"/>
              </a:rPr>
              <a:t>4</a:t>
            </a:r>
            <a:r>
              <a:rPr kumimoji="1" lang="ja-JP" altLang="en-US" dirty="0">
                <a:solidFill>
                  <a:schemeClr val="tx1">
                    <a:lumMod val="95000"/>
                    <a:lumOff val="5000"/>
                  </a:schemeClr>
                </a:solidFill>
                <a:latin typeface="ＭＳ Ｐゴシック" panose="020B0600070205080204" pitchFamily="50" charset="-128"/>
                <a:ea typeface="ＭＳ Ｐゴシック" panose="020B0600070205080204" pitchFamily="50" charset="-128"/>
              </a:rPr>
              <a:t>日</a:t>
            </a:r>
            <a:endParaRPr lang="en-US" altLang="ja-JP" b="1" dirty="0">
              <a:solidFill>
                <a:schemeClr val="tx1">
                  <a:lumMod val="95000"/>
                  <a:lumOff val="5000"/>
                </a:schemeClr>
              </a:solidFill>
              <a:latin typeface="ＭＳ Ｐゴシック" panose="020B0600070205080204" pitchFamily="50" charset="-128"/>
              <a:ea typeface="ＭＳ Ｐゴシック" panose="020B0600070205080204" pitchFamily="50" charset="-128"/>
            </a:endParaRPr>
          </a:p>
          <a:p>
            <a:pPr marL="0" indent="0">
              <a:lnSpc>
                <a:spcPct val="110000"/>
              </a:lnSpc>
              <a:buNone/>
            </a:pPr>
            <a:r>
              <a:rPr lang="ja-JP" altLang="en-US" b="1" dirty="0">
                <a:solidFill>
                  <a:schemeClr val="tx1">
                    <a:lumMod val="95000"/>
                    <a:lumOff val="5000"/>
                  </a:schemeClr>
                </a:solidFill>
                <a:latin typeface="ＭＳ Ｐゴシック" panose="020B0600070205080204" pitchFamily="50" charset="-128"/>
                <a:ea typeface="ＭＳ Ｐゴシック" panose="020B0600070205080204" pitchFamily="50" charset="-128"/>
              </a:rPr>
              <a:t>　写真をもとに絵画分析</a:t>
            </a:r>
            <a:r>
              <a:rPr lang="en-US" altLang="ja-JP" b="1" dirty="0">
                <a:solidFill>
                  <a:schemeClr val="tx1">
                    <a:lumMod val="95000"/>
                    <a:lumOff val="5000"/>
                  </a:schemeClr>
                </a:solidFill>
                <a:latin typeface="ＭＳ Ｐゴシック" panose="020B0600070205080204" pitchFamily="50" charset="-128"/>
                <a:ea typeface="ＭＳ Ｐゴシック" panose="020B0600070205080204" pitchFamily="50" charset="-128"/>
              </a:rPr>
              <a:t>,</a:t>
            </a:r>
            <a:r>
              <a:rPr lang="ja-JP" altLang="en-US" b="1" dirty="0">
                <a:solidFill>
                  <a:schemeClr val="tx1">
                    <a:lumMod val="95000"/>
                    <a:lumOff val="5000"/>
                  </a:schemeClr>
                </a:solidFill>
                <a:latin typeface="ＭＳ Ｐゴシック" panose="020B0600070205080204" pitchFamily="50" charset="-128"/>
                <a:ea typeface="ＭＳ Ｐゴシック" panose="020B0600070205080204" pitchFamily="50" charset="-128"/>
              </a:rPr>
              <a:t>　描画方法のアルゴリズムの考案</a:t>
            </a:r>
            <a:r>
              <a:rPr lang="ja-JP" altLang="en-US" dirty="0">
                <a:solidFill>
                  <a:schemeClr val="tx1">
                    <a:lumMod val="95000"/>
                    <a:lumOff val="5000"/>
                  </a:schemeClr>
                </a:solidFill>
                <a:latin typeface="ＭＳ Ｐゴシック" panose="020B0600070205080204" pitchFamily="50" charset="-128"/>
                <a:ea typeface="ＭＳ Ｐゴシック" panose="020B0600070205080204" pitchFamily="50" charset="-128"/>
              </a:rPr>
              <a:t>　</a:t>
            </a:r>
            <a:br>
              <a:rPr lang="en-US" altLang="ja-JP" dirty="0">
                <a:solidFill>
                  <a:schemeClr val="tx1">
                    <a:lumMod val="95000"/>
                    <a:lumOff val="5000"/>
                  </a:schemeClr>
                </a:solidFill>
                <a:latin typeface="ＭＳ Ｐゴシック" panose="020B0600070205080204" pitchFamily="50" charset="-128"/>
                <a:ea typeface="ＭＳ Ｐゴシック" panose="020B0600070205080204" pitchFamily="50" charset="-128"/>
              </a:rPr>
            </a:br>
            <a:endParaRPr kumimoji="1" lang="en-US" altLang="ja-JP" dirty="0">
              <a:solidFill>
                <a:schemeClr val="tx1">
                  <a:lumMod val="95000"/>
                  <a:lumOff val="5000"/>
                </a:schemeClr>
              </a:solidFill>
              <a:latin typeface="ＭＳ Ｐゴシック" panose="020B0600070205080204" pitchFamily="50" charset="-128"/>
              <a:ea typeface="ＭＳ Ｐゴシック" panose="020B0600070205080204" pitchFamily="50" charset="-128"/>
            </a:endParaRPr>
          </a:p>
          <a:p>
            <a:pPr marL="0" indent="0">
              <a:lnSpc>
                <a:spcPct val="110000"/>
              </a:lnSpc>
              <a:buNone/>
            </a:pPr>
            <a:r>
              <a:rPr lang="ja-JP" altLang="en-US" dirty="0">
                <a:solidFill>
                  <a:schemeClr val="tx1">
                    <a:lumMod val="95000"/>
                    <a:lumOff val="5000"/>
                  </a:schemeClr>
                </a:solidFill>
                <a:latin typeface="ＭＳ Ｐゴシック" panose="020B0600070205080204" pitchFamily="50" charset="-128"/>
                <a:ea typeface="ＭＳ Ｐゴシック" panose="020B0600070205080204" pitchFamily="50" charset="-128"/>
              </a:rPr>
              <a:t>・</a:t>
            </a:r>
            <a:r>
              <a:rPr lang="ja-JP" altLang="en-US" b="1" dirty="0">
                <a:solidFill>
                  <a:schemeClr val="tx1">
                    <a:lumMod val="95000"/>
                    <a:lumOff val="5000"/>
                  </a:schemeClr>
                </a:solidFill>
                <a:latin typeface="ＭＳ Ｐゴシック" panose="020B0600070205080204" pitchFamily="50" charset="-128"/>
                <a:ea typeface="ＭＳ Ｐゴシック" panose="020B0600070205080204" pitchFamily="50" charset="-128"/>
              </a:rPr>
              <a:t>研究テーマ</a:t>
            </a:r>
            <a:r>
              <a:rPr lang="ja-JP" altLang="en-US" dirty="0">
                <a:solidFill>
                  <a:schemeClr val="tx1">
                    <a:lumMod val="95000"/>
                    <a:lumOff val="5000"/>
                  </a:schemeClr>
                </a:solidFill>
                <a:latin typeface="ＭＳ Ｐゴシック" panose="020B0600070205080204" pitchFamily="50" charset="-128"/>
                <a:ea typeface="ＭＳ Ｐゴシック" panose="020B0600070205080204" pitchFamily="50" charset="-128"/>
              </a:rPr>
              <a:t>：</a:t>
            </a:r>
            <a:br>
              <a:rPr lang="en-US" altLang="ja-JP" dirty="0">
                <a:solidFill>
                  <a:schemeClr val="tx1">
                    <a:lumMod val="95000"/>
                    <a:lumOff val="5000"/>
                  </a:schemeClr>
                </a:solidFill>
                <a:latin typeface="ＭＳ Ｐゴシック" panose="020B0600070205080204" pitchFamily="50" charset="-128"/>
                <a:ea typeface="ＭＳ Ｐゴシック" panose="020B0600070205080204" pitchFamily="50" charset="-128"/>
              </a:rPr>
            </a:br>
            <a:r>
              <a:rPr lang="ja-JP" altLang="en-US" dirty="0">
                <a:solidFill>
                  <a:schemeClr val="tx1">
                    <a:lumMod val="95000"/>
                    <a:lumOff val="5000"/>
                  </a:schemeClr>
                </a:solidFill>
                <a:latin typeface="ＭＳ Ｐゴシック" panose="020B0600070205080204" pitchFamily="50" charset="-128"/>
                <a:ea typeface="ＭＳ Ｐゴシック" panose="020B0600070205080204" pitchFamily="50" charset="-128"/>
              </a:rPr>
              <a:t>　</a:t>
            </a:r>
            <a:r>
              <a:rPr lang="ja-JP" altLang="en-US" b="1" dirty="0">
                <a:solidFill>
                  <a:schemeClr val="tx1">
                    <a:lumMod val="95000"/>
                    <a:lumOff val="5000"/>
                  </a:schemeClr>
                </a:solidFill>
                <a:latin typeface="ＭＳ Ｐゴシック" panose="020B0600070205080204" pitchFamily="50" charset="-128"/>
                <a:ea typeface="ＭＳ Ｐゴシック" panose="020B0600070205080204" pitchFamily="50" charset="-128"/>
              </a:rPr>
              <a:t>専門家の知識や技能をいかにコンピュータで扱えるようにするか</a:t>
            </a:r>
            <a:br>
              <a:rPr lang="en-US" altLang="ja-JP" b="1" dirty="0">
                <a:solidFill>
                  <a:schemeClr val="tx1">
                    <a:lumMod val="95000"/>
                    <a:lumOff val="5000"/>
                  </a:schemeClr>
                </a:solidFill>
                <a:latin typeface="ＭＳ Ｐゴシック" panose="020B0600070205080204" pitchFamily="50" charset="-128"/>
                <a:ea typeface="ＭＳ Ｐゴシック" panose="020B0600070205080204" pitchFamily="50" charset="-128"/>
              </a:rPr>
            </a:br>
            <a:r>
              <a:rPr lang="ja-JP" altLang="en-US" b="1" dirty="0">
                <a:solidFill>
                  <a:schemeClr val="tx1">
                    <a:lumMod val="95000"/>
                    <a:lumOff val="5000"/>
                  </a:schemeClr>
                </a:solidFill>
                <a:latin typeface="ＭＳ Ｐゴシック" panose="020B0600070205080204" pitchFamily="50" charset="-128"/>
                <a:ea typeface="ＭＳ Ｐゴシック" panose="020B0600070205080204" pitchFamily="50" charset="-128"/>
              </a:rPr>
              <a:t>　研究方法：</a:t>
            </a:r>
            <a:r>
              <a:rPr lang="ja-JP" altLang="en-US" b="1" dirty="0">
                <a:solidFill>
                  <a:srgbClr val="C00000"/>
                </a:solidFill>
                <a:latin typeface="ＭＳ Ｐゴシック" panose="020B0600070205080204" pitchFamily="50" charset="-128"/>
                <a:ea typeface="ＭＳ Ｐゴシック" panose="020B0600070205080204" pitchFamily="50" charset="-128"/>
              </a:rPr>
              <a:t>専門家の暗黙知から形式知化</a:t>
            </a:r>
            <a:endParaRPr lang="en-US" altLang="ja-JP" b="1" dirty="0">
              <a:solidFill>
                <a:schemeClr val="tx1">
                  <a:lumMod val="95000"/>
                  <a:lumOff val="5000"/>
                </a:schemeClr>
              </a:solidFill>
              <a:latin typeface="ＭＳ Ｐゴシック" panose="020B0600070205080204" pitchFamily="50" charset="-128"/>
              <a:ea typeface="ＭＳ Ｐゴシック" panose="020B0600070205080204" pitchFamily="50" charset="-128"/>
            </a:endParaRPr>
          </a:p>
          <a:p>
            <a:pPr marL="0" indent="0">
              <a:lnSpc>
                <a:spcPct val="110000"/>
              </a:lnSpc>
              <a:buNone/>
            </a:pPr>
            <a:endParaRPr kumimoji="1" lang="ja-JP" altLang="en-US" dirty="0">
              <a:solidFill>
                <a:schemeClr val="tx1">
                  <a:lumMod val="95000"/>
                  <a:lumOff val="5000"/>
                </a:schemeClr>
              </a:solidFill>
              <a:latin typeface="ＭＳ Ｐゴシック" panose="020B0600070205080204" pitchFamily="50" charset="-128"/>
              <a:ea typeface="ＭＳ Ｐゴシック" panose="020B0600070205080204" pitchFamily="50" charset="-128"/>
            </a:endParaRPr>
          </a:p>
        </p:txBody>
      </p:sp>
      <p:pic>
        <p:nvPicPr>
          <p:cNvPr id="8" name="Picture 3" descr="D:\images\kondo\img01.JPG">
            <a:extLst>
              <a:ext uri="{FF2B5EF4-FFF2-40B4-BE49-F238E27FC236}">
                <a16:creationId xmlns:a16="http://schemas.microsoft.com/office/drawing/2014/main" id="{993E1302-C666-4AD8-85B7-7512B32288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6071" y="298012"/>
            <a:ext cx="4375904" cy="2797559"/>
          </a:xfrm>
          <a:prstGeom prst="rect">
            <a:avLst/>
          </a:prstGeom>
          <a:noFill/>
          <a:extLst>
            <a:ext uri="{909E8E84-426E-40DD-AFC4-6F175D3DCCD1}">
              <a14:hiddenFill xmlns:a14="http://schemas.microsoft.com/office/drawing/2010/main">
                <a:solidFill>
                  <a:srgbClr val="FFFFFF"/>
                </a:solidFill>
              </a14:hiddenFill>
            </a:ext>
          </a:extLst>
        </p:spPr>
      </p:pic>
      <p:sp>
        <p:nvSpPr>
          <p:cNvPr id="4" name="スライド番号プレースホルダー 3">
            <a:extLst>
              <a:ext uri="{FF2B5EF4-FFF2-40B4-BE49-F238E27FC236}">
                <a16:creationId xmlns:a16="http://schemas.microsoft.com/office/drawing/2014/main" id="{D9617CBF-D4BA-49D6-9B55-262CB39EEBA4}"/>
              </a:ext>
            </a:extLst>
          </p:cNvPr>
          <p:cNvSpPr>
            <a:spLocks noGrp="1"/>
          </p:cNvSpPr>
          <p:nvPr>
            <p:ph type="sldNum" sz="quarter" idx="12"/>
          </p:nvPr>
        </p:nvSpPr>
        <p:spPr/>
        <p:txBody>
          <a:bodyPr/>
          <a:lstStyle/>
          <a:p>
            <a:fld id="{011825E6-0B3D-4B55-894C-2300E3F058C0}" type="slidenum">
              <a:rPr kumimoji="1" lang="ja-JP" altLang="en-US" smtClean="0"/>
              <a:t>22</a:t>
            </a:fld>
            <a:endParaRPr kumimoji="1" lang="ja-JP" altLang="en-US"/>
          </a:p>
        </p:txBody>
      </p:sp>
      <p:pic>
        <p:nvPicPr>
          <p:cNvPr id="5" name="Picture 2" descr="名古屋大学リーディング大学院プログラム合同シンポジウム">
            <a:extLst>
              <a:ext uri="{FF2B5EF4-FFF2-40B4-BE49-F238E27FC236}">
                <a16:creationId xmlns:a16="http://schemas.microsoft.com/office/drawing/2014/main" id="{0914D991-52AD-26C8-1A2D-FF5327C6B8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1681" y="294635"/>
            <a:ext cx="800623" cy="483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7906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3" cstate="print"/>
          <a:srcRect/>
          <a:stretch>
            <a:fillRect/>
          </a:stretch>
        </p:blipFill>
        <p:spPr bwMode="auto">
          <a:xfrm>
            <a:off x="1455867" y="560147"/>
            <a:ext cx="2862714" cy="4102083"/>
          </a:xfrm>
          <a:prstGeom prst="rect">
            <a:avLst/>
          </a:prstGeom>
          <a:noFill/>
          <a:ln>
            <a:noFill/>
          </a:ln>
        </p:spPr>
      </p:pic>
      <p:pic>
        <p:nvPicPr>
          <p:cNvPr id="61444" name="Picture 4"/>
          <p:cNvPicPr>
            <a:picLocks noChangeAspect="1" noChangeArrowheads="1"/>
          </p:cNvPicPr>
          <p:nvPr/>
        </p:nvPicPr>
        <p:blipFill>
          <a:blip r:embed="rId4"/>
          <a:srcRect/>
          <a:stretch>
            <a:fillRect/>
          </a:stretch>
        </p:blipFill>
        <p:spPr bwMode="auto">
          <a:xfrm>
            <a:off x="6554019" y="19050"/>
            <a:ext cx="4794250" cy="6838950"/>
          </a:xfrm>
          <a:prstGeom prst="rect">
            <a:avLst/>
          </a:prstGeom>
          <a:noFill/>
          <a:ln>
            <a:noFill/>
          </a:ln>
        </p:spPr>
      </p:pic>
      <p:pic>
        <p:nvPicPr>
          <p:cNvPr id="61446" name="Picture 6"/>
          <p:cNvPicPr>
            <a:picLocks noChangeAspect="1" noChangeArrowheads="1"/>
          </p:cNvPicPr>
          <p:nvPr/>
        </p:nvPicPr>
        <p:blipFill>
          <a:blip r:embed="rId5"/>
          <a:srcRect/>
          <a:stretch>
            <a:fillRect/>
          </a:stretch>
        </p:blipFill>
        <p:spPr bwMode="auto">
          <a:xfrm>
            <a:off x="6471573" y="3631950"/>
            <a:ext cx="4752528" cy="3114029"/>
          </a:xfrm>
          <a:prstGeom prst="rect">
            <a:avLst/>
          </a:prstGeom>
          <a:noFill/>
          <a:ln>
            <a:noFill/>
          </a:ln>
        </p:spPr>
      </p:pic>
      <p:pic>
        <p:nvPicPr>
          <p:cNvPr id="61447" name="Picture 7"/>
          <p:cNvPicPr>
            <a:picLocks noChangeAspect="1" noChangeArrowheads="1"/>
          </p:cNvPicPr>
          <p:nvPr/>
        </p:nvPicPr>
        <p:blipFill>
          <a:blip r:embed="rId6"/>
          <a:srcRect/>
          <a:stretch>
            <a:fillRect/>
          </a:stretch>
        </p:blipFill>
        <p:spPr bwMode="auto">
          <a:xfrm>
            <a:off x="1804737" y="4410973"/>
            <a:ext cx="3933731" cy="2344660"/>
          </a:xfrm>
          <a:prstGeom prst="rect">
            <a:avLst/>
          </a:prstGeom>
          <a:noFill/>
          <a:ln>
            <a:noFill/>
          </a:ln>
        </p:spPr>
      </p:pic>
      <p:pic>
        <p:nvPicPr>
          <p:cNvPr id="10" name="Picture 3"/>
          <p:cNvPicPr>
            <a:picLocks noChangeAspect="1" noChangeArrowheads="1"/>
          </p:cNvPicPr>
          <p:nvPr/>
        </p:nvPicPr>
        <p:blipFill>
          <a:blip r:embed="rId7" cstate="print"/>
          <a:srcRect/>
          <a:stretch>
            <a:fillRect/>
          </a:stretch>
        </p:blipFill>
        <p:spPr bwMode="auto">
          <a:xfrm>
            <a:off x="4069417" y="1693613"/>
            <a:ext cx="1817316" cy="2604740"/>
          </a:xfrm>
          <a:prstGeom prst="rect">
            <a:avLst/>
          </a:prstGeom>
          <a:noFill/>
          <a:ln>
            <a:noFill/>
          </a:ln>
        </p:spPr>
      </p:pic>
      <p:sp>
        <p:nvSpPr>
          <p:cNvPr id="2" name="右矢印 1"/>
          <p:cNvSpPr>
            <a:spLocks/>
          </p:cNvSpPr>
          <p:nvPr/>
        </p:nvSpPr>
        <p:spPr>
          <a:xfrm rot="10800000">
            <a:off x="8826976" y="3979536"/>
            <a:ext cx="576064" cy="30232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uFillTx/>
            </a:endParaRPr>
          </a:p>
        </p:txBody>
      </p:sp>
      <p:sp>
        <p:nvSpPr>
          <p:cNvPr id="3" name="テキスト ボックス 2"/>
          <p:cNvSpPr txBox="1">
            <a:spLocks/>
          </p:cNvSpPr>
          <p:nvPr/>
        </p:nvSpPr>
        <p:spPr>
          <a:xfrm>
            <a:off x="9597194" y="3607970"/>
            <a:ext cx="1383712" cy="369332"/>
          </a:xfrm>
          <a:prstGeom prst="rect">
            <a:avLst/>
          </a:prstGeom>
          <a:noFill/>
        </p:spPr>
        <p:txBody>
          <a:bodyPr wrap="none" rtlCol="0">
            <a:spAutoFit/>
          </a:bodyPr>
          <a:lstStyle/>
          <a:p>
            <a:r>
              <a:rPr lang="en-US" altLang="ja-JP" dirty="0">
                <a:uFillTx/>
              </a:rPr>
              <a:t>5000</a:t>
            </a:r>
            <a:r>
              <a:rPr lang="ja-JP" altLang="en-US" dirty="0">
                <a:uFillTx/>
              </a:rPr>
              <a:t>万円超</a:t>
            </a:r>
          </a:p>
        </p:txBody>
      </p:sp>
      <p:sp>
        <p:nvSpPr>
          <p:cNvPr id="4" name="テキスト ボックス 3"/>
          <p:cNvSpPr txBox="1">
            <a:spLocks/>
          </p:cNvSpPr>
          <p:nvPr/>
        </p:nvSpPr>
        <p:spPr>
          <a:xfrm rot="20969458">
            <a:off x="4076343" y="1143932"/>
            <a:ext cx="2199769" cy="276999"/>
          </a:xfrm>
          <a:prstGeom prst="rect">
            <a:avLst/>
          </a:prstGeom>
          <a:solidFill>
            <a:srgbClr val="FFC000"/>
          </a:solidFill>
        </p:spPr>
        <p:txBody>
          <a:bodyPr wrap="square" rtlCol="0">
            <a:spAutoFit/>
          </a:bodyPr>
          <a:lstStyle/>
          <a:p>
            <a:r>
              <a:rPr lang="ja-JP" altLang="en-US" sz="1200" dirty="0">
                <a:uFillTx/>
              </a:rPr>
              <a:t>日経コンピュータグラフィックス</a:t>
            </a:r>
          </a:p>
        </p:txBody>
      </p:sp>
      <p:sp>
        <p:nvSpPr>
          <p:cNvPr id="5" name="テキスト ボックス 4"/>
          <p:cNvSpPr txBox="1">
            <a:spLocks/>
          </p:cNvSpPr>
          <p:nvPr/>
        </p:nvSpPr>
        <p:spPr>
          <a:xfrm>
            <a:off x="9485486" y="3962602"/>
            <a:ext cx="1945229" cy="400110"/>
          </a:xfrm>
          <a:prstGeom prst="rect">
            <a:avLst/>
          </a:prstGeom>
          <a:solidFill>
            <a:srgbClr val="FFFFCC"/>
          </a:solidFill>
        </p:spPr>
        <p:txBody>
          <a:bodyPr wrap="square" rtlCol="0">
            <a:spAutoFit/>
          </a:bodyPr>
          <a:lstStyle/>
          <a:p>
            <a:r>
              <a:rPr lang="ja-JP" altLang="en-US" dirty="0">
                <a:uFillTx/>
              </a:rPr>
              <a:t>メモリ</a:t>
            </a:r>
            <a:r>
              <a:rPr lang="en-US" altLang="ja-JP" sz="2000" dirty="0">
                <a:uFillTx/>
              </a:rPr>
              <a:t>3M</a:t>
            </a:r>
            <a:r>
              <a:rPr lang="ja-JP" altLang="en-US" dirty="0">
                <a:uFillTx/>
              </a:rPr>
              <a:t>バイト</a:t>
            </a:r>
          </a:p>
        </p:txBody>
      </p:sp>
      <p:sp>
        <p:nvSpPr>
          <p:cNvPr id="11" name="テキスト ボックス 1"/>
          <p:cNvSpPr txBox="1">
            <a:spLocks noChangeArrowheads="1"/>
          </p:cNvSpPr>
          <p:nvPr/>
        </p:nvSpPr>
        <p:spPr bwMode="auto">
          <a:xfrm>
            <a:off x="151554" y="64558"/>
            <a:ext cx="955711" cy="461665"/>
          </a:xfrm>
          <a:prstGeom prst="rect">
            <a:avLst/>
          </a:prstGeom>
          <a:noFill/>
          <a:ln>
            <a:noFill/>
          </a:ln>
        </p:spPr>
        <p:txBody>
          <a:bodyPr wrap="none">
            <a:spAutoFit/>
          </a:bodyPr>
          <a:lstStyle>
            <a:lvl1pPr eaLnBrk="0" hangingPunct="0">
              <a:spcBef>
                <a:spcPct val="20000"/>
              </a:spcBef>
              <a:buChar char="•"/>
              <a:defRPr kumimoji="1" sz="3200">
                <a:solidFill>
                  <a:schemeClr val="tx1"/>
                </a:solidFill>
                <a:uFillTx/>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uFillTx/>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uFillTx/>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uFillTx/>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uFillTx/>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9pPr>
          </a:lstStyle>
          <a:p>
            <a:pPr eaLnBrk="1" hangingPunct="1">
              <a:spcBef>
                <a:spcPct val="0"/>
              </a:spcBef>
              <a:buFontTx/>
              <a:buNone/>
            </a:pPr>
            <a:r>
              <a:rPr lang="en-US" altLang="ja-JP" sz="2400" b="1" dirty="0">
                <a:solidFill>
                  <a:srgbClr val="C00000"/>
                </a:solidFill>
                <a:uFillTx/>
              </a:rPr>
              <a:t>1985</a:t>
            </a:r>
            <a:r>
              <a:rPr lang="en-US" altLang="ja-JP" sz="2400" dirty="0">
                <a:uFillTx/>
              </a:rPr>
              <a:t> </a:t>
            </a:r>
            <a:endParaRPr lang="ja-JP" altLang="en-US" sz="2400" dirty="0">
              <a:uFillTx/>
            </a:endParaRPr>
          </a:p>
        </p:txBody>
      </p:sp>
      <p:sp>
        <p:nvSpPr>
          <p:cNvPr id="6" name="スライド番号プレースホルダー 5"/>
          <p:cNvSpPr>
            <a:spLocks noGrp="1"/>
          </p:cNvSpPr>
          <p:nvPr>
            <p:ph type="sldNum" sz="quarter" idx="12"/>
          </p:nvPr>
        </p:nvSpPr>
        <p:spPr>
          <a:xfrm>
            <a:off x="9338883" y="6421086"/>
            <a:ext cx="2743200" cy="365125"/>
          </a:xfrm>
        </p:spPr>
        <p:txBody>
          <a:bodyPr/>
          <a:lstStyle/>
          <a:p>
            <a:fld id="{011825E6-0B3D-4B55-894C-2300E3F058C0}" type="slidenum">
              <a:rPr kumimoji="1" lang="ja-JP" altLang="en-US" smtClean="0">
                <a:uFillTx/>
              </a:rPr>
              <a:t>23</a:t>
            </a:fld>
            <a:endParaRPr kumimoji="1" lang="ja-JP" altLang="en-US">
              <a:uFillTx/>
            </a:endParaRPr>
          </a:p>
        </p:txBody>
      </p:sp>
      <p:sp>
        <p:nvSpPr>
          <p:cNvPr id="7" name="テキスト ボックス 6"/>
          <p:cNvSpPr txBox="1">
            <a:spLocks/>
          </p:cNvSpPr>
          <p:nvPr/>
        </p:nvSpPr>
        <p:spPr>
          <a:xfrm>
            <a:off x="1619107" y="193537"/>
            <a:ext cx="4213013" cy="400110"/>
          </a:xfrm>
          <a:prstGeom prst="rect">
            <a:avLst/>
          </a:prstGeom>
          <a:noFill/>
        </p:spPr>
        <p:txBody>
          <a:bodyPr wrap="none" rtlCol="0">
            <a:spAutoFit/>
          </a:bodyPr>
          <a:lstStyle/>
          <a:p>
            <a:r>
              <a:rPr kumimoji="1" lang="ja-JP" altLang="en-US" sz="2000" dirty="0">
                <a:uFillTx/>
              </a:rPr>
              <a:t>笹徳印刷工業株式会社との共同研究</a:t>
            </a:r>
          </a:p>
        </p:txBody>
      </p:sp>
      <p:sp>
        <p:nvSpPr>
          <p:cNvPr id="8" name="四角形: 角を丸くする 7"/>
          <p:cNvSpPr>
            <a:spLocks/>
          </p:cNvSpPr>
          <p:nvPr/>
        </p:nvSpPr>
        <p:spPr>
          <a:xfrm>
            <a:off x="6674724" y="972062"/>
            <a:ext cx="1606732" cy="2181497"/>
          </a:xfrm>
          <a:prstGeom prst="roundRect">
            <a:avLst>
              <a:gd name="adj" fmla="val 7724"/>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uFillTx/>
            </a:endParaRPr>
          </a:p>
        </p:txBody>
      </p:sp>
      <p:sp>
        <p:nvSpPr>
          <p:cNvPr id="9" name="テキスト ボックス 8">
            <a:extLst>
              <a:ext uri="{FF2B5EF4-FFF2-40B4-BE49-F238E27FC236}">
                <a16:creationId xmlns:a16="http://schemas.microsoft.com/office/drawing/2014/main" id="{8579570C-8F2F-F181-8C34-C14304F9589E}"/>
              </a:ext>
            </a:extLst>
          </p:cNvPr>
          <p:cNvSpPr txBox="1"/>
          <p:nvPr/>
        </p:nvSpPr>
        <p:spPr>
          <a:xfrm>
            <a:off x="268512" y="4376879"/>
            <a:ext cx="1356846" cy="369332"/>
          </a:xfrm>
          <a:prstGeom prst="rect">
            <a:avLst/>
          </a:prstGeom>
          <a:noFill/>
        </p:spPr>
        <p:txBody>
          <a:bodyPr wrap="none" rtlCol="0">
            <a:spAutoFit/>
          </a:bodyPr>
          <a:lstStyle/>
          <a:p>
            <a:r>
              <a:rPr kumimoji="1" lang="en-US" altLang="ja-JP" dirty="0"/>
              <a:t>VAX -11/750</a:t>
            </a:r>
            <a:endParaRPr kumimoji="1" lang="ja-JP" altLang="en-US" dirty="0"/>
          </a:p>
        </p:txBody>
      </p:sp>
      <p:sp>
        <p:nvSpPr>
          <p:cNvPr id="12" name="四角形: 角を丸くする 11">
            <a:extLst>
              <a:ext uri="{FF2B5EF4-FFF2-40B4-BE49-F238E27FC236}">
                <a16:creationId xmlns:a16="http://schemas.microsoft.com/office/drawing/2014/main" id="{EB2C2FB0-E25D-8FD1-AA76-79DD24788E2D}"/>
              </a:ext>
            </a:extLst>
          </p:cNvPr>
          <p:cNvSpPr/>
          <p:nvPr/>
        </p:nvSpPr>
        <p:spPr>
          <a:xfrm>
            <a:off x="9172575" y="2928938"/>
            <a:ext cx="1200150" cy="542925"/>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chemeClr val="accent5">
              <a:lumMod val="20000"/>
              <a:lumOff val="80000"/>
            </a:schemeClr>
          </a:solidFill>
        </p:spPr>
        <p:txBody>
          <a:bodyPr>
            <a:normAutofit/>
          </a:bodyPr>
          <a:lstStyle/>
          <a:p>
            <a:r>
              <a:rPr lang="ja-JP" altLang="en-US" dirty="0">
                <a:solidFill>
                  <a:schemeClr val="tx1">
                    <a:lumMod val="95000"/>
                    <a:lumOff val="5000"/>
                  </a:schemeClr>
                </a:solidFill>
                <a:uFillTx/>
                <a:latin typeface="ＭＳ Ｐゴシック" panose="020B0600070205080204" pitchFamily="50" charset="-128"/>
                <a:ea typeface="ＭＳ Ｐゴシック" panose="020B0600070205080204" pitchFamily="50" charset="-128"/>
              </a:rPr>
              <a:t>初めての国際会議</a:t>
            </a:r>
            <a:r>
              <a:rPr lang="en-US" altLang="ja-JP" dirty="0">
                <a:solidFill>
                  <a:schemeClr val="tx1">
                    <a:lumMod val="95000"/>
                    <a:lumOff val="5000"/>
                  </a:schemeClr>
                </a:solidFill>
                <a:uFillTx/>
                <a:latin typeface="ＭＳ Ｐゴシック" panose="020B0600070205080204" pitchFamily="50" charset="-128"/>
                <a:ea typeface="ＭＳ Ｐゴシック" panose="020B0600070205080204" pitchFamily="50" charset="-128"/>
              </a:rPr>
              <a:t>EUROGRAPHICS</a:t>
            </a:r>
            <a:r>
              <a:rPr lang="ja-JP" altLang="en-US" dirty="0">
                <a:solidFill>
                  <a:schemeClr val="tx1">
                    <a:lumMod val="95000"/>
                    <a:lumOff val="5000"/>
                  </a:schemeClr>
                </a:solidFill>
                <a:uFillTx/>
                <a:latin typeface="ＭＳ Ｐゴシック" panose="020B0600070205080204" pitchFamily="50" charset="-128"/>
                <a:ea typeface="ＭＳ Ｐゴシック" panose="020B0600070205080204" pitchFamily="50" charset="-128"/>
              </a:rPr>
              <a:t>と大学訪問　　</a:t>
            </a:r>
            <a:endParaRPr lang="en-US" altLang="ja-JP" dirty="0">
              <a:solidFill>
                <a:schemeClr val="tx1">
                  <a:lumMod val="95000"/>
                  <a:lumOff val="5000"/>
                </a:schemeClr>
              </a:solidFill>
              <a:uFillTx/>
              <a:latin typeface="ＭＳ Ｐゴシック" panose="020B0600070205080204" pitchFamily="50" charset="-128"/>
              <a:ea typeface="ＭＳ Ｐゴシック" panose="020B0600070205080204" pitchFamily="50" charset="-128"/>
            </a:endParaRPr>
          </a:p>
        </p:txBody>
      </p:sp>
      <p:sp>
        <p:nvSpPr>
          <p:cNvPr id="3" name="コンテンツ プレースホルダー 2"/>
          <p:cNvSpPr>
            <a:spLocks noGrp="1"/>
          </p:cNvSpPr>
          <p:nvPr>
            <p:ph idx="1"/>
          </p:nvPr>
        </p:nvSpPr>
        <p:spPr>
          <a:xfrm>
            <a:off x="853040" y="1477462"/>
            <a:ext cx="10515600" cy="5080000"/>
          </a:xfrm>
        </p:spPr>
        <p:txBody>
          <a:bodyPr>
            <a:normAutofit/>
          </a:bodyPr>
          <a:lstStyle/>
          <a:p>
            <a:pPr marL="93663" indent="-93663">
              <a:tabLst>
                <a:tab pos="269875" algn="l"/>
              </a:tabLst>
            </a:pPr>
            <a:r>
              <a:rPr lang="ja-JP" altLang="en-US" sz="2400" dirty="0">
                <a:solidFill>
                  <a:schemeClr val="tx1">
                    <a:lumMod val="95000"/>
                    <a:lumOff val="5000"/>
                  </a:schemeClr>
                </a:solidFill>
                <a:latin typeface="ＭＳ Ｐゴシック" panose="020B0600070205080204" pitchFamily="50" charset="-128"/>
                <a:ea typeface="ＭＳ Ｐゴシック" panose="020B0600070205080204" pitchFamily="50" charset="-128"/>
              </a:rPr>
              <a:t> </a:t>
            </a:r>
            <a:r>
              <a:rPr lang="ja-JP" altLang="en-US" sz="2400" dirty="0">
                <a:solidFill>
                  <a:schemeClr val="tx1">
                    <a:lumMod val="95000"/>
                    <a:lumOff val="5000"/>
                  </a:schemeClr>
                </a:solidFill>
                <a:uFillTx/>
                <a:latin typeface="ＭＳ Ｐゴシック" panose="020B0600070205080204" pitchFamily="50" charset="-128"/>
                <a:ea typeface="ＭＳ Ｐゴシック" panose="020B0600070205080204" pitchFamily="50" charset="-128"/>
              </a:rPr>
              <a:t>英語発表のための個人レッスン　</a:t>
            </a:r>
            <a:endParaRPr lang="en-US" altLang="ja-JP" sz="2400" dirty="0">
              <a:solidFill>
                <a:schemeClr val="tx1">
                  <a:lumMod val="95000"/>
                  <a:lumOff val="5000"/>
                </a:schemeClr>
              </a:solidFill>
              <a:uFillTx/>
              <a:latin typeface="ＭＳ Ｐゴシック" panose="020B0600070205080204" pitchFamily="50" charset="-128"/>
              <a:ea typeface="ＭＳ Ｐゴシック" panose="020B0600070205080204" pitchFamily="50" charset="-128"/>
            </a:endParaRPr>
          </a:p>
          <a:p>
            <a:pPr marL="93663" indent="-93663"/>
            <a:r>
              <a:rPr lang="ja-JP" altLang="en-US" sz="2400" dirty="0">
                <a:solidFill>
                  <a:schemeClr val="tx1">
                    <a:lumMod val="95000"/>
                    <a:lumOff val="5000"/>
                  </a:schemeClr>
                </a:solidFill>
                <a:latin typeface="ＭＳ Ｐゴシック" panose="020B0600070205080204" pitchFamily="50" charset="-128"/>
                <a:ea typeface="ＭＳ Ｐゴシック" panose="020B0600070205080204" pitchFamily="50" charset="-128"/>
              </a:rPr>
              <a:t> 非常勤職員のために、休暇での旅行</a:t>
            </a:r>
            <a:endParaRPr lang="en-US" altLang="ja-JP" sz="2400" dirty="0">
              <a:solidFill>
                <a:schemeClr val="tx1">
                  <a:lumMod val="95000"/>
                  <a:lumOff val="5000"/>
                </a:schemeClr>
              </a:solidFill>
              <a:latin typeface="ＭＳ Ｐゴシック" panose="020B0600070205080204" pitchFamily="50" charset="-128"/>
              <a:ea typeface="ＭＳ Ｐゴシック" panose="020B0600070205080204" pitchFamily="50" charset="-128"/>
            </a:endParaRPr>
          </a:p>
          <a:p>
            <a:pPr marL="93663" indent="-93663"/>
            <a:r>
              <a:rPr lang="ja-JP" altLang="en-US" sz="2400" dirty="0">
                <a:solidFill>
                  <a:schemeClr val="tx1">
                    <a:lumMod val="95000"/>
                    <a:lumOff val="5000"/>
                  </a:schemeClr>
                </a:solidFill>
                <a:latin typeface="ＭＳ Ｐゴシック" panose="020B0600070205080204" pitchFamily="50" charset="-128"/>
                <a:ea typeface="ＭＳ Ｐゴシック" panose="020B0600070205080204" pitchFamily="50" charset="-128"/>
              </a:rPr>
              <a:t> </a:t>
            </a:r>
            <a:r>
              <a:rPr kumimoji="1" lang="ja-JP" altLang="en-US" sz="2400" dirty="0">
                <a:solidFill>
                  <a:schemeClr val="tx1">
                    <a:lumMod val="95000"/>
                    <a:lumOff val="5000"/>
                  </a:schemeClr>
                </a:solidFill>
                <a:uFillTx/>
                <a:latin typeface="ＭＳ Ｐゴシック" panose="020B0600070205080204" pitchFamily="50" charset="-128"/>
                <a:ea typeface="ＭＳ Ｐゴシック" panose="020B0600070205080204" pitchFamily="50" charset="-128"/>
              </a:rPr>
              <a:t>初めての飛行機、ひとりで海外旅行（自費）</a:t>
            </a:r>
            <a:endParaRPr kumimoji="1" lang="en-US" altLang="ja-JP" sz="2400" dirty="0">
              <a:solidFill>
                <a:schemeClr val="tx1">
                  <a:lumMod val="95000"/>
                  <a:lumOff val="5000"/>
                </a:schemeClr>
              </a:solidFill>
              <a:uFillTx/>
              <a:latin typeface="ＭＳ Ｐゴシック" panose="020B0600070205080204" pitchFamily="50" charset="-128"/>
              <a:ea typeface="ＭＳ Ｐゴシック" panose="020B0600070205080204" pitchFamily="50" charset="-128"/>
            </a:endParaRPr>
          </a:p>
          <a:p>
            <a:pPr marL="93663" indent="-93663"/>
            <a:r>
              <a:rPr lang="ja-JP" altLang="en-US" sz="2400" dirty="0">
                <a:solidFill>
                  <a:schemeClr val="tx1">
                    <a:lumMod val="95000"/>
                    <a:lumOff val="5000"/>
                  </a:schemeClr>
                </a:solidFill>
                <a:uFillTx/>
                <a:latin typeface="ＭＳ Ｐゴシック" panose="020B0600070205080204" pitchFamily="50" charset="-128"/>
                <a:ea typeface="ＭＳ Ｐゴシック" panose="020B0600070205080204" pitchFamily="50" charset="-128"/>
              </a:rPr>
              <a:t> ホテル予約なし</a:t>
            </a:r>
            <a:r>
              <a:rPr lang="en-US" altLang="ja-JP" sz="2400" dirty="0">
                <a:solidFill>
                  <a:schemeClr val="tx1">
                    <a:lumMod val="95000"/>
                    <a:lumOff val="5000"/>
                  </a:schemeClr>
                </a:solidFill>
                <a:uFillTx/>
                <a:latin typeface="ＭＳ Ｐゴシック" panose="020B0600070205080204" pitchFamily="50" charset="-128"/>
                <a:ea typeface="ＭＳ Ｐゴシック" panose="020B0600070205080204" pitchFamily="50" charset="-128"/>
              </a:rPr>
              <a:t>,</a:t>
            </a:r>
            <a:r>
              <a:rPr lang="ja-JP" altLang="en-US" sz="2400" dirty="0">
                <a:solidFill>
                  <a:schemeClr val="tx1">
                    <a:lumMod val="95000"/>
                    <a:lumOff val="5000"/>
                  </a:schemeClr>
                </a:solidFill>
                <a:uFillTx/>
                <a:latin typeface="ＭＳ Ｐゴシック" panose="020B0600070205080204" pitchFamily="50" charset="-128"/>
                <a:ea typeface="ＭＳ Ｐゴシック" panose="020B0600070205080204" pitchFamily="50" charset="-128"/>
              </a:rPr>
              <a:t> </a:t>
            </a:r>
            <a:r>
              <a:rPr lang="en-US" altLang="ja-JP" sz="2400" dirty="0">
                <a:solidFill>
                  <a:schemeClr val="tx1">
                    <a:lumMod val="95000"/>
                    <a:lumOff val="5000"/>
                  </a:schemeClr>
                </a:solidFill>
                <a:uFillTx/>
                <a:latin typeface="ＭＳ Ｐゴシック" panose="020B0600070205080204" pitchFamily="50" charset="-128"/>
                <a:ea typeface="ＭＳ Ｐゴシック" panose="020B0600070205080204" pitchFamily="50" charset="-128"/>
              </a:rPr>
              <a:t>40</a:t>
            </a:r>
            <a:r>
              <a:rPr lang="ja-JP" altLang="en-US" sz="2400" dirty="0">
                <a:solidFill>
                  <a:schemeClr val="tx1">
                    <a:lumMod val="95000"/>
                    <a:lumOff val="5000"/>
                  </a:schemeClr>
                </a:solidFill>
                <a:uFillTx/>
                <a:latin typeface="ＭＳ Ｐゴシック" panose="020B0600070205080204" pitchFamily="50" charset="-128"/>
                <a:ea typeface="ＭＳ Ｐゴシック" panose="020B0600070205080204" pitchFamily="50" charset="-128"/>
              </a:rPr>
              <a:t>年</a:t>
            </a:r>
            <a:r>
              <a:rPr lang="ja-JP" altLang="en-US" sz="2400" dirty="0">
                <a:solidFill>
                  <a:schemeClr val="tx1">
                    <a:lumMod val="95000"/>
                    <a:lumOff val="5000"/>
                  </a:schemeClr>
                </a:solidFill>
                <a:latin typeface="ＭＳ Ｐゴシック" panose="020B0600070205080204" pitchFamily="50" charset="-128"/>
                <a:ea typeface="ＭＳ Ｐゴシック" panose="020B0600070205080204" pitchFamily="50" charset="-128"/>
              </a:rPr>
              <a:t>近く</a:t>
            </a:r>
            <a:r>
              <a:rPr lang="ja-JP" altLang="en-US" sz="2400" dirty="0">
                <a:solidFill>
                  <a:schemeClr val="tx1">
                    <a:lumMod val="95000"/>
                    <a:lumOff val="5000"/>
                  </a:schemeClr>
                </a:solidFill>
                <a:uFillTx/>
                <a:latin typeface="ＭＳ Ｐゴシック" panose="020B0600070205080204" pitchFamily="50" charset="-128"/>
                <a:ea typeface="ＭＳ Ｐゴシック" panose="020B0600070205080204" pitchFamily="50" charset="-128"/>
              </a:rPr>
              <a:t>前</a:t>
            </a:r>
            <a:r>
              <a:rPr lang="en-US" altLang="ja-JP" sz="2400" dirty="0">
                <a:solidFill>
                  <a:schemeClr val="tx1">
                    <a:lumMod val="95000"/>
                    <a:lumOff val="5000"/>
                  </a:schemeClr>
                </a:solidFill>
                <a:uFillTx/>
                <a:latin typeface="ＭＳ Ｐゴシック" panose="020B0600070205080204" pitchFamily="50" charset="-128"/>
                <a:ea typeface="ＭＳ Ｐゴシック" panose="020B0600070205080204" pitchFamily="50" charset="-128"/>
              </a:rPr>
              <a:t>, </a:t>
            </a:r>
            <a:r>
              <a:rPr lang="ja-JP" altLang="en-US" sz="2400" dirty="0">
                <a:solidFill>
                  <a:schemeClr val="tx1">
                    <a:lumMod val="95000"/>
                    <a:lumOff val="5000"/>
                  </a:schemeClr>
                </a:solidFill>
                <a:uFillTx/>
                <a:latin typeface="ＭＳ Ｐゴシック" panose="020B0600070205080204" pitchFamily="50" charset="-128"/>
                <a:ea typeface="ＭＳ Ｐゴシック" panose="020B0600070205080204" pitchFamily="50" charset="-128"/>
              </a:rPr>
              <a:t>予約方法も知らず</a:t>
            </a:r>
            <a:endParaRPr lang="en-US" altLang="ja-JP" sz="2400" dirty="0">
              <a:solidFill>
                <a:schemeClr val="tx1">
                  <a:lumMod val="95000"/>
                  <a:lumOff val="5000"/>
                </a:schemeClr>
              </a:solidFill>
              <a:latin typeface="ＭＳ Ｐゴシック" panose="020B0600070205080204" pitchFamily="50" charset="-128"/>
              <a:ea typeface="ＭＳ Ｐゴシック" panose="020B0600070205080204" pitchFamily="50" charset="-128"/>
            </a:endParaRPr>
          </a:p>
          <a:p>
            <a:pPr marL="93663" indent="-93663"/>
            <a:r>
              <a:rPr lang="ja-JP" altLang="en-US" sz="2400" dirty="0">
                <a:solidFill>
                  <a:schemeClr val="tx1">
                    <a:lumMod val="95000"/>
                    <a:lumOff val="5000"/>
                  </a:schemeClr>
                </a:solidFill>
                <a:latin typeface="ＭＳ Ｐゴシック" panose="020B0600070205080204" pitchFamily="50" charset="-128"/>
                <a:ea typeface="ＭＳ Ｐゴシック" panose="020B0600070205080204" pitchFamily="50" charset="-128"/>
              </a:rPr>
              <a:t> 郵便による大学訪問の依頼</a:t>
            </a:r>
            <a:r>
              <a:rPr lang="ja-JP" altLang="en-US" sz="2000" dirty="0">
                <a:solidFill>
                  <a:schemeClr val="tx1">
                    <a:lumMod val="95000"/>
                    <a:lumOff val="5000"/>
                  </a:schemeClr>
                </a:solidFill>
                <a:latin typeface="ＭＳ Ｐゴシック" panose="020B0600070205080204" pitchFamily="50" charset="-128"/>
                <a:ea typeface="ＭＳ Ｐゴシック" panose="020B0600070205080204" pitchFamily="50" charset="-128"/>
              </a:rPr>
              <a:t>（木村文彦先生の紹介）</a:t>
            </a:r>
            <a:endParaRPr lang="en-US" altLang="ja-JP" sz="2400" dirty="0">
              <a:solidFill>
                <a:schemeClr val="tx1">
                  <a:lumMod val="95000"/>
                  <a:lumOff val="5000"/>
                </a:schemeClr>
              </a:solidFill>
              <a:uFillTx/>
              <a:latin typeface="ＭＳ Ｐゴシック" panose="020B0600070205080204" pitchFamily="50" charset="-128"/>
              <a:ea typeface="ＭＳ Ｐゴシック" panose="020B0600070205080204" pitchFamily="50" charset="-128"/>
            </a:endParaRPr>
          </a:p>
          <a:p>
            <a:pPr marL="93663" indent="-93663"/>
            <a:r>
              <a:rPr lang="ja-JP" altLang="en-US" sz="2400" dirty="0">
                <a:solidFill>
                  <a:schemeClr val="tx1">
                    <a:lumMod val="95000"/>
                    <a:lumOff val="5000"/>
                  </a:schemeClr>
                </a:solidFill>
                <a:uFillTx/>
                <a:latin typeface="ＭＳ Ｐゴシック" panose="020B0600070205080204" pitchFamily="50" charset="-128"/>
                <a:ea typeface="ＭＳ Ｐゴシック" panose="020B0600070205080204" pitchFamily="50" charset="-128"/>
              </a:rPr>
              <a:t> 大学を訪問：研究室の見学，説明</a:t>
            </a:r>
            <a:endParaRPr lang="en-US" altLang="ja-JP" sz="2400" dirty="0">
              <a:solidFill>
                <a:schemeClr val="tx1">
                  <a:lumMod val="95000"/>
                  <a:lumOff val="5000"/>
                </a:schemeClr>
              </a:solidFill>
              <a:uFillTx/>
              <a:latin typeface="ＭＳ Ｐゴシック" panose="020B0600070205080204" pitchFamily="50" charset="-128"/>
              <a:ea typeface="ＭＳ Ｐゴシック" panose="020B0600070205080204" pitchFamily="50" charset="-128"/>
            </a:endParaRPr>
          </a:p>
          <a:p>
            <a:pPr marL="0" indent="0">
              <a:buNone/>
            </a:pPr>
            <a:r>
              <a:rPr lang="ja-JP" altLang="en-US" sz="2400" dirty="0">
                <a:solidFill>
                  <a:schemeClr val="tx1">
                    <a:lumMod val="95000"/>
                    <a:lumOff val="5000"/>
                  </a:schemeClr>
                </a:solidFill>
                <a:uFillTx/>
                <a:latin typeface="ＭＳ Ｐゴシック" panose="020B0600070205080204" pitchFamily="50" charset="-128"/>
                <a:ea typeface="ＭＳ Ｐゴシック" panose="020B0600070205080204" pitchFamily="50" charset="-128"/>
              </a:rPr>
              <a:t>　　　研究紹介の講演 </a:t>
            </a:r>
            <a:endParaRPr lang="en-US" altLang="ja-JP" sz="2400" dirty="0">
              <a:solidFill>
                <a:schemeClr val="tx1">
                  <a:lumMod val="95000"/>
                  <a:lumOff val="5000"/>
                </a:schemeClr>
              </a:solidFill>
              <a:uFillTx/>
              <a:latin typeface="ＭＳ Ｐゴシック" panose="020B0600070205080204" pitchFamily="50" charset="-128"/>
              <a:ea typeface="ＭＳ Ｐゴシック" panose="020B0600070205080204" pitchFamily="50" charset="-128"/>
            </a:endParaRPr>
          </a:p>
          <a:p>
            <a:pPr marL="0" indent="0">
              <a:buNone/>
            </a:pPr>
            <a:r>
              <a:rPr kumimoji="1" lang="en-US" altLang="ja-JP" sz="2400" b="1" dirty="0">
                <a:solidFill>
                  <a:schemeClr val="tx1">
                    <a:lumMod val="95000"/>
                    <a:lumOff val="5000"/>
                  </a:schemeClr>
                </a:solidFill>
                <a:uFillTx/>
                <a:latin typeface="ＭＳ Ｐゴシック" panose="020B0600070205080204" pitchFamily="50" charset="-128"/>
                <a:ea typeface="ＭＳ Ｐゴシック" panose="020B0600070205080204" pitchFamily="50" charset="-128"/>
              </a:rPr>
              <a:t> </a:t>
            </a:r>
          </a:p>
          <a:p>
            <a:pPr marL="0" indent="0">
              <a:buNone/>
            </a:pPr>
            <a:r>
              <a:rPr lang="ja-JP" altLang="en-US" sz="2400" dirty="0">
                <a:solidFill>
                  <a:schemeClr val="tx1">
                    <a:lumMod val="95000"/>
                    <a:lumOff val="5000"/>
                  </a:schemeClr>
                </a:solidFill>
                <a:latin typeface="ＭＳ Ｐゴシック" panose="020B0600070205080204" pitchFamily="50" charset="-128"/>
                <a:ea typeface="ＭＳ Ｐゴシック" panose="020B0600070205080204" pitchFamily="50" charset="-128"/>
              </a:rPr>
              <a:t>　　</a:t>
            </a:r>
            <a:r>
              <a:rPr lang="en-US" altLang="ja-JP" sz="3200" b="1" dirty="0">
                <a:solidFill>
                  <a:schemeClr val="tx1">
                    <a:lumMod val="95000"/>
                    <a:lumOff val="5000"/>
                  </a:schemeClr>
                </a:solidFill>
                <a:uFillTx/>
                <a:latin typeface="ＭＳ Ｐゴシック" panose="020B0600070205080204" pitchFamily="50" charset="-128"/>
                <a:ea typeface="ＭＳ Ｐゴシック" panose="020B0600070205080204" pitchFamily="50" charset="-128"/>
              </a:rPr>
              <a:t>Give and Take</a:t>
            </a:r>
          </a:p>
          <a:p>
            <a:pPr marL="0" indent="0">
              <a:buNone/>
            </a:pPr>
            <a:r>
              <a:rPr lang="en-US" altLang="ja-JP" sz="3200" b="1" dirty="0">
                <a:solidFill>
                  <a:schemeClr val="tx1">
                    <a:lumMod val="95000"/>
                    <a:lumOff val="5000"/>
                  </a:schemeClr>
                </a:solidFill>
                <a:latin typeface="ＭＳ Ｐゴシック" panose="020B0600070205080204" pitchFamily="50" charset="-128"/>
                <a:ea typeface="ＭＳ Ｐゴシック" panose="020B0600070205080204" pitchFamily="50" charset="-128"/>
              </a:rPr>
              <a:t>   </a:t>
            </a:r>
            <a:r>
              <a:rPr lang="ja-JP" altLang="en-US" sz="3200" b="1" dirty="0">
                <a:solidFill>
                  <a:schemeClr val="tx1">
                    <a:lumMod val="95000"/>
                    <a:lumOff val="5000"/>
                  </a:schemeClr>
                </a:solidFill>
                <a:latin typeface="ＭＳ Ｐゴシック" panose="020B0600070205080204" pitchFamily="50" charset="-128"/>
                <a:ea typeface="ＭＳ Ｐゴシック" panose="020B0600070205080204" pitchFamily="50" charset="-128"/>
              </a:rPr>
              <a:t>今思うと、なんと無謀な！</a:t>
            </a:r>
            <a:endParaRPr lang="en-US" altLang="ja-JP" sz="3200" b="1" dirty="0">
              <a:solidFill>
                <a:schemeClr val="tx1">
                  <a:lumMod val="95000"/>
                  <a:lumOff val="5000"/>
                </a:schemeClr>
              </a:solidFill>
              <a:uFillTx/>
              <a:latin typeface="ＭＳ Ｐゴシック" panose="020B0600070205080204" pitchFamily="50" charset="-128"/>
              <a:ea typeface="ＭＳ Ｐゴシック" panose="020B0600070205080204" pitchFamily="50" charset="-128"/>
            </a:endParaRPr>
          </a:p>
        </p:txBody>
      </p:sp>
      <p:sp>
        <p:nvSpPr>
          <p:cNvPr id="4" name="テキスト ボックス 3"/>
          <p:cNvSpPr txBox="1">
            <a:spLocks/>
          </p:cNvSpPr>
          <p:nvPr/>
        </p:nvSpPr>
        <p:spPr>
          <a:xfrm>
            <a:off x="11034828" y="889138"/>
            <a:ext cx="857927" cy="461665"/>
          </a:xfrm>
          <a:prstGeom prst="rect">
            <a:avLst/>
          </a:prstGeom>
          <a:noFill/>
        </p:spPr>
        <p:txBody>
          <a:bodyPr wrap="none" rtlCol="0">
            <a:spAutoFit/>
          </a:bodyPr>
          <a:lstStyle/>
          <a:p>
            <a:r>
              <a:rPr kumimoji="1" lang="en-US" altLang="ja-JP" sz="2400" b="1" dirty="0">
                <a:solidFill>
                  <a:srgbClr val="FF0000"/>
                </a:solidFill>
                <a:uFillTx/>
              </a:rPr>
              <a:t>1985</a:t>
            </a:r>
            <a:endParaRPr kumimoji="1" lang="ja-JP" altLang="en-US" sz="2400" b="1" dirty="0">
              <a:solidFill>
                <a:srgbClr val="FF0000"/>
              </a:solidFill>
              <a:uFillTx/>
            </a:endParaRPr>
          </a:p>
        </p:txBody>
      </p:sp>
      <p:sp>
        <p:nvSpPr>
          <p:cNvPr id="7" name="スライド番号プレースホルダー 6"/>
          <p:cNvSpPr>
            <a:spLocks noGrp="1"/>
          </p:cNvSpPr>
          <p:nvPr>
            <p:ph type="sldNum" sz="quarter" idx="12"/>
          </p:nvPr>
        </p:nvSpPr>
        <p:spPr/>
        <p:txBody>
          <a:bodyPr/>
          <a:lstStyle/>
          <a:p>
            <a:fld id="{011825E6-0B3D-4B55-894C-2300E3F058C0}" type="slidenum">
              <a:rPr kumimoji="1" lang="ja-JP" altLang="en-US" smtClean="0">
                <a:uFillTx/>
              </a:rPr>
              <a:t>24</a:t>
            </a:fld>
            <a:endParaRPr kumimoji="1" lang="ja-JP" altLang="en-US" dirty="0">
              <a:uFillTx/>
            </a:endParaRPr>
          </a:p>
        </p:txBody>
      </p:sp>
      <p:sp>
        <p:nvSpPr>
          <p:cNvPr id="9" name="矢印: 右 8"/>
          <p:cNvSpPr>
            <a:spLocks/>
          </p:cNvSpPr>
          <p:nvPr/>
        </p:nvSpPr>
        <p:spPr>
          <a:xfrm>
            <a:off x="984878" y="4292023"/>
            <a:ext cx="436880" cy="345440"/>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uFillTx/>
            </a:endParaRPr>
          </a:p>
        </p:txBody>
      </p:sp>
      <p:grpSp>
        <p:nvGrpSpPr>
          <p:cNvPr id="21" name="グループ化 20">
            <a:extLst>
              <a:ext uri="{FF2B5EF4-FFF2-40B4-BE49-F238E27FC236}">
                <a16:creationId xmlns:a16="http://schemas.microsoft.com/office/drawing/2014/main" id="{FD3CAF0C-8D96-F01B-BBF6-B0FFC58C5C08}"/>
              </a:ext>
            </a:extLst>
          </p:cNvPr>
          <p:cNvGrpSpPr/>
          <p:nvPr/>
        </p:nvGrpSpPr>
        <p:grpSpPr>
          <a:xfrm>
            <a:off x="8032460" y="1626141"/>
            <a:ext cx="3654058" cy="4864043"/>
            <a:chOff x="8032460" y="1626141"/>
            <a:chExt cx="3654058" cy="4864043"/>
          </a:xfrm>
        </p:grpSpPr>
        <p:pic>
          <p:nvPicPr>
            <p:cNvPr id="6" name="図 5"/>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8032460" y="1626141"/>
              <a:ext cx="3654058" cy="4437529"/>
            </a:xfrm>
            <a:prstGeom prst="rect">
              <a:avLst/>
            </a:prstGeom>
            <a:ln>
              <a:solidFill>
                <a:schemeClr val="tx1">
                  <a:lumMod val="50000"/>
                  <a:lumOff val="50000"/>
                </a:schemeClr>
              </a:solidFill>
            </a:ln>
          </p:spPr>
        </p:pic>
        <p:sp>
          <p:nvSpPr>
            <p:cNvPr id="5" name="テキスト ボックス 4"/>
            <p:cNvSpPr txBox="1">
              <a:spLocks/>
            </p:cNvSpPr>
            <p:nvPr/>
          </p:nvSpPr>
          <p:spPr>
            <a:xfrm>
              <a:off x="9097352" y="6120852"/>
              <a:ext cx="1577676" cy="369332"/>
            </a:xfrm>
            <a:prstGeom prst="rect">
              <a:avLst/>
            </a:prstGeom>
            <a:noFill/>
          </p:spPr>
          <p:txBody>
            <a:bodyPr wrap="none" rtlCol="0">
              <a:spAutoFit/>
            </a:bodyPr>
            <a:lstStyle/>
            <a:p>
              <a:r>
                <a:rPr kumimoji="1" lang="en-US" altLang="ja-JP" dirty="0">
                  <a:uFillTx/>
                </a:rPr>
                <a:t>20</a:t>
              </a:r>
              <a:r>
                <a:rPr kumimoji="1" lang="ja-JP" altLang="en-US" dirty="0">
                  <a:uFillTx/>
                </a:rPr>
                <a:t>日間の旅行</a:t>
              </a:r>
            </a:p>
          </p:txBody>
        </p:sp>
        <p:sp>
          <p:nvSpPr>
            <p:cNvPr id="8" name="楕円 7"/>
            <p:cNvSpPr>
              <a:spLocks/>
            </p:cNvSpPr>
            <p:nvPr/>
          </p:nvSpPr>
          <p:spPr>
            <a:xfrm>
              <a:off x="9719275" y="5137943"/>
              <a:ext cx="176646" cy="17664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uFillTx/>
              </a:endParaRPr>
            </a:p>
          </p:txBody>
        </p:sp>
        <p:sp>
          <p:nvSpPr>
            <p:cNvPr id="10" name="楕円 9">
              <a:extLst>
                <a:ext uri="{FF2B5EF4-FFF2-40B4-BE49-F238E27FC236}">
                  <a16:creationId xmlns:a16="http://schemas.microsoft.com/office/drawing/2014/main" id="{8B98A007-1170-92D7-F69D-A35E6FA8177B}"/>
                </a:ext>
              </a:extLst>
            </p:cNvPr>
            <p:cNvSpPr>
              <a:spLocks/>
            </p:cNvSpPr>
            <p:nvPr/>
          </p:nvSpPr>
          <p:spPr>
            <a:xfrm>
              <a:off x="10074080" y="4765475"/>
              <a:ext cx="176646" cy="176646"/>
            </a:xfrm>
            <a:prstGeom prst="ellipse">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uFillTx/>
              </a:endParaRPr>
            </a:p>
          </p:txBody>
        </p:sp>
        <p:sp>
          <p:nvSpPr>
            <p:cNvPr id="11" name="楕円 10">
              <a:extLst>
                <a:ext uri="{FF2B5EF4-FFF2-40B4-BE49-F238E27FC236}">
                  <a16:creationId xmlns:a16="http://schemas.microsoft.com/office/drawing/2014/main" id="{D5E1DE67-79D5-765B-47E2-1D03AA3D353B}"/>
                </a:ext>
              </a:extLst>
            </p:cNvPr>
            <p:cNvSpPr>
              <a:spLocks/>
            </p:cNvSpPr>
            <p:nvPr/>
          </p:nvSpPr>
          <p:spPr>
            <a:xfrm>
              <a:off x="9985757" y="3595558"/>
              <a:ext cx="176646" cy="176646"/>
            </a:xfrm>
            <a:prstGeom prst="ellipse">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uFillTx/>
              </a:endParaRPr>
            </a:p>
          </p:txBody>
        </p:sp>
        <p:sp>
          <p:nvSpPr>
            <p:cNvPr id="12" name="楕円 11">
              <a:extLst>
                <a:ext uri="{FF2B5EF4-FFF2-40B4-BE49-F238E27FC236}">
                  <a16:creationId xmlns:a16="http://schemas.microsoft.com/office/drawing/2014/main" id="{C2A0E31C-278C-2EA2-9D7F-CC4CCAE97685}"/>
                </a:ext>
              </a:extLst>
            </p:cNvPr>
            <p:cNvSpPr>
              <a:spLocks/>
            </p:cNvSpPr>
            <p:nvPr/>
          </p:nvSpPr>
          <p:spPr>
            <a:xfrm>
              <a:off x="10120734" y="3424115"/>
              <a:ext cx="176646" cy="176646"/>
            </a:xfrm>
            <a:prstGeom prst="ellipse">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uFillTx/>
              </a:endParaRPr>
            </a:p>
          </p:txBody>
        </p:sp>
        <p:sp>
          <p:nvSpPr>
            <p:cNvPr id="13" name="楕円 12">
              <a:extLst>
                <a:ext uri="{FF2B5EF4-FFF2-40B4-BE49-F238E27FC236}">
                  <a16:creationId xmlns:a16="http://schemas.microsoft.com/office/drawing/2014/main" id="{E88983CD-D210-48D0-E7BF-6A3335F14D28}"/>
                </a:ext>
              </a:extLst>
            </p:cNvPr>
            <p:cNvSpPr>
              <a:spLocks/>
            </p:cNvSpPr>
            <p:nvPr/>
          </p:nvSpPr>
          <p:spPr>
            <a:xfrm>
              <a:off x="9580966" y="2566908"/>
              <a:ext cx="176646" cy="176646"/>
            </a:xfrm>
            <a:prstGeom prst="ellipse">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uFillTx/>
              </a:endParaRPr>
            </a:p>
          </p:txBody>
        </p:sp>
        <p:sp>
          <p:nvSpPr>
            <p:cNvPr id="14" name="楕円 13">
              <a:extLst>
                <a:ext uri="{FF2B5EF4-FFF2-40B4-BE49-F238E27FC236}">
                  <a16:creationId xmlns:a16="http://schemas.microsoft.com/office/drawing/2014/main" id="{E6BDA955-AB09-C23C-AB98-4EB91C7D7533}"/>
                </a:ext>
              </a:extLst>
            </p:cNvPr>
            <p:cNvSpPr>
              <a:spLocks/>
            </p:cNvSpPr>
            <p:nvPr/>
          </p:nvSpPr>
          <p:spPr>
            <a:xfrm>
              <a:off x="9108596" y="3591607"/>
              <a:ext cx="176646" cy="176646"/>
            </a:xfrm>
            <a:prstGeom prst="ellipse">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uFillTx/>
              </a:endParaRPr>
            </a:p>
          </p:txBody>
        </p:sp>
        <p:sp>
          <p:nvSpPr>
            <p:cNvPr id="15" name="テキスト ボックス 14">
              <a:extLst>
                <a:ext uri="{FF2B5EF4-FFF2-40B4-BE49-F238E27FC236}">
                  <a16:creationId xmlns:a16="http://schemas.microsoft.com/office/drawing/2014/main" id="{5FC3AB08-0D12-E11A-686F-609080DCAF05}"/>
                </a:ext>
              </a:extLst>
            </p:cNvPr>
            <p:cNvSpPr txBox="1"/>
            <p:nvPr/>
          </p:nvSpPr>
          <p:spPr>
            <a:xfrm>
              <a:off x="8414323" y="3512438"/>
              <a:ext cx="646331" cy="369332"/>
            </a:xfrm>
            <a:prstGeom prst="rect">
              <a:avLst/>
            </a:prstGeom>
            <a:solidFill>
              <a:schemeClr val="bg1">
                <a:lumMod val="95000"/>
              </a:schemeClr>
            </a:solidFill>
            <a:ln>
              <a:solidFill>
                <a:schemeClr val="bg2">
                  <a:lumMod val="50000"/>
                </a:schemeClr>
              </a:solidFill>
            </a:ln>
          </p:spPr>
          <p:txBody>
            <a:bodyPr wrap="none" rtlCol="0">
              <a:spAutoFit/>
            </a:bodyPr>
            <a:lstStyle/>
            <a:p>
              <a:r>
                <a:rPr lang="ja-JP" altLang="en-US" dirty="0"/>
                <a:t>パリ</a:t>
              </a:r>
              <a:endParaRPr kumimoji="1" lang="ja-JP" altLang="en-US" dirty="0"/>
            </a:p>
          </p:txBody>
        </p:sp>
        <p:sp>
          <p:nvSpPr>
            <p:cNvPr id="16" name="テキスト ボックス 15">
              <a:extLst>
                <a:ext uri="{FF2B5EF4-FFF2-40B4-BE49-F238E27FC236}">
                  <a16:creationId xmlns:a16="http://schemas.microsoft.com/office/drawing/2014/main" id="{669A9C5B-97C5-CCF2-D395-85FF4B48AE5C}"/>
                </a:ext>
              </a:extLst>
            </p:cNvPr>
            <p:cNvSpPr txBox="1"/>
            <p:nvPr/>
          </p:nvSpPr>
          <p:spPr>
            <a:xfrm>
              <a:off x="8823712" y="5010339"/>
              <a:ext cx="877163" cy="369332"/>
            </a:xfrm>
            <a:prstGeom prst="rect">
              <a:avLst/>
            </a:prstGeom>
            <a:solidFill>
              <a:schemeClr val="bg1">
                <a:lumMod val="85000"/>
              </a:schemeClr>
            </a:solidFill>
            <a:ln>
              <a:solidFill>
                <a:schemeClr val="bg2">
                  <a:lumMod val="50000"/>
                </a:schemeClr>
              </a:solidFill>
            </a:ln>
          </p:spPr>
          <p:txBody>
            <a:bodyPr wrap="none" rtlCol="0">
              <a:spAutoFit/>
            </a:bodyPr>
            <a:lstStyle/>
            <a:p>
              <a:r>
                <a:rPr lang="ja-JP" altLang="en-US" dirty="0"/>
                <a:t>ニース</a:t>
              </a:r>
              <a:endParaRPr kumimoji="1" lang="ja-JP" altLang="en-US" dirty="0"/>
            </a:p>
          </p:txBody>
        </p:sp>
        <p:sp>
          <p:nvSpPr>
            <p:cNvPr id="17" name="テキスト ボックス 16">
              <a:extLst>
                <a:ext uri="{FF2B5EF4-FFF2-40B4-BE49-F238E27FC236}">
                  <a16:creationId xmlns:a16="http://schemas.microsoft.com/office/drawing/2014/main" id="{78A46D06-AE15-1159-9C51-CE070422C368}"/>
                </a:ext>
              </a:extLst>
            </p:cNvPr>
            <p:cNvSpPr txBox="1"/>
            <p:nvPr/>
          </p:nvSpPr>
          <p:spPr>
            <a:xfrm>
              <a:off x="10294118" y="4714234"/>
              <a:ext cx="877163" cy="369332"/>
            </a:xfrm>
            <a:prstGeom prst="rect">
              <a:avLst/>
            </a:prstGeom>
            <a:solidFill>
              <a:schemeClr val="bg1">
                <a:lumMod val="85000"/>
              </a:schemeClr>
            </a:solidFill>
            <a:ln>
              <a:solidFill>
                <a:schemeClr val="bg2">
                  <a:lumMod val="50000"/>
                </a:schemeClr>
              </a:solidFill>
            </a:ln>
          </p:spPr>
          <p:txBody>
            <a:bodyPr wrap="none" rtlCol="0">
              <a:spAutoFit/>
            </a:bodyPr>
            <a:lstStyle/>
            <a:p>
              <a:r>
                <a:rPr lang="ja-JP" altLang="en-US" dirty="0"/>
                <a:t>ミラノ</a:t>
              </a:r>
              <a:endParaRPr kumimoji="1" lang="ja-JP" altLang="en-US" dirty="0"/>
            </a:p>
          </p:txBody>
        </p:sp>
        <p:sp>
          <p:nvSpPr>
            <p:cNvPr id="18" name="テキスト ボックス 17">
              <a:extLst>
                <a:ext uri="{FF2B5EF4-FFF2-40B4-BE49-F238E27FC236}">
                  <a16:creationId xmlns:a16="http://schemas.microsoft.com/office/drawing/2014/main" id="{891E054F-4FE6-C5C0-7BF7-0251B5BB4429}"/>
                </a:ext>
              </a:extLst>
            </p:cNvPr>
            <p:cNvSpPr txBox="1"/>
            <p:nvPr/>
          </p:nvSpPr>
          <p:spPr>
            <a:xfrm>
              <a:off x="9989200" y="3854962"/>
              <a:ext cx="1620957" cy="338554"/>
            </a:xfrm>
            <a:prstGeom prst="rect">
              <a:avLst/>
            </a:prstGeom>
            <a:solidFill>
              <a:schemeClr val="bg1">
                <a:lumMod val="85000"/>
              </a:schemeClr>
            </a:solidFill>
            <a:ln>
              <a:solidFill>
                <a:schemeClr val="bg2">
                  <a:lumMod val="50000"/>
                </a:schemeClr>
              </a:solidFill>
            </a:ln>
          </p:spPr>
          <p:txBody>
            <a:bodyPr wrap="none" rtlCol="0">
              <a:spAutoFit/>
            </a:bodyPr>
            <a:lstStyle/>
            <a:p>
              <a:r>
                <a:rPr lang="ja-JP" altLang="en-US" sz="1600" dirty="0"/>
                <a:t>カールスルーエ</a:t>
              </a:r>
              <a:endParaRPr kumimoji="1" lang="ja-JP" altLang="en-US" sz="1600" dirty="0"/>
            </a:p>
          </p:txBody>
        </p:sp>
        <p:sp>
          <p:nvSpPr>
            <p:cNvPr id="20" name="テキスト ボックス 19">
              <a:extLst>
                <a:ext uri="{FF2B5EF4-FFF2-40B4-BE49-F238E27FC236}">
                  <a16:creationId xmlns:a16="http://schemas.microsoft.com/office/drawing/2014/main" id="{24B09A70-DD52-B793-9305-67B47452280A}"/>
                </a:ext>
              </a:extLst>
            </p:cNvPr>
            <p:cNvSpPr txBox="1"/>
            <p:nvPr/>
          </p:nvSpPr>
          <p:spPr>
            <a:xfrm>
              <a:off x="8778543" y="2181805"/>
              <a:ext cx="1107996" cy="369332"/>
            </a:xfrm>
            <a:prstGeom prst="rect">
              <a:avLst/>
            </a:prstGeom>
            <a:solidFill>
              <a:schemeClr val="bg1">
                <a:lumMod val="95000"/>
              </a:schemeClr>
            </a:solidFill>
            <a:ln>
              <a:solidFill>
                <a:schemeClr val="bg2">
                  <a:lumMod val="50000"/>
                </a:schemeClr>
              </a:solidFill>
            </a:ln>
          </p:spPr>
          <p:txBody>
            <a:bodyPr wrap="none" rtlCol="0">
              <a:spAutoFit/>
            </a:bodyPr>
            <a:lstStyle/>
            <a:p>
              <a:r>
                <a:rPr lang="ja-JP" altLang="en-US" dirty="0"/>
                <a:t>デルフト</a:t>
              </a:r>
              <a:endParaRPr kumimoji="1" lang="ja-JP" altLang="en-US" dirty="0"/>
            </a:p>
          </p:txBody>
        </p:sp>
      </p:grpSp>
      <p:sp>
        <p:nvSpPr>
          <p:cNvPr id="19" name="テキスト ボックス 18">
            <a:extLst>
              <a:ext uri="{FF2B5EF4-FFF2-40B4-BE49-F238E27FC236}">
                <a16:creationId xmlns:a16="http://schemas.microsoft.com/office/drawing/2014/main" id="{00F15675-703E-9133-7EB0-9A7A88F8CA8C}"/>
              </a:ext>
            </a:extLst>
          </p:cNvPr>
          <p:cNvSpPr txBox="1"/>
          <p:nvPr/>
        </p:nvSpPr>
        <p:spPr>
          <a:xfrm>
            <a:off x="10051432" y="3021202"/>
            <a:ext cx="1594763" cy="338554"/>
          </a:xfrm>
          <a:prstGeom prst="rect">
            <a:avLst/>
          </a:prstGeom>
          <a:solidFill>
            <a:schemeClr val="bg1">
              <a:lumMod val="95000"/>
            </a:schemeClr>
          </a:solidFill>
          <a:ln>
            <a:solidFill>
              <a:schemeClr val="bg2">
                <a:lumMod val="50000"/>
              </a:schemeClr>
            </a:solidFill>
          </a:ln>
        </p:spPr>
        <p:txBody>
          <a:bodyPr wrap="square" rtlCol="0">
            <a:spAutoFit/>
          </a:bodyPr>
          <a:lstStyle/>
          <a:p>
            <a:r>
              <a:rPr lang="ja-JP" altLang="en-US" sz="1600" dirty="0"/>
              <a:t>ダルムシュタット</a:t>
            </a:r>
            <a:endParaRPr kumimoji="1" lang="ja-JP" altLang="en-US" sz="1600" dirty="0"/>
          </a:p>
        </p:txBody>
      </p:sp>
      <p:pic>
        <p:nvPicPr>
          <p:cNvPr id="22" name="Picture 2" descr="名古屋大学リーディング大学院プログラム合同シンポジウム">
            <a:extLst>
              <a:ext uri="{FF2B5EF4-FFF2-40B4-BE49-F238E27FC236}">
                <a16:creationId xmlns:a16="http://schemas.microsoft.com/office/drawing/2014/main" id="{CAD6B46D-2B13-6F93-20CA-B630C89BF9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91681" y="294635"/>
            <a:ext cx="800623" cy="4838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par>
                                <p:cTn id="38" presetID="1" presetClass="entr" presetSubtype="0"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Effect transition="in" filter="fade">
                                      <p:cBhvr>
                                        <p:cTn id="44" dur="500"/>
                                        <p:tgtEl>
                                          <p:spTgt spid="3">
                                            <p:txEl>
                                              <p:pRg st="8" end="8"/>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Effect transition="in" filter="fade">
                                      <p:cBhvr>
                                        <p:cTn id="49"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591B943A-97CF-12D6-8A0D-0EDD3E24FBB7}"/>
              </a:ext>
            </a:extLst>
          </p:cNvPr>
          <p:cNvSpPr>
            <a:spLocks noGrp="1" noChangeArrowheads="1"/>
          </p:cNvSpPr>
          <p:nvPr>
            <p:ph type="title"/>
          </p:nvPr>
        </p:nvSpPr>
        <p:spPr>
          <a:xfrm>
            <a:off x="1013401" y="281590"/>
            <a:ext cx="10515600" cy="701675"/>
          </a:xfrm>
        </p:spPr>
        <p:txBody>
          <a:bodyPr/>
          <a:lstStyle/>
          <a:p>
            <a:pPr eaLnBrk="1" hangingPunct="1"/>
            <a:r>
              <a:rPr lang="en-US" altLang="ja-JP" dirty="0">
                <a:solidFill>
                  <a:schemeClr val="tx1"/>
                </a:solidFill>
                <a:latin typeface="ＭＳ Ｐゴシック" panose="020B0600070205080204" pitchFamily="50" charset="-128"/>
                <a:ea typeface="ＭＳ Ｐゴシック" panose="020B0600070205080204" pitchFamily="50" charset="-128"/>
              </a:rPr>
              <a:t>3</a:t>
            </a:r>
            <a:r>
              <a:rPr lang="ja-JP" altLang="en-US" dirty="0">
                <a:solidFill>
                  <a:schemeClr val="tx1"/>
                </a:solidFill>
                <a:latin typeface="ＭＳ Ｐゴシック" panose="020B0600070205080204" pitchFamily="50" charset="-128"/>
                <a:ea typeface="ＭＳ Ｐゴシック" panose="020B0600070205080204" pitchFamily="50" charset="-128"/>
              </a:rPr>
              <a:t>次元形状表現</a:t>
            </a:r>
          </a:p>
        </p:txBody>
      </p:sp>
      <p:sp>
        <p:nvSpPr>
          <p:cNvPr id="20484" name="Text Box 4">
            <a:extLst>
              <a:ext uri="{FF2B5EF4-FFF2-40B4-BE49-F238E27FC236}">
                <a16:creationId xmlns:a16="http://schemas.microsoft.com/office/drawing/2014/main" id="{3ECC1A29-7C8D-AD81-0379-98A782F17B5C}"/>
              </a:ext>
            </a:extLst>
          </p:cNvPr>
          <p:cNvSpPr txBox="1">
            <a:spLocks noChangeArrowheads="1"/>
          </p:cNvSpPr>
          <p:nvPr/>
        </p:nvSpPr>
        <p:spPr bwMode="auto">
          <a:xfrm>
            <a:off x="218996" y="6251043"/>
            <a:ext cx="720716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3200">
                <a:solidFill>
                  <a:schemeClr val="tx1"/>
                </a:solidFill>
                <a:latin typeface="Arial" panose="020B0604020202020204" pitchFamily="34" charset="0"/>
                <a:ea typeface="ＭＳ Ｐゴシック" panose="020B0600070205080204" pitchFamily="50" charset="-128"/>
              </a:defRPr>
            </a:lvl1pPr>
            <a:lvl2pPr marL="742950" indent="-285750">
              <a:defRPr kumimoji="1" sz="3200">
                <a:solidFill>
                  <a:schemeClr val="tx1"/>
                </a:solidFill>
                <a:latin typeface="Arial" panose="020B0604020202020204" pitchFamily="34" charset="0"/>
                <a:ea typeface="ＭＳ Ｐゴシック" panose="020B0600070205080204" pitchFamily="50" charset="-128"/>
              </a:defRPr>
            </a:lvl2pPr>
            <a:lvl3pPr marL="1143000" indent="-228600">
              <a:defRPr kumimoji="1" sz="3200">
                <a:solidFill>
                  <a:schemeClr val="tx1"/>
                </a:solidFill>
                <a:latin typeface="Arial" panose="020B0604020202020204" pitchFamily="34" charset="0"/>
                <a:ea typeface="ＭＳ Ｐゴシック" panose="020B0600070205080204" pitchFamily="50" charset="-128"/>
              </a:defRPr>
            </a:lvl3pPr>
            <a:lvl4pPr marL="1600200" indent="-228600">
              <a:defRPr kumimoji="1" sz="3200">
                <a:solidFill>
                  <a:schemeClr val="tx1"/>
                </a:solidFill>
                <a:latin typeface="Arial" panose="020B0604020202020204" pitchFamily="34" charset="0"/>
                <a:ea typeface="ＭＳ Ｐゴシック" panose="020B0600070205080204" pitchFamily="50" charset="-128"/>
              </a:defRPr>
            </a:lvl4pPr>
            <a:lvl5pPr marL="2057400" indent="-228600">
              <a:defRPr kumimoji="1" sz="32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200" dirty="0">
                <a:cs typeface="Arial" panose="020B0604020202020204" pitchFamily="34" charset="0"/>
              </a:rPr>
              <a:t>An Interactive Rendering Technique for 3-D Shapes</a:t>
            </a:r>
          </a:p>
          <a:p>
            <a:pPr eaLnBrk="1" hangingPunct="1"/>
            <a:r>
              <a:rPr lang="en-US" altLang="ja-JP" sz="1200" dirty="0">
                <a:cs typeface="Arial" panose="020B0604020202020204" pitchFamily="34" charset="0"/>
              </a:rPr>
              <a:t>Kunio KONDO, </a:t>
            </a:r>
            <a:r>
              <a:rPr lang="en-US" altLang="ja-JP" sz="1200" dirty="0" err="1">
                <a:cs typeface="Arial" panose="020B0604020202020204" pitchFamily="34" charset="0"/>
              </a:rPr>
              <a:t>Fumihiko</a:t>
            </a:r>
            <a:r>
              <a:rPr lang="en-US" altLang="ja-JP" sz="1200" dirty="0">
                <a:cs typeface="Arial" panose="020B0604020202020204" pitchFamily="34" charset="0"/>
              </a:rPr>
              <a:t> </a:t>
            </a:r>
            <a:r>
              <a:rPr lang="en-US" altLang="ja-JP" sz="1200" dirty="0" err="1">
                <a:cs typeface="Arial" panose="020B0604020202020204" pitchFamily="34" charset="0"/>
              </a:rPr>
              <a:t>KIMURA,Taro</a:t>
            </a:r>
            <a:r>
              <a:rPr lang="en-US" altLang="ja-JP" sz="1200" dirty="0">
                <a:cs typeface="Arial" panose="020B0604020202020204" pitchFamily="34" charset="0"/>
              </a:rPr>
              <a:t> TAJIMA EUROGRAPHICS’85 pp.341-352</a:t>
            </a:r>
          </a:p>
        </p:txBody>
      </p:sp>
      <p:pic>
        <p:nvPicPr>
          <p:cNvPr id="20486" name="Picture 6">
            <a:extLst>
              <a:ext uri="{FF2B5EF4-FFF2-40B4-BE49-F238E27FC236}">
                <a16:creationId xmlns:a16="http://schemas.microsoft.com/office/drawing/2014/main" id="{8F9E2FBA-65A6-D9CF-0DB9-6CFCDE3C78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508" y="1487138"/>
            <a:ext cx="2797491" cy="287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a:extLst>
              <a:ext uri="{FF2B5EF4-FFF2-40B4-BE49-F238E27FC236}">
                <a16:creationId xmlns:a16="http://schemas.microsoft.com/office/drawing/2014/main" id="{F23BCB5B-BBC5-DF97-736C-4EA67BCF68A4}"/>
              </a:ext>
            </a:extLst>
          </p:cNvPr>
          <p:cNvSpPr>
            <a:spLocks/>
          </p:cNvSpPr>
          <p:nvPr/>
        </p:nvSpPr>
        <p:spPr>
          <a:xfrm>
            <a:off x="191562" y="5849948"/>
            <a:ext cx="6267111" cy="461665"/>
          </a:xfrm>
          <a:prstGeom prst="rect">
            <a:avLst/>
          </a:prstGeom>
        </p:spPr>
        <p:txBody>
          <a:bodyPr wrap="square">
            <a:spAutoFit/>
          </a:bodyPr>
          <a:lstStyle/>
          <a:p>
            <a:r>
              <a:rPr lang="ja-JP" altLang="en-US" sz="1200" dirty="0">
                <a:uFillTx/>
              </a:rPr>
              <a:t>近藤邦雄</a:t>
            </a:r>
            <a:r>
              <a:rPr lang="en-US" altLang="ja-JP" sz="1200" dirty="0">
                <a:uFillTx/>
              </a:rPr>
              <a:t>, </a:t>
            </a:r>
            <a:r>
              <a:rPr lang="ja-JP" altLang="en-US" sz="1200" dirty="0">
                <a:uFillTx/>
              </a:rPr>
              <a:t>田嶋太郎</a:t>
            </a:r>
            <a:r>
              <a:rPr lang="en-US" altLang="ja-JP" sz="1200" dirty="0">
                <a:uFillTx/>
              </a:rPr>
              <a:t>,</a:t>
            </a:r>
            <a:r>
              <a:rPr lang="ja-JP" altLang="en-US" sz="1200" dirty="0">
                <a:uFillTx/>
              </a:rPr>
              <a:t>木村文彦</a:t>
            </a:r>
            <a:r>
              <a:rPr lang="en-US" altLang="ja-JP" sz="1200" dirty="0">
                <a:uFillTx/>
              </a:rPr>
              <a:t>, </a:t>
            </a:r>
            <a:r>
              <a:rPr lang="ja-JP" altLang="en-US" sz="1200" dirty="0">
                <a:uFillTx/>
              </a:rPr>
              <a:t>インタラクティブレンダリングシステムによる</a:t>
            </a:r>
            <a:r>
              <a:rPr lang="en-US" altLang="ja-JP" sz="1200" dirty="0">
                <a:uFillTx/>
              </a:rPr>
              <a:t>3</a:t>
            </a:r>
            <a:r>
              <a:rPr lang="ja-JP" altLang="en-US" sz="1200" dirty="0">
                <a:uFillTx/>
              </a:rPr>
              <a:t>次元形状の表現</a:t>
            </a:r>
            <a:r>
              <a:rPr lang="en-US" altLang="ja-JP" sz="1200" dirty="0">
                <a:uFillTx/>
              </a:rPr>
              <a:t>, </a:t>
            </a:r>
            <a:r>
              <a:rPr lang="ja-JP" altLang="en-US" sz="1200" dirty="0">
                <a:uFillTx/>
              </a:rPr>
              <a:t>情報処理学会</a:t>
            </a:r>
            <a:r>
              <a:rPr lang="en-US" altLang="ja-JP" sz="1200" dirty="0">
                <a:uFillTx/>
              </a:rPr>
              <a:t>,</a:t>
            </a:r>
            <a:r>
              <a:rPr lang="ja-JP" altLang="en-US" sz="1200" dirty="0">
                <a:uFillTx/>
              </a:rPr>
              <a:t>　情報処理</a:t>
            </a:r>
            <a:r>
              <a:rPr lang="en-US" altLang="ja-JP" sz="1200" dirty="0">
                <a:uFillTx/>
              </a:rPr>
              <a:t>,Vol.26,No.11, 1985,</a:t>
            </a:r>
            <a:r>
              <a:rPr lang="ja-JP" altLang="en-US" sz="1200" dirty="0">
                <a:uFillTx/>
              </a:rPr>
              <a:t>　</a:t>
            </a:r>
            <a:r>
              <a:rPr lang="en-US" altLang="ja-JP" sz="1200" dirty="0">
                <a:uFillTx/>
              </a:rPr>
              <a:t>(</a:t>
            </a:r>
            <a:r>
              <a:rPr lang="ja-JP" altLang="en-US" sz="1200" dirty="0">
                <a:uFillTx/>
              </a:rPr>
              <a:t>情報処理学会</a:t>
            </a:r>
            <a:r>
              <a:rPr lang="ja-JP" altLang="en-US" sz="1200" b="1" dirty="0">
                <a:solidFill>
                  <a:srgbClr val="FF0000"/>
                </a:solidFill>
                <a:uFillTx/>
              </a:rPr>
              <a:t>創立</a:t>
            </a:r>
            <a:r>
              <a:rPr lang="en-US" altLang="ja-JP" sz="1200" b="1" dirty="0">
                <a:solidFill>
                  <a:srgbClr val="FF0000"/>
                </a:solidFill>
                <a:uFillTx/>
              </a:rPr>
              <a:t>25</a:t>
            </a:r>
            <a:r>
              <a:rPr lang="ja-JP" altLang="en-US" sz="1200" b="1" dirty="0">
                <a:solidFill>
                  <a:srgbClr val="FF0000"/>
                </a:solidFill>
                <a:uFillTx/>
              </a:rPr>
              <a:t>周年</a:t>
            </a:r>
            <a:r>
              <a:rPr lang="ja-JP" altLang="en-US" sz="1200" dirty="0">
                <a:uFillTx/>
              </a:rPr>
              <a:t>記念論文賞</a:t>
            </a:r>
            <a:r>
              <a:rPr lang="en-US" altLang="ja-JP" sz="1200" dirty="0">
                <a:uFillTx/>
              </a:rPr>
              <a:t>)</a:t>
            </a:r>
            <a:endParaRPr lang="ja-JP" altLang="en-US" sz="1200" dirty="0">
              <a:uFillTx/>
            </a:endParaRPr>
          </a:p>
        </p:txBody>
      </p:sp>
      <p:sp>
        <p:nvSpPr>
          <p:cNvPr id="4" name="テキスト ボックス 3">
            <a:extLst>
              <a:ext uri="{FF2B5EF4-FFF2-40B4-BE49-F238E27FC236}">
                <a16:creationId xmlns:a16="http://schemas.microsoft.com/office/drawing/2014/main" id="{58B905B3-D228-DC90-C070-80DA893692F8}"/>
              </a:ext>
            </a:extLst>
          </p:cNvPr>
          <p:cNvSpPr txBox="1"/>
          <p:nvPr/>
        </p:nvSpPr>
        <p:spPr>
          <a:xfrm>
            <a:off x="5673987" y="342112"/>
            <a:ext cx="5583025" cy="584775"/>
          </a:xfrm>
          <a:prstGeom prst="rect">
            <a:avLst/>
          </a:prstGeom>
          <a:noFill/>
        </p:spPr>
        <p:txBody>
          <a:bodyPr wrap="square">
            <a:spAutoFit/>
          </a:bodyPr>
          <a:lstStyle/>
          <a:p>
            <a:r>
              <a:rPr lang="ja-JP" altLang="ja-JP" sz="16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斎藤隆文、西田友是：【</a:t>
            </a:r>
            <a:r>
              <a:rPr lang="en-US" altLang="ja-JP" sz="16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CG</a:t>
            </a:r>
            <a:r>
              <a:rPr lang="ja-JP" altLang="ja-JP" sz="16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】レンダリングとビジュアリゼーション、</a:t>
            </a:r>
            <a:br>
              <a:rPr lang="en-US" altLang="ja-JP" sz="16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br>
            <a:r>
              <a:rPr lang="ja-JP" altLang="ja-JP" sz="16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情報処理学会</a:t>
            </a:r>
            <a:r>
              <a:rPr lang="en-US" altLang="ja-JP" sz="1600" b="1"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50</a:t>
            </a:r>
            <a:r>
              <a:rPr lang="ja-JP" altLang="ja-JP" sz="1600" b="1"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年の歩み</a:t>
            </a:r>
            <a:r>
              <a:rPr lang="ja-JP" altLang="ja-JP" sz="16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、情報処理学会、</a:t>
            </a:r>
            <a:r>
              <a:rPr lang="en-US" altLang="ja-JP" sz="16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pp.245-247, 2010</a:t>
            </a:r>
            <a:endParaRPr lang="ja-JP" altLang="en-US" sz="1600" dirty="0">
              <a:latin typeface="ＭＳ Ｐゴシック" panose="020B0600070205080204" pitchFamily="50" charset="-128"/>
              <a:ea typeface="ＭＳ Ｐゴシック" panose="020B0600070205080204" pitchFamily="50" charset="-128"/>
            </a:endParaRPr>
          </a:p>
        </p:txBody>
      </p:sp>
      <p:sp>
        <p:nvSpPr>
          <p:cNvPr id="3" name="テキスト ボックス 2">
            <a:extLst>
              <a:ext uri="{FF2B5EF4-FFF2-40B4-BE49-F238E27FC236}">
                <a16:creationId xmlns:a16="http://schemas.microsoft.com/office/drawing/2014/main" id="{D41699AB-913C-3D7C-798A-466D5A562257}"/>
              </a:ext>
            </a:extLst>
          </p:cNvPr>
          <p:cNvSpPr txBox="1"/>
          <p:nvPr/>
        </p:nvSpPr>
        <p:spPr>
          <a:xfrm>
            <a:off x="7147019" y="1167047"/>
            <a:ext cx="4589208" cy="3539430"/>
          </a:xfrm>
          <a:prstGeom prst="rect">
            <a:avLst/>
          </a:prstGeom>
          <a:solidFill>
            <a:schemeClr val="accent1">
              <a:lumMod val="20000"/>
              <a:lumOff val="80000"/>
            </a:schemeClr>
          </a:solidFill>
          <a:ln>
            <a:solidFill>
              <a:schemeClr val="tx2">
                <a:lumMod val="40000"/>
                <a:lumOff val="60000"/>
              </a:schemeClr>
            </a:solidFill>
          </a:ln>
        </p:spPr>
        <p:txBody>
          <a:bodyPr wrap="square">
            <a:spAutoFit/>
          </a:bodyPr>
          <a:lstStyle/>
          <a:p>
            <a:r>
              <a:rPr lang="ja-JP" altLang="ja-JP" sz="16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「ノンフォトリアリスティックレンダリング（</a:t>
            </a:r>
            <a:r>
              <a:rPr lang="en-US" altLang="ja-JP" sz="16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NPR)</a:t>
            </a:r>
            <a:r>
              <a:rPr lang="ja-JP" altLang="ja-JP" sz="16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は写真のようなリアルさを追求せず、絵画やイラストと同様に、種々の画風を用い強調省略を施した画像を生成する技術である。</a:t>
            </a:r>
            <a:br>
              <a:rPr lang="en-US" altLang="ja-JP" sz="16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br>
            <a:br>
              <a:rPr lang="en-US" altLang="ja-JP" sz="16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br>
            <a:r>
              <a:rPr lang="ja-JP" altLang="ja-JP" sz="16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ノンフォトリアリスティックレンダリング</a:t>
            </a:r>
            <a:r>
              <a:rPr lang="ja-JP" altLang="ja-JP" sz="16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という言葉は、先駆的論文</a:t>
            </a:r>
            <a:r>
              <a:rPr lang="en-US" altLang="ja-JP" sz="16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4,5)</a:t>
            </a:r>
            <a:r>
              <a:rPr lang="ja-JP" altLang="ja-JP" sz="16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が発表されたセッションの</a:t>
            </a:r>
            <a:r>
              <a:rPr lang="ja-JP" altLang="en-US" sz="16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名前</a:t>
            </a:r>
            <a:r>
              <a:rPr lang="ja-JP" altLang="ja-JP" sz="16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として、</a:t>
            </a:r>
            <a:r>
              <a:rPr lang="en-US" altLang="ja-JP" sz="1600" b="1"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1990</a:t>
            </a:r>
            <a:r>
              <a:rPr lang="ja-JP" altLang="ja-JP" sz="1600" b="1"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年の</a:t>
            </a:r>
            <a:r>
              <a:rPr lang="en-US" altLang="ja-JP" sz="1600" b="1"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SIGGRAPH</a:t>
            </a:r>
            <a:r>
              <a:rPr lang="ja-JP" altLang="ja-JP" sz="16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で初めて用いられた。</a:t>
            </a:r>
            <a:br>
              <a:rPr lang="en-US" altLang="ja-JP" sz="16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br>
            <a:br>
              <a:rPr lang="en-US" altLang="ja-JP" sz="16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br>
            <a:r>
              <a:rPr lang="ja-JP" altLang="en-US" sz="16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ja-JP" altLang="ja-JP" sz="16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しかし、</a:t>
            </a:r>
            <a:r>
              <a:rPr lang="en-US" altLang="ja-JP" sz="1600" b="1"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1985</a:t>
            </a:r>
            <a:r>
              <a:rPr lang="ja-JP" altLang="ja-JP" sz="1600" b="1"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年</a:t>
            </a:r>
            <a:r>
              <a:rPr lang="ja-JP" altLang="ja-JP" sz="16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に近藤ら</a:t>
            </a:r>
            <a:r>
              <a:rPr lang="ja-JP" altLang="en-US" sz="16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が</a:t>
            </a:r>
            <a:r>
              <a:rPr lang="ja-JP" altLang="ja-JP" sz="16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発表したインタラクティブレンダリングシステム</a:t>
            </a:r>
            <a:r>
              <a:rPr lang="en-US" altLang="ja-JP" sz="16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6)</a:t>
            </a:r>
            <a:r>
              <a:rPr lang="ja-JP" altLang="ja-JP" sz="16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は</a:t>
            </a:r>
            <a:r>
              <a:rPr lang="en-US" altLang="ja-JP" sz="16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NPR</a:t>
            </a:r>
            <a:r>
              <a:rPr lang="ja-JP" altLang="ja-JP" sz="16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の考え方を先取り</a:t>
            </a:r>
            <a:r>
              <a:rPr lang="ja-JP" altLang="ja-JP" sz="16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するものであり、これを本会</a:t>
            </a:r>
            <a:r>
              <a:rPr lang="en-US" altLang="ja-JP" sz="16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25</a:t>
            </a:r>
            <a:r>
              <a:rPr lang="ja-JP" altLang="ja-JP" sz="16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周年記念論文として選定した当時の研究会とともに、その先見性は特筆すべきといえよう。」</a:t>
            </a:r>
            <a:endParaRPr lang="ja-JP" altLang="en-US" sz="1600" dirty="0">
              <a:latin typeface="ＭＳ Ｐゴシック" panose="020B0600070205080204" pitchFamily="50" charset="-128"/>
              <a:ea typeface="ＭＳ Ｐゴシック" panose="020B0600070205080204" pitchFamily="50" charset="-128"/>
            </a:endParaRPr>
          </a:p>
        </p:txBody>
      </p:sp>
      <p:pic>
        <p:nvPicPr>
          <p:cNvPr id="7" name="Picture 4" descr="D:\images\kondo\img13.JPG">
            <a:extLst>
              <a:ext uri="{FF2B5EF4-FFF2-40B4-BE49-F238E27FC236}">
                <a16:creationId xmlns:a16="http://schemas.microsoft.com/office/drawing/2014/main" id="{00EA1603-3A68-DFC0-01E5-293201828929}"/>
              </a:ext>
            </a:extLst>
          </p:cNvPr>
          <p:cNvPicPr>
            <a:picLocks noChangeAspect="1" noChangeArrowheads="1"/>
          </p:cNvPicPr>
          <p:nvPr/>
        </p:nvPicPr>
        <p:blipFill>
          <a:blip r:embed="rId4"/>
          <a:srcRect/>
          <a:stretch>
            <a:fillRect/>
          </a:stretch>
        </p:blipFill>
        <p:spPr bwMode="auto">
          <a:xfrm>
            <a:off x="3985315" y="1455915"/>
            <a:ext cx="2829700" cy="2883449"/>
          </a:xfrm>
          <a:prstGeom prst="rect">
            <a:avLst/>
          </a:prstGeom>
          <a:noFill/>
        </p:spPr>
      </p:pic>
      <p:cxnSp>
        <p:nvCxnSpPr>
          <p:cNvPr id="8" name="直線コネクタ 7">
            <a:extLst>
              <a:ext uri="{FF2B5EF4-FFF2-40B4-BE49-F238E27FC236}">
                <a16:creationId xmlns:a16="http://schemas.microsoft.com/office/drawing/2014/main" id="{C372E67B-D788-0A42-123E-7E35AB897F5E}"/>
              </a:ext>
            </a:extLst>
          </p:cNvPr>
          <p:cNvCxnSpPr/>
          <p:nvPr/>
        </p:nvCxnSpPr>
        <p:spPr>
          <a:xfrm>
            <a:off x="405560" y="990681"/>
            <a:ext cx="11380880" cy="0"/>
          </a:xfrm>
          <a:prstGeom prst="line">
            <a:avLst/>
          </a:prstGeom>
          <a:ln w="28575"/>
        </p:spPr>
        <p:style>
          <a:lnRef idx="1">
            <a:schemeClr val="dk1"/>
          </a:lnRef>
          <a:fillRef idx="0">
            <a:schemeClr val="dk1"/>
          </a:fillRef>
          <a:effectRef idx="0">
            <a:schemeClr val="dk1"/>
          </a:effectRef>
          <a:fontRef idx="minor">
            <a:schemeClr val="tx1"/>
          </a:fontRef>
        </p:style>
      </p:cxnSp>
      <p:sp>
        <p:nvSpPr>
          <p:cNvPr id="9" name="Text Box 6">
            <a:extLst>
              <a:ext uri="{FF2B5EF4-FFF2-40B4-BE49-F238E27FC236}">
                <a16:creationId xmlns:a16="http://schemas.microsoft.com/office/drawing/2014/main" id="{CDBC1166-4252-C8E4-830F-979CC833E045}"/>
              </a:ext>
            </a:extLst>
          </p:cNvPr>
          <p:cNvSpPr txBox="1">
            <a:spLocks noChangeArrowheads="1"/>
          </p:cNvSpPr>
          <p:nvPr/>
        </p:nvSpPr>
        <p:spPr bwMode="auto">
          <a:xfrm>
            <a:off x="1594292" y="1031196"/>
            <a:ext cx="4334841" cy="400110"/>
          </a:xfrm>
          <a:prstGeom prst="rect">
            <a:avLst/>
          </a:prstGeom>
          <a:noFill/>
          <a:ln>
            <a:noFill/>
          </a:ln>
          <a:effectLst/>
        </p:spPr>
        <p:txBody>
          <a:bodyPr wrap="none">
            <a:spAutoFit/>
          </a:bodyPr>
          <a:lstStyle/>
          <a:p>
            <a:r>
              <a:rPr lang="ja-JP" altLang="en-US" sz="2000" dirty="0">
                <a:uFillTx/>
              </a:rPr>
              <a:t>濃淡づけに</a:t>
            </a:r>
            <a:r>
              <a:rPr lang="ja-JP" altLang="en-US" sz="2000">
                <a:uFillTx/>
              </a:rPr>
              <a:t>よる形状表現の</a:t>
            </a:r>
            <a:r>
              <a:rPr lang="ja-JP" altLang="en-US" sz="2000" dirty="0">
                <a:uFillTx/>
              </a:rPr>
              <a:t>強調と省略</a:t>
            </a:r>
          </a:p>
        </p:txBody>
      </p:sp>
      <p:sp>
        <p:nvSpPr>
          <p:cNvPr id="11" name="テキスト ボックス 10">
            <a:extLst>
              <a:ext uri="{FF2B5EF4-FFF2-40B4-BE49-F238E27FC236}">
                <a16:creationId xmlns:a16="http://schemas.microsoft.com/office/drawing/2014/main" id="{7BC290FE-8237-E70B-1571-6E5D10AFC564}"/>
              </a:ext>
            </a:extLst>
          </p:cNvPr>
          <p:cNvSpPr txBox="1">
            <a:spLocks/>
          </p:cNvSpPr>
          <p:nvPr/>
        </p:nvSpPr>
        <p:spPr>
          <a:xfrm>
            <a:off x="184691" y="119704"/>
            <a:ext cx="857927" cy="461665"/>
          </a:xfrm>
          <a:prstGeom prst="rect">
            <a:avLst/>
          </a:prstGeom>
          <a:noFill/>
        </p:spPr>
        <p:txBody>
          <a:bodyPr wrap="none" rtlCol="0">
            <a:spAutoFit/>
          </a:bodyPr>
          <a:lstStyle/>
          <a:p>
            <a:r>
              <a:rPr kumimoji="1" lang="en-US" altLang="ja-JP" sz="2400" b="1" dirty="0">
                <a:solidFill>
                  <a:srgbClr val="FF0000"/>
                </a:solidFill>
                <a:uFillTx/>
              </a:rPr>
              <a:t>1985</a:t>
            </a:r>
            <a:endParaRPr kumimoji="1" lang="ja-JP" altLang="en-US" sz="2400" b="1" dirty="0">
              <a:solidFill>
                <a:srgbClr val="FF0000"/>
              </a:solidFill>
              <a:uFillTx/>
            </a:endParaRPr>
          </a:p>
        </p:txBody>
      </p:sp>
      <p:pic>
        <p:nvPicPr>
          <p:cNvPr id="5" name="Picture 2" descr="名古屋大学リーディング大学院プログラム合同シンポジウム">
            <a:extLst>
              <a:ext uri="{FF2B5EF4-FFF2-40B4-BE49-F238E27FC236}">
                <a16:creationId xmlns:a16="http://schemas.microsoft.com/office/drawing/2014/main" id="{A36D8A2C-0C8D-48AD-AAEE-EF8DFFF716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33722" y="179022"/>
            <a:ext cx="800623" cy="483812"/>
          </a:xfrm>
          <a:prstGeom prst="rect">
            <a:avLst/>
          </a:prstGeom>
          <a:noFill/>
          <a:extLst>
            <a:ext uri="{909E8E84-426E-40DD-AFC4-6F175D3DCCD1}">
              <a14:hiddenFill xmlns:a14="http://schemas.microsoft.com/office/drawing/2010/main">
                <a:solidFill>
                  <a:srgbClr val="FFFFFF"/>
                </a:solidFill>
              </a14:hiddenFill>
            </a:ext>
          </a:extLst>
        </p:spPr>
      </p:pic>
      <p:pic>
        <p:nvPicPr>
          <p:cNvPr id="13" name="図 12">
            <a:extLst>
              <a:ext uri="{FF2B5EF4-FFF2-40B4-BE49-F238E27FC236}">
                <a16:creationId xmlns:a16="http://schemas.microsoft.com/office/drawing/2014/main" id="{66B97F75-C4F3-3A12-5DF7-67002D918019}"/>
              </a:ext>
            </a:extLst>
          </p:cNvPr>
          <p:cNvPicPr>
            <a:picLocks noChangeAspect="1"/>
          </p:cNvPicPr>
          <p:nvPr/>
        </p:nvPicPr>
        <p:blipFill>
          <a:blip r:embed="rId6"/>
          <a:stretch>
            <a:fillRect/>
          </a:stretch>
        </p:blipFill>
        <p:spPr>
          <a:xfrm>
            <a:off x="9037316" y="4873839"/>
            <a:ext cx="2678861" cy="1729518"/>
          </a:xfrm>
          <a:prstGeom prst="rect">
            <a:avLst/>
          </a:prstGeom>
        </p:spPr>
      </p:pic>
      <p:sp>
        <p:nvSpPr>
          <p:cNvPr id="15" name="テキスト ボックス 14">
            <a:extLst>
              <a:ext uri="{FF2B5EF4-FFF2-40B4-BE49-F238E27FC236}">
                <a16:creationId xmlns:a16="http://schemas.microsoft.com/office/drawing/2014/main" id="{D1194F3B-5501-E170-4EF7-5F7D17EC3E19}"/>
              </a:ext>
            </a:extLst>
          </p:cNvPr>
          <p:cNvSpPr txBox="1"/>
          <p:nvPr/>
        </p:nvSpPr>
        <p:spPr>
          <a:xfrm>
            <a:off x="6445371" y="5443708"/>
            <a:ext cx="2536963" cy="1169551"/>
          </a:xfrm>
          <a:prstGeom prst="rect">
            <a:avLst/>
          </a:prstGeom>
          <a:noFill/>
        </p:spPr>
        <p:txBody>
          <a:bodyPr wrap="square">
            <a:spAutoFit/>
          </a:bodyPr>
          <a:lstStyle/>
          <a:p>
            <a:pPr algn="r"/>
            <a:r>
              <a:rPr lang="ja-JP" altLang="en-US" b="1" dirty="0">
                <a:latin typeface="Arial" panose="020B0604020202020204" pitchFamily="34" charset="0"/>
                <a:cs typeface="Arial" panose="020B0604020202020204" pitchFamily="34" charset="0"/>
              </a:rPr>
              <a:t>Tomoyuki Nishita:</a:t>
            </a:r>
            <a:endParaRPr lang="en-US" altLang="ja-JP" b="1" dirty="0">
              <a:latin typeface="Arial" panose="020B0604020202020204" pitchFamily="34" charset="0"/>
              <a:cs typeface="Arial" panose="020B0604020202020204" pitchFamily="34" charset="0"/>
            </a:endParaRPr>
          </a:p>
          <a:p>
            <a:pPr algn="r"/>
            <a:r>
              <a:rPr lang="ja-JP" altLang="en-US" b="1" dirty="0">
                <a:latin typeface="Arial" panose="020B0604020202020204" pitchFamily="34" charset="0"/>
                <a:cs typeface="Arial" panose="020B0604020202020204" pitchFamily="34" charset="0"/>
              </a:rPr>
              <a:t>Radiosity,相互反射光</a:t>
            </a:r>
          </a:p>
          <a:p>
            <a:pPr algn="r"/>
            <a:r>
              <a:rPr lang="ja-JP" altLang="en-US" b="1" dirty="0">
                <a:latin typeface="Arial" panose="020B0604020202020204" pitchFamily="34" charset="0"/>
                <a:cs typeface="Arial" panose="020B0604020202020204" pitchFamily="34" charset="0"/>
              </a:rPr>
              <a:t>SIGGRAPH</a:t>
            </a:r>
            <a:r>
              <a:rPr lang="ja-JP" altLang="en-US" b="1" dirty="0">
                <a:solidFill>
                  <a:srgbClr val="FF0000"/>
                </a:solidFill>
                <a:latin typeface="Arial" panose="020B0604020202020204" pitchFamily="34" charset="0"/>
                <a:cs typeface="Arial" panose="020B0604020202020204" pitchFamily="34" charset="0"/>
              </a:rPr>
              <a:t>1985</a:t>
            </a:r>
            <a:endParaRPr lang="en-US" altLang="ja-JP" b="1" dirty="0">
              <a:solidFill>
                <a:srgbClr val="FF0000"/>
              </a:solidFill>
              <a:latin typeface="Arial" panose="020B0604020202020204" pitchFamily="34" charset="0"/>
              <a:cs typeface="Arial" panose="020B0604020202020204" pitchFamily="34" charset="0"/>
            </a:endParaRPr>
          </a:p>
          <a:p>
            <a:pPr algn="r"/>
            <a:r>
              <a:rPr lang="en-US" altLang="ja-JP" sz="1600" dirty="0">
                <a:latin typeface="Arial" panose="020B0604020202020204" pitchFamily="34" charset="0"/>
                <a:cs typeface="Arial" panose="020B0604020202020204" pitchFamily="34" charset="0"/>
              </a:rPr>
              <a:t>Photorealistic Rendering</a:t>
            </a:r>
            <a:endParaRPr lang="ja-JP" altLang="en-US" sz="1600" dirty="0">
              <a:latin typeface="Arial" panose="020B0604020202020204" pitchFamily="34" charset="0"/>
              <a:cs typeface="Arial" panose="020B0604020202020204" pitchFamily="34" charset="0"/>
            </a:endParaRPr>
          </a:p>
        </p:txBody>
      </p:sp>
      <p:pic>
        <p:nvPicPr>
          <p:cNvPr id="6" name="図 5" descr="屋内, 写真, ホワイト, ブラック が含まれている画像&#10;&#10;自動的に生成された説明">
            <a:extLst>
              <a:ext uri="{FF2B5EF4-FFF2-40B4-BE49-F238E27FC236}">
                <a16:creationId xmlns:a16="http://schemas.microsoft.com/office/drawing/2014/main" id="{E087DDFE-CEE0-8D56-37FB-935C16A63A8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1367" y="4449100"/>
            <a:ext cx="1358381" cy="1294475"/>
          </a:xfrm>
          <a:prstGeom prst="rect">
            <a:avLst/>
          </a:prstGeom>
        </p:spPr>
      </p:pic>
      <p:pic>
        <p:nvPicPr>
          <p:cNvPr id="14" name="図 13" descr="製品, ペア, 座る, ブラック が含まれている画像&#10;&#10;自動的に生成された説明">
            <a:extLst>
              <a:ext uri="{FF2B5EF4-FFF2-40B4-BE49-F238E27FC236}">
                <a16:creationId xmlns:a16="http://schemas.microsoft.com/office/drawing/2014/main" id="{E9D92747-BC11-47CF-A008-65668E2263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64471" y="4392331"/>
            <a:ext cx="1851949" cy="1379360"/>
          </a:xfrm>
          <a:prstGeom prst="rect">
            <a:avLst/>
          </a:prstGeom>
        </p:spPr>
      </p:pic>
      <p:sp>
        <p:nvSpPr>
          <p:cNvPr id="12" name="Rectangle 5">
            <a:extLst>
              <a:ext uri="{FF2B5EF4-FFF2-40B4-BE49-F238E27FC236}">
                <a16:creationId xmlns:a16="http://schemas.microsoft.com/office/drawing/2014/main" id="{FC227D71-D03F-E3B0-D4AE-C8DE079A971F}"/>
              </a:ext>
            </a:extLst>
          </p:cNvPr>
          <p:cNvSpPr>
            <a:spLocks noChangeArrowheads="1"/>
          </p:cNvSpPr>
          <p:nvPr/>
        </p:nvSpPr>
        <p:spPr bwMode="auto">
          <a:xfrm>
            <a:off x="3432798" y="5219673"/>
            <a:ext cx="147630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ja-JP" altLang="en-US" sz="1400" dirty="0">
                <a:latin typeface="Bahnschrift" panose="020B0502040204020203" pitchFamily="34" charset="0"/>
              </a:rPr>
              <a:t>手描きスケッチ</a:t>
            </a:r>
            <a:endParaRPr lang="en-US" altLang="ja-JP" sz="1400" dirty="0">
              <a:latin typeface="Bahnschrift" panose="020B0502040204020203" pitchFamily="34" charset="0"/>
            </a:endParaRPr>
          </a:p>
          <a:p>
            <a:pPr eaLnBrk="1" hangingPunct="1">
              <a:spcBef>
                <a:spcPct val="0"/>
              </a:spcBef>
              <a:buFontTx/>
              <a:buNone/>
            </a:pPr>
            <a:r>
              <a:rPr lang="en-US" altLang="ja-JP" sz="1400" dirty="0">
                <a:latin typeface="Bahnschrift" panose="020B0502040204020203" pitchFamily="34" charset="0"/>
              </a:rPr>
              <a:t>Kondo Kunio</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a:xfrm>
            <a:off x="1807721" y="159641"/>
            <a:ext cx="8229600" cy="1143000"/>
          </a:xfrm>
        </p:spPr>
        <p:txBody>
          <a:bodyPr>
            <a:normAutofit/>
          </a:bodyPr>
          <a:lstStyle/>
          <a:p>
            <a:pPr algn="ctr"/>
            <a:r>
              <a:rPr lang="en-US" altLang="ja-JP" sz="3600" dirty="0">
                <a:uFillTx/>
                <a:latin typeface="Arial" panose="020B0604020202020204" pitchFamily="34" charset="0"/>
                <a:cs typeface="Arial" panose="020B0604020202020204" pitchFamily="34" charset="0"/>
              </a:rPr>
              <a:t>Comprehensive Rendering</a:t>
            </a:r>
            <a:br>
              <a:rPr lang="en-US" altLang="ja-JP" sz="3600" b="1" dirty="0">
                <a:uFillTx/>
                <a:latin typeface="Arial" panose="020B0604020202020204" pitchFamily="34" charset="0"/>
                <a:cs typeface="Arial" panose="020B0604020202020204" pitchFamily="34" charset="0"/>
              </a:rPr>
            </a:br>
            <a:r>
              <a:rPr lang="en-US" altLang="ja-JP" sz="2400" dirty="0">
                <a:uFillTx/>
                <a:latin typeface="Arial" panose="020B0604020202020204" pitchFamily="34" charset="0"/>
                <a:cs typeface="Arial" panose="020B0604020202020204" pitchFamily="34" charset="0"/>
              </a:rPr>
              <a:t>3</a:t>
            </a:r>
            <a:r>
              <a:rPr lang="ja-JP" altLang="en-US" sz="2400" dirty="0">
                <a:uFillTx/>
                <a:latin typeface="Arial" panose="020B0604020202020204" pitchFamily="34" charset="0"/>
                <a:cs typeface="Arial" panose="020B0604020202020204" pitchFamily="34" charset="0"/>
              </a:rPr>
              <a:t>次元モデルの輪郭線，稜線の描画法</a:t>
            </a:r>
            <a:endParaRPr lang="ja-JP" altLang="en-US" sz="2800" dirty="0">
              <a:uFillTx/>
              <a:latin typeface="Arial" panose="020B0604020202020204" pitchFamily="34" charset="0"/>
              <a:cs typeface="Arial" panose="020B0604020202020204" pitchFamily="34" charset="0"/>
            </a:endParaRPr>
          </a:p>
        </p:txBody>
      </p:sp>
      <p:sp>
        <p:nvSpPr>
          <p:cNvPr id="220163" name="Rectangle 3"/>
          <p:cNvSpPr>
            <a:spLocks noGrp="1" noChangeArrowheads="1"/>
          </p:cNvSpPr>
          <p:nvPr>
            <p:ph type="body" idx="1"/>
          </p:nvPr>
        </p:nvSpPr>
        <p:spPr>
          <a:xfrm>
            <a:off x="1224084" y="2490641"/>
            <a:ext cx="8229600" cy="574924"/>
          </a:xfrm>
        </p:spPr>
        <p:txBody>
          <a:bodyPr>
            <a:normAutofit/>
          </a:bodyPr>
          <a:lstStyle/>
          <a:p>
            <a:pPr eaLnBrk="1" hangingPunct="1"/>
            <a:r>
              <a:rPr lang="ja-JP" altLang="en-US" sz="2000" dirty="0">
                <a:uFillTx/>
              </a:rPr>
              <a:t>奥行き画像（</a:t>
            </a:r>
            <a:r>
              <a:rPr lang="en-US" altLang="ja-JP" sz="2000" dirty="0">
                <a:uFillTx/>
              </a:rPr>
              <a:t>z-</a:t>
            </a:r>
            <a:r>
              <a:rPr lang="ja-JP" altLang="en-US" sz="2000" dirty="0">
                <a:uFillTx/>
              </a:rPr>
              <a:t>バッファ）から画像処理的に抽出</a:t>
            </a:r>
          </a:p>
        </p:txBody>
      </p:sp>
      <p:pic>
        <p:nvPicPr>
          <p:cNvPr id="220164" name="Picture 4" descr="nut-4"/>
          <p:cNvPicPr>
            <a:picLocks noChangeAspect="1" noChangeArrowheads="1"/>
          </p:cNvPicPr>
          <p:nvPr/>
        </p:nvPicPr>
        <p:blipFill>
          <a:blip r:embed="rId3"/>
          <a:srcRect/>
          <a:stretch>
            <a:fillRect/>
          </a:stretch>
        </p:blipFill>
        <p:spPr bwMode="auto">
          <a:xfrm>
            <a:off x="6866160" y="2375979"/>
            <a:ext cx="3405451" cy="3043514"/>
          </a:xfrm>
          <a:prstGeom prst="rect">
            <a:avLst/>
          </a:prstGeom>
          <a:noFill/>
          <a:ln>
            <a:noFill/>
          </a:ln>
        </p:spPr>
      </p:pic>
      <p:sp>
        <p:nvSpPr>
          <p:cNvPr id="220165" name="Rectangle 5"/>
          <p:cNvSpPr>
            <a:spLocks noChangeArrowheads="1"/>
          </p:cNvSpPr>
          <p:nvPr/>
        </p:nvSpPr>
        <p:spPr bwMode="auto">
          <a:xfrm>
            <a:off x="9082257" y="366565"/>
            <a:ext cx="2204001" cy="830997"/>
          </a:xfrm>
          <a:prstGeom prst="rect">
            <a:avLst/>
          </a:prstGeom>
          <a:noFill/>
          <a:ln>
            <a:noFill/>
          </a:ln>
          <a:effectLst/>
        </p:spPr>
        <p:txBody>
          <a:bodyPr wrap="none">
            <a:spAutoFit/>
          </a:bodyPr>
          <a:lstStyle>
            <a:lvl1pPr eaLnBrk="0" hangingPunct="0">
              <a:spcBef>
                <a:spcPct val="20000"/>
              </a:spcBef>
              <a:buChar char="•"/>
              <a:defRPr kumimoji="1" sz="3200">
                <a:solidFill>
                  <a:schemeClr val="tx1"/>
                </a:solidFill>
                <a:uFillTx/>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uFillTx/>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uFillTx/>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uFillTx/>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uFillTx/>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9pPr>
          </a:lstStyle>
          <a:p>
            <a:pPr>
              <a:spcBef>
                <a:spcPct val="0"/>
              </a:spcBef>
              <a:buFontTx/>
              <a:buNone/>
            </a:pPr>
            <a:r>
              <a:rPr kumimoji="0" lang="en-US" altLang="ja-JP" sz="2400" dirty="0" err="1">
                <a:uFillTx/>
              </a:rPr>
              <a:t>Takafumi</a:t>
            </a:r>
            <a:r>
              <a:rPr kumimoji="0" lang="en-US" altLang="ja-JP" sz="2400" dirty="0">
                <a:uFillTx/>
              </a:rPr>
              <a:t> Saito</a:t>
            </a:r>
          </a:p>
          <a:p>
            <a:pPr>
              <a:spcBef>
                <a:spcPct val="0"/>
              </a:spcBef>
              <a:buFontTx/>
              <a:buNone/>
            </a:pPr>
            <a:r>
              <a:rPr kumimoji="0" lang="en-US" altLang="ja-JP" sz="2400" b="1" dirty="0">
                <a:solidFill>
                  <a:srgbClr val="C00000"/>
                </a:solidFill>
                <a:uFillTx/>
              </a:rPr>
              <a:t>SIGGRAPH90</a:t>
            </a:r>
          </a:p>
        </p:txBody>
      </p:sp>
      <p:sp>
        <p:nvSpPr>
          <p:cNvPr id="3" name="正方形/長方形 2"/>
          <p:cNvSpPr>
            <a:spLocks/>
          </p:cNvSpPr>
          <p:nvPr/>
        </p:nvSpPr>
        <p:spPr>
          <a:xfrm>
            <a:off x="1268688" y="1452102"/>
            <a:ext cx="9759868" cy="830997"/>
          </a:xfrm>
          <a:prstGeom prst="rect">
            <a:avLst/>
          </a:prstGeom>
          <a:solidFill>
            <a:srgbClr val="FFFFCC"/>
          </a:solidFill>
        </p:spPr>
        <p:txBody>
          <a:bodyPr wrap="square">
            <a:spAutoFit/>
          </a:bodyPr>
          <a:lstStyle/>
          <a:p>
            <a:r>
              <a:rPr lang="ja-JP" altLang="en-US" sz="2400" dirty="0">
                <a:uFillTx/>
              </a:rPr>
              <a:t>齋藤先生談：近藤の情報処理学会</a:t>
            </a:r>
            <a:r>
              <a:rPr lang="en-US" altLang="ja-JP" sz="2400" dirty="0">
                <a:uFillTx/>
              </a:rPr>
              <a:t>25</a:t>
            </a:r>
            <a:r>
              <a:rPr lang="ja-JP" altLang="en-US" sz="2400" dirty="0">
                <a:uFillTx/>
              </a:rPr>
              <a:t>周年記念論文をみて，</a:t>
            </a:r>
            <a:endParaRPr lang="en-US" altLang="ja-JP" sz="2400" dirty="0">
              <a:uFillTx/>
            </a:endParaRPr>
          </a:p>
          <a:p>
            <a:r>
              <a:rPr lang="ja-JP" altLang="en-US" sz="2400" dirty="0">
                <a:uFillTx/>
              </a:rPr>
              <a:t>　　　　　　　　イラストのような画像が</a:t>
            </a:r>
            <a:r>
              <a:rPr lang="en-US" altLang="ja-JP" sz="2400" dirty="0">
                <a:uFillTx/>
              </a:rPr>
              <a:t>3</a:t>
            </a:r>
            <a:r>
              <a:rPr lang="ja-JP" altLang="en-US" sz="2400" dirty="0">
                <a:uFillTx/>
              </a:rPr>
              <a:t>次元</a:t>
            </a:r>
            <a:r>
              <a:rPr lang="en-US" altLang="ja-JP" sz="2400" dirty="0">
                <a:uFillTx/>
              </a:rPr>
              <a:t>CG</a:t>
            </a:r>
            <a:r>
              <a:rPr lang="ja-JP" altLang="en-US" sz="2400" dirty="0">
                <a:uFillTx/>
              </a:rPr>
              <a:t>で作れないか！</a:t>
            </a:r>
          </a:p>
        </p:txBody>
      </p:sp>
      <p:sp>
        <p:nvSpPr>
          <p:cNvPr id="4" name="正方形/長方形 3"/>
          <p:cNvSpPr>
            <a:spLocks/>
          </p:cNvSpPr>
          <p:nvPr/>
        </p:nvSpPr>
        <p:spPr>
          <a:xfrm>
            <a:off x="1656216" y="6158351"/>
            <a:ext cx="8438760" cy="523220"/>
          </a:xfrm>
          <a:prstGeom prst="rect">
            <a:avLst/>
          </a:prstGeom>
        </p:spPr>
        <p:txBody>
          <a:bodyPr wrap="square">
            <a:spAutoFit/>
          </a:bodyPr>
          <a:lstStyle/>
          <a:p>
            <a:r>
              <a:rPr lang="ja-JP" altLang="en-US" sz="1400" dirty="0">
                <a:uFillTx/>
              </a:rPr>
              <a:t> 近藤邦雄</a:t>
            </a:r>
            <a:r>
              <a:rPr lang="en-US" altLang="ja-JP" sz="1400" dirty="0">
                <a:uFillTx/>
              </a:rPr>
              <a:t>, </a:t>
            </a:r>
            <a:r>
              <a:rPr lang="ja-JP" altLang="en-US" sz="1400" dirty="0">
                <a:uFillTx/>
              </a:rPr>
              <a:t>田嶋太郎</a:t>
            </a:r>
            <a:r>
              <a:rPr lang="en-US" altLang="ja-JP" sz="1400" dirty="0">
                <a:uFillTx/>
              </a:rPr>
              <a:t>,</a:t>
            </a:r>
            <a:r>
              <a:rPr lang="ja-JP" altLang="en-US" sz="1400" dirty="0">
                <a:uFillTx/>
              </a:rPr>
              <a:t>木村文彦</a:t>
            </a:r>
            <a:r>
              <a:rPr lang="en-US" altLang="ja-JP" sz="1400" dirty="0">
                <a:uFillTx/>
              </a:rPr>
              <a:t>, </a:t>
            </a:r>
            <a:r>
              <a:rPr lang="ja-JP" altLang="en-US" sz="1400" dirty="0">
                <a:uFillTx/>
              </a:rPr>
              <a:t>インタラクティブレンダリングシステムによる</a:t>
            </a:r>
            <a:r>
              <a:rPr lang="en-US" altLang="ja-JP" sz="1400" dirty="0">
                <a:uFillTx/>
              </a:rPr>
              <a:t>3</a:t>
            </a:r>
            <a:r>
              <a:rPr lang="ja-JP" altLang="en-US" sz="1400" dirty="0">
                <a:uFillTx/>
              </a:rPr>
              <a:t>次元形状の表現</a:t>
            </a:r>
            <a:r>
              <a:rPr lang="en-US" altLang="ja-JP" sz="1400" dirty="0">
                <a:uFillTx/>
              </a:rPr>
              <a:t>, </a:t>
            </a:r>
            <a:r>
              <a:rPr lang="ja-JP" altLang="en-US" sz="1400" dirty="0">
                <a:uFillTx/>
              </a:rPr>
              <a:t>情報処理学会</a:t>
            </a:r>
            <a:r>
              <a:rPr lang="en-US" altLang="ja-JP" sz="1400" dirty="0">
                <a:uFillTx/>
              </a:rPr>
              <a:t>,</a:t>
            </a:r>
            <a:r>
              <a:rPr lang="ja-JP" altLang="en-US" sz="1400" dirty="0">
                <a:uFillTx/>
              </a:rPr>
              <a:t>情報処理</a:t>
            </a:r>
            <a:r>
              <a:rPr lang="en-US" altLang="ja-JP" sz="1400" dirty="0">
                <a:uFillTx/>
              </a:rPr>
              <a:t>,Vol.26,No.11, 1985,</a:t>
            </a:r>
            <a:r>
              <a:rPr lang="ja-JP" altLang="en-US" sz="1400" dirty="0">
                <a:uFillTx/>
              </a:rPr>
              <a:t>　</a:t>
            </a:r>
            <a:r>
              <a:rPr lang="en-US" altLang="ja-JP" sz="1400" dirty="0">
                <a:uFillTx/>
              </a:rPr>
              <a:t>(</a:t>
            </a:r>
            <a:r>
              <a:rPr lang="ja-JP" altLang="en-US" sz="1400" dirty="0">
                <a:uFillTx/>
              </a:rPr>
              <a:t>情報処理学会創立</a:t>
            </a:r>
            <a:r>
              <a:rPr lang="en-US" altLang="ja-JP" sz="1400" dirty="0">
                <a:uFillTx/>
              </a:rPr>
              <a:t>25</a:t>
            </a:r>
            <a:r>
              <a:rPr lang="ja-JP" altLang="en-US" sz="1400" dirty="0">
                <a:uFillTx/>
              </a:rPr>
              <a:t>周年記念論文賞</a:t>
            </a:r>
            <a:r>
              <a:rPr lang="en-US" altLang="ja-JP" sz="1400" dirty="0">
                <a:uFillTx/>
              </a:rPr>
              <a:t>)</a:t>
            </a:r>
            <a:endParaRPr lang="ja-JP" altLang="en-US" sz="1400" dirty="0">
              <a:uFillTx/>
            </a:endParaRPr>
          </a:p>
        </p:txBody>
      </p:sp>
      <p:sp>
        <p:nvSpPr>
          <p:cNvPr id="5" name="スライド番号プレースホルダー 4"/>
          <p:cNvSpPr>
            <a:spLocks noGrp="1"/>
          </p:cNvSpPr>
          <p:nvPr>
            <p:ph type="sldNum" sz="quarter" idx="12"/>
          </p:nvPr>
        </p:nvSpPr>
        <p:spPr/>
        <p:txBody>
          <a:bodyPr/>
          <a:lstStyle/>
          <a:p>
            <a:fld id="{011825E6-0B3D-4B55-894C-2300E3F058C0}" type="slidenum">
              <a:rPr kumimoji="1" lang="ja-JP" altLang="en-US" smtClean="0">
                <a:uFillTx/>
              </a:rPr>
              <a:t>26</a:t>
            </a:fld>
            <a:endParaRPr kumimoji="1" lang="ja-JP" altLang="en-US">
              <a:uFillTx/>
            </a:endParaRPr>
          </a:p>
        </p:txBody>
      </p:sp>
      <p:cxnSp>
        <p:nvCxnSpPr>
          <p:cNvPr id="2" name="直線コネクタ 1">
            <a:extLst>
              <a:ext uri="{FF2B5EF4-FFF2-40B4-BE49-F238E27FC236}">
                <a16:creationId xmlns:a16="http://schemas.microsoft.com/office/drawing/2014/main" id="{9C2E7B1D-C467-C265-2169-BDD8F0D5C162}"/>
              </a:ext>
            </a:extLst>
          </p:cNvPr>
          <p:cNvCxnSpPr/>
          <p:nvPr/>
        </p:nvCxnSpPr>
        <p:spPr>
          <a:xfrm>
            <a:off x="405560" y="1197562"/>
            <a:ext cx="11380880" cy="0"/>
          </a:xfrm>
          <a:prstGeom prst="line">
            <a:avLst/>
          </a:prstGeom>
          <a:ln w="28575"/>
        </p:spPr>
        <p:style>
          <a:lnRef idx="1">
            <a:schemeClr val="dk1"/>
          </a:lnRef>
          <a:fillRef idx="0">
            <a:schemeClr val="dk1"/>
          </a:fillRef>
          <a:effectRef idx="0">
            <a:schemeClr val="dk1"/>
          </a:effectRef>
          <a:fontRef idx="minor">
            <a:schemeClr val="tx1"/>
          </a:fontRef>
        </p:style>
      </p:cxnSp>
      <p:sp>
        <p:nvSpPr>
          <p:cNvPr id="7" name="テキスト ボックス 6">
            <a:extLst>
              <a:ext uri="{FF2B5EF4-FFF2-40B4-BE49-F238E27FC236}">
                <a16:creationId xmlns:a16="http://schemas.microsoft.com/office/drawing/2014/main" id="{DFD79D9A-B64F-B0C7-06D6-9AA0E722F9A9}"/>
              </a:ext>
            </a:extLst>
          </p:cNvPr>
          <p:cNvSpPr txBox="1"/>
          <p:nvPr/>
        </p:nvSpPr>
        <p:spPr>
          <a:xfrm>
            <a:off x="1622826" y="5475373"/>
            <a:ext cx="10131808" cy="400110"/>
          </a:xfrm>
          <a:prstGeom prst="rect">
            <a:avLst/>
          </a:prstGeom>
          <a:noFill/>
        </p:spPr>
        <p:txBody>
          <a:bodyPr wrap="square" rtlCol="0">
            <a:spAutoFit/>
          </a:bodyPr>
          <a:lstStyle/>
          <a:p>
            <a:r>
              <a:rPr lang="en-US" altLang="ja-JP" sz="2000" b="1" dirty="0">
                <a:solidFill>
                  <a:srgbClr val="C00000"/>
                </a:solidFill>
              </a:rPr>
              <a:t>NPR(Non Photorealistic  Rendering)</a:t>
            </a:r>
            <a:r>
              <a:rPr lang="ja-JP" altLang="en-US" sz="2000" b="1" dirty="0">
                <a:solidFill>
                  <a:srgbClr val="C00000"/>
                </a:solidFill>
              </a:rPr>
              <a:t>：</a:t>
            </a:r>
            <a:r>
              <a:rPr lang="ja-JP" altLang="en-US" dirty="0"/>
              <a:t>いうセッション名が</a:t>
            </a:r>
            <a:r>
              <a:rPr lang="en-US" altLang="ja-JP" dirty="0">
                <a:solidFill>
                  <a:srgbClr val="C00000"/>
                </a:solidFill>
              </a:rPr>
              <a:t>SIGGRAPH1990</a:t>
            </a:r>
            <a:r>
              <a:rPr lang="ja-JP" altLang="en-US" dirty="0">
                <a:solidFill>
                  <a:srgbClr val="C00000"/>
                </a:solidFill>
              </a:rPr>
              <a:t>で初めて</a:t>
            </a:r>
            <a:r>
              <a:rPr lang="ja-JP" altLang="en-US" dirty="0"/>
              <a:t>登場</a:t>
            </a:r>
            <a:r>
              <a:rPr lang="en-US" altLang="ja-JP" dirty="0"/>
              <a:t> </a:t>
            </a:r>
            <a:endParaRPr lang="ja-JP" altLang="en-US" dirty="0"/>
          </a:p>
        </p:txBody>
      </p:sp>
      <p:sp>
        <p:nvSpPr>
          <p:cNvPr id="8" name="テキスト ボックス 7">
            <a:extLst>
              <a:ext uri="{FF2B5EF4-FFF2-40B4-BE49-F238E27FC236}">
                <a16:creationId xmlns:a16="http://schemas.microsoft.com/office/drawing/2014/main" id="{A7C119A2-49B6-9858-5CBE-F6F77CD2D10E}"/>
              </a:ext>
            </a:extLst>
          </p:cNvPr>
          <p:cNvSpPr txBox="1"/>
          <p:nvPr/>
        </p:nvSpPr>
        <p:spPr>
          <a:xfrm>
            <a:off x="228724" y="203378"/>
            <a:ext cx="1399354" cy="369332"/>
          </a:xfrm>
          <a:prstGeom prst="rect">
            <a:avLst/>
          </a:prstGeom>
          <a:solidFill>
            <a:schemeClr val="accent6">
              <a:lumMod val="40000"/>
              <a:lumOff val="60000"/>
            </a:schemeClr>
          </a:solidFill>
        </p:spPr>
        <p:txBody>
          <a:bodyPr wrap="square" rtlCol="0">
            <a:spAutoFit/>
          </a:bodyPr>
          <a:lstStyle/>
          <a:p>
            <a:r>
              <a:rPr kumimoji="1" lang="ja-JP" altLang="en-US" dirty="0"/>
              <a:t>研究の展開</a:t>
            </a:r>
          </a:p>
        </p:txBody>
      </p:sp>
    </p:spTree>
    <p:extLst>
      <p:ext uri="{BB962C8B-B14F-4D97-AF65-F5344CB8AC3E}">
        <p14:creationId xmlns:p14="http://schemas.microsoft.com/office/powerpoint/2010/main" val="1937418493"/>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981200" y="184181"/>
            <a:ext cx="8229600" cy="927100"/>
          </a:xfrm>
        </p:spPr>
        <p:txBody>
          <a:bodyPr/>
          <a:lstStyle/>
          <a:p>
            <a:pPr algn="ctr"/>
            <a:r>
              <a:rPr lang="en-US" altLang="ja-JP" sz="2800" dirty="0">
                <a:latin typeface="Arial" panose="020B0604020202020204" pitchFamily="34" charset="0"/>
                <a:cs typeface="Arial" panose="020B0604020202020204" pitchFamily="34" charset="0"/>
              </a:rPr>
              <a:t>Rendering of Outline and Highlight line</a:t>
            </a:r>
            <a:endParaRPr lang="ja-JP" altLang="en-US" sz="2800" dirty="0">
              <a:latin typeface="Arial" panose="020B0604020202020204" pitchFamily="34" charset="0"/>
              <a:cs typeface="Arial" panose="020B0604020202020204" pitchFamily="34" charset="0"/>
            </a:endParaRPr>
          </a:p>
        </p:txBody>
      </p:sp>
      <p:pic>
        <p:nvPicPr>
          <p:cNvPr id="3482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70203" y="1316498"/>
            <a:ext cx="2647950" cy="457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2" name="Picture 6"/>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3201" y="1326658"/>
            <a:ext cx="2663825" cy="457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4" name="Rectangle 8"/>
          <p:cNvSpPr>
            <a:spLocks noChangeArrowheads="1"/>
          </p:cNvSpPr>
          <p:nvPr/>
        </p:nvSpPr>
        <p:spPr bwMode="auto">
          <a:xfrm>
            <a:off x="2301437" y="5945915"/>
            <a:ext cx="89916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400" b="1" dirty="0">
                <a:cs typeface="Arial" panose="020B0604020202020204" pitchFamily="34" charset="0"/>
              </a:rPr>
              <a:t>Y. Mochizuki</a:t>
            </a:r>
            <a:r>
              <a:rPr lang="en-US" altLang="ja-JP" sz="1400" dirty="0">
                <a:cs typeface="Arial" panose="020B0604020202020204" pitchFamily="34" charset="0"/>
              </a:rPr>
              <a:t>, K. Kondo </a:t>
            </a:r>
            <a:r>
              <a:rPr lang="ja-JP" altLang="en-US" sz="1400" dirty="0">
                <a:cs typeface="Arial" panose="020B0604020202020204" pitchFamily="34" charset="0"/>
              </a:rPr>
              <a:t>：</a:t>
            </a:r>
            <a:r>
              <a:rPr lang="en-US" altLang="ja-JP" sz="1400" dirty="0">
                <a:cs typeface="Arial" panose="020B0604020202020204" pitchFamily="34" charset="0"/>
              </a:rPr>
              <a:t>Enhanced Edge Rendering for Comprehensible Image </a:t>
            </a:r>
            <a:br>
              <a:rPr lang="en-US" altLang="ja-JP" sz="1400" dirty="0">
                <a:cs typeface="Arial" panose="020B0604020202020204" pitchFamily="34" charset="0"/>
              </a:rPr>
            </a:br>
            <a:r>
              <a:rPr lang="en-US" altLang="ja-JP" sz="1400" dirty="0">
                <a:cs typeface="Arial" panose="020B0604020202020204" pitchFamily="34" charset="0"/>
              </a:rPr>
              <a:t>8th International Conference on Engineering Computer Graphics and Descriptive Geometry, </a:t>
            </a:r>
            <a:br>
              <a:rPr lang="en-US" altLang="ja-JP" sz="1400" dirty="0">
                <a:cs typeface="Arial" panose="020B0604020202020204" pitchFamily="34" charset="0"/>
              </a:rPr>
            </a:br>
            <a:r>
              <a:rPr lang="en-US" altLang="ja-JP" sz="1400" dirty="0">
                <a:cs typeface="Arial" panose="020B0604020202020204" pitchFamily="34" charset="0"/>
              </a:rPr>
              <a:t>Vol.1, pp.194-199, 1998  (SIG-CG95,Vol.95,No78,1995)</a:t>
            </a:r>
          </a:p>
        </p:txBody>
      </p:sp>
      <p:sp>
        <p:nvSpPr>
          <p:cNvPr id="2" name="下矢印 1"/>
          <p:cNvSpPr/>
          <p:nvPr/>
        </p:nvSpPr>
        <p:spPr>
          <a:xfrm>
            <a:off x="-2135625" y="2676691"/>
            <a:ext cx="431800" cy="384175"/>
          </a:xfrm>
          <a:prstGeom prst="downArrow">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4826" name="スライド番号プレースホルダー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fld id="{A2F59E9E-E289-4BE6-9E5F-DB1B55097078}" type="slidenum">
              <a:rPr kumimoji="0" lang="en-US" altLang="ja-JP" sz="1200">
                <a:latin typeface="Verdana" pitchFamily="34" charset="0"/>
              </a:rPr>
              <a:pPr eaLnBrk="1" hangingPunct="1">
                <a:spcBef>
                  <a:spcPct val="0"/>
                </a:spcBef>
                <a:buFontTx/>
                <a:buNone/>
              </a:pPr>
              <a:t>27</a:t>
            </a:fld>
            <a:endParaRPr kumimoji="0" lang="en-US" altLang="ja-JP" sz="1200">
              <a:latin typeface="Verdana" pitchFamily="34" charset="0"/>
            </a:endParaRPr>
          </a:p>
        </p:txBody>
      </p:sp>
      <p:sp>
        <p:nvSpPr>
          <p:cNvPr id="11" name="テキスト ボックス 1">
            <a:extLst>
              <a:ext uri="{FF2B5EF4-FFF2-40B4-BE49-F238E27FC236}">
                <a16:creationId xmlns:a16="http://schemas.microsoft.com/office/drawing/2014/main" id="{8C599EE9-3154-4FBA-ABFC-6E9773088EA4}"/>
              </a:ext>
            </a:extLst>
          </p:cNvPr>
          <p:cNvSpPr txBox="1">
            <a:spLocks noChangeArrowheads="1"/>
          </p:cNvSpPr>
          <p:nvPr/>
        </p:nvSpPr>
        <p:spPr bwMode="auto">
          <a:xfrm>
            <a:off x="151554" y="64558"/>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400" b="1" dirty="0">
                <a:solidFill>
                  <a:srgbClr val="C00000"/>
                </a:solidFill>
              </a:rPr>
              <a:t>1995</a:t>
            </a:r>
            <a:endParaRPr lang="ja-JP" altLang="en-US" sz="2400" dirty="0"/>
          </a:p>
        </p:txBody>
      </p:sp>
      <p:pic>
        <p:nvPicPr>
          <p:cNvPr id="12" name="Picture 2">
            <a:extLst>
              <a:ext uri="{FF2B5EF4-FFF2-40B4-BE49-F238E27FC236}">
                <a16:creationId xmlns:a16="http://schemas.microsoft.com/office/drawing/2014/main" id="{12339E22-33F0-4868-A875-7B15E41E4042}"/>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65543" y="2115207"/>
            <a:ext cx="3219484" cy="3058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a:extLst>
              <a:ext uri="{FF2B5EF4-FFF2-40B4-BE49-F238E27FC236}">
                <a16:creationId xmlns:a16="http://schemas.microsoft.com/office/drawing/2014/main" id="{93F76340-D7DC-461B-A2F1-29D972FD300F}"/>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97213" y="2115207"/>
            <a:ext cx="3058510" cy="3058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 Box 5">
            <a:extLst>
              <a:ext uri="{FF2B5EF4-FFF2-40B4-BE49-F238E27FC236}">
                <a16:creationId xmlns:a16="http://schemas.microsoft.com/office/drawing/2014/main" id="{C49229FA-E93D-4528-975D-65C0FBE8C6EA}"/>
              </a:ext>
            </a:extLst>
          </p:cNvPr>
          <p:cNvSpPr txBox="1">
            <a:spLocks noChangeArrowheads="1"/>
          </p:cNvSpPr>
          <p:nvPr/>
        </p:nvSpPr>
        <p:spPr bwMode="auto">
          <a:xfrm>
            <a:off x="5475890" y="1673774"/>
            <a:ext cx="2381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dirty="0"/>
              <a:t>Only Shading method</a:t>
            </a:r>
            <a:endParaRPr lang="en-US" altLang="ja-JP" sz="1600" dirty="0"/>
          </a:p>
        </p:txBody>
      </p:sp>
      <p:sp>
        <p:nvSpPr>
          <p:cNvPr id="15" name="Text Box 7">
            <a:extLst>
              <a:ext uri="{FF2B5EF4-FFF2-40B4-BE49-F238E27FC236}">
                <a16:creationId xmlns:a16="http://schemas.microsoft.com/office/drawing/2014/main" id="{ECDD4AD7-79EB-4771-B438-60606C86B32F}"/>
              </a:ext>
            </a:extLst>
          </p:cNvPr>
          <p:cNvSpPr txBox="1">
            <a:spLocks noChangeArrowheads="1"/>
          </p:cNvSpPr>
          <p:nvPr/>
        </p:nvSpPr>
        <p:spPr bwMode="auto">
          <a:xfrm>
            <a:off x="8823325" y="1695889"/>
            <a:ext cx="2051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dirty="0"/>
              <a:t>Adding of Outlines</a:t>
            </a:r>
          </a:p>
        </p:txBody>
      </p:sp>
      <p:cxnSp>
        <p:nvCxnSpPr>
          <p:cNvPr id="3" name="直線コネクタ 2">
            <a:extLst>
              <a:ext uri="{FF2B5EF4-FFF2-40B4-BE49-F238E27FC236}">
                <a16:creationId xmlns:a16="http://schemas.microsoft.com/office/drawing/2014/main" id="{E0D221AF-5307-A17C-88B6-5574037363CE}"/>
              </a:ext>
            </a:extLst>
          </p:cNvPr>
          <p:cNvCxnSpPr/>
          <p:nvPr/>
        </p:nvCxnSpPr>
        <p:spPr>
          <a:xfrm>
            <a:off x="405560" y="1066800"/>
            <a:ext cx="11380880" cy="0"/>
          </a:xfrm>
          <a:prstGeom prst="line">
            <a:avLst/>
          </a:prstGeom>
          <a:ln w="28575"/>
        </p:spPr>
        <p:style>
          <a:lnRef idx="1">
            <a:schemeClr val="dk1"/>
          </a:lnRef>
          <a:fillRef idx="0">
            <a:schemeClr val="dk1"/>
          </a:fillRef>
          <a:effectRef idx="0">
            <a:schemeClr val="dk1"/>
          </a:effectRef>
          <a:fontRef idx="minor">
            <a:schemeClr val="tx1"/>
          </a:fontRef>
        </p:style>
      </p:cxnSp>
      <p:pic>
        <p:nvPicPr>
          <p:cNvPr id="4" name="図 3">
            <a:extLst>
              <a:ext uri="{FF2B5EF4-FFF2-40B4-BE49-F238E27FC236}">
                <a16:creationId xmlns:a16="http://schemas.microsoft.com/office/drawing/2014/main" id="{A543ABCF-37E8-44B0-A2DE-C4DDE9E5880B}"/>
              </a:ext>
            </a:extLst>
          </p:cNvPr>
          <p:cNvPicPr>
            <a:picLocks noChangeAspect="1"/>
          </p:cNvPicPr>
          <p:nvPr/>
        </p:nvPicPr>
        <p:blipFill rotWithShape="1">
          <a:blip r:embed="rId7">
            <a:extLst>
              <a:ext uri="{28A0092B-C50C-407E-A947-70E740481C1C}">
                <a14:useLocalDpi xmlns:a14="http://schemas.microsoft.com/office/drawing/2010/main" val="0"/>
              </a:ext>
            </a:extLst>
          </a:blip>
          <a:srcRect l="-1842" r="-268"/>
          <a:stretch/>
        </p:blipFill>
        <p:spPr>
          <a:xfrm>
            <a:off x="11087024" y="270201"/>
            <a:ext cx="726663" cy="556341"/>
          </a:xfrm>
          <a:prstGeom prst="rect">
            <a:avLst/>
          </a:prstGeom>
        </p:spPr>
      </p:pic>
    </p:spTree>
    <p:extLst>
      <p:ext uri="{BB962C8B-B14F-4D97-AF65-F5344CB8AC3E}">
        <p14:creationId xmlns:p14="http://schemas.microsoft.com/office/powerpoint/2010/main" val="1981008130"/>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38336" y="504630"/>
            <a:ext cx="9698792" cy="1143000"/>
          </a:xfrm>
        </p:spPr>
        <p:txBody>
          <a:bodyPr>
            <a:noAutofit/>
          </a:bodyPr>
          <a:lstStyle/>
          <a:p>
            <a:pPr algn="ctr"/>
            <a:r>
              <a:rPr lang="en-US" altLang="ja-JP" sz="2800" dirty="0">
                <a:latin typeface="ＭＳ Ｐゴシック" panose="020B0600070205080204" pitchFamily="50" charset="-128"/>
                <a:ea typeface="ＭＳ Ｐゴシック" panose="020B0600070205080204" pitchFamily="50" charset="-128"/>
              </a:rPr>
              <a:t>3</a:t>
            </a:r>
            <a:r>
              <a:rPr lang="ja-JP" altLang="en-US" sz="2800" dirty="0">
                <a:latin typeface="ＭＳ Ｐゴシック" panose="020B0600070205080204" pitchFamily="50" charset="-128"/>
                <a:ea typeface="ＭＳ Ｐゴシック" panose="020B0600070205080204" pitchFamily="50" charset="-128"/>
              </a:rPr>
              <a:t>次元モデルの輪郭線描画手法の</a:t>
            </a:r>
            <a:r>
              <a:rPr lang="en-US" altLang="ja-JP" sz="2800" dirty="0">
                <a:latin typeface="ＭＳ Ｐゴシック" panose="020B0600070205080204" pitchFamily="50" charset="-128"/>
                <a:ea typeface="ＭＳ Ｐゴシック" panose="020B0600070205080204" pitchFamily="50" charset="-128"/>
              </a:rPr>
              <a:t>Lightwave</a:t>
            </a:r>
            <a:r>
              <a:rPr lang="ja-JP" altLang="en-US" sz="2800" dirty="0" err="1">
                <a:latin typeface="ＭＳ Ｐゴシック" panose="020B0600070205080204" pitchFamily="50" charset="-128"/>
                <a:ea typeface="ＭＳ Ｐゴシック" panose="020B0600070205080204" pitchFamily="50" charset="-128"/>
              </a:rPr>
              <a:t>への</a:t>
            </a:r>
            <a:r>
              <a:rPr lang="ja-JP" altLang="en-US" sz="2800" dirty="0">
                <a:latin typeface="ＭＳ Ｐゴシック" panose="020B0600070205080204" pitchFamily="50" charset="-128"/>
                <a:ea typeface="ＭＳ Ｐゴシック" panose="020B0600070205080204" pitchFamily="50" charset="-128"/>
              </a:rPr>
              <a:t>実装</a:t>
            </a:r>
            <a:br>
              <a:rPr lang="en-US" altLang="ja-JP" sz="2800" dirty="0">
                <a:latin typeface="ＭＳ Ｐゴシック" panose="020B0600070205080204" pitchFamily="50" charset="-128"/>
                <a:ea typeface="ＭＳ Ｐゴシック" panose="020B0600070205080204" pitchFamily="50" charset="-128"/>
              </a:rPr>
            </a:br>
            <a:br>
              <a:rPr lang="en-US" altLang="ja-JP" sz="1400" dirty="0">
                <a:latin typeface="ＭＳ Ｐゴシック" panose="020B0600070205080204" pitchFamily="50" charset="-128"/>
                <a:ea typeface="ＭＳ Ｐゴシック" panose="020B0600070205080204" pitchFamily="50" charset="-128"/>
              </a:rPr>
            </a:br>
            <a:r>
              <a:rPr lang="ja-JP" altLang="en-US" sz="1400" b="1" dirty="0">
                <a:latin typeface="ＭＳ Ｐゴシック" panose="020B0600070205080204" pitchFamily="50" charset="-128"/>
                <a:ea typeface="ＭＳ Ｐゴシック" panose="020B0600070205080204" pitchFamily="50" charset="-128"/>
              </a:rPr>
              <a:t>金子 満</a:t>
            </a:r>
            <a:r>
              <a:rPr lang="en-US" altLang="ja-JP" sz="1400" b="1" dirty="0">
                <a:latin typeface="ＭＳ Ｐゴシック" panose="020B0600070205080204" pitchFamily="50" charset="-128"/>
                <a:ea typeface="ＭＳ Ｐゴシック" panose="020B0600070205080204" pitchFamily="50" charset="-128"/>
              </a:rPr>
              <a:t>,</a:t>
            </a:r>
            <a:r>
              <a:rPr lang="ja-JP" altLang="en-US" sz="1400" dirty="0">
                <a:latin typeface="ＭＳ Ｐゴシック" panose="020B0600070205080204" pitchFamily="50" charset="-128"/>
                <a:ea typeface="ＭＳ Ｐゴシック" panose="020B0600070205080204" pitchFamily="50" charset="-128"/>
              </a:rPr>
              <a:t>中嶋 正之</a:t>
            </a:r>
            <a:r>
              <a:rPr lang="en-US" altLang="ja-JP" sz="1400" dirty="0">
                <a:latin typeface="ＭＳ Ｐゴシック" panose="020B0600070205080204" pitchFamily="50" charset="-128"/>
                <a:ea typeface="ＭＳ Ｐゴシック" panose="020B0600070205080204" pitchFamily="50" charset="-128"/>
              </a:rPr>
              <a:t>,</a:t>
            </a:r>
            <a:r>
              <a:rPr lang="ja-JP" altLang="en-US" sz="1400" dirty="0">
                <a:latin typeface="ＭＳ Ｐゴシック" panose="020B0600070205080204" pitchFamily="50" charset="-128"/>
                <a:ea typeface="ＭＳ Ｐゴシック" panose="020B0600070205080204" pitchFamily="50" charset="-128"/>
              </a:rPr>
              <a:t>次世代アニメーションシステムに関する研究　ノンフォトリアリスティックアニメーションの生成</a:t>
            </a:r>
            <a:r>
              <a:rPr lang="en-US" altLang="ja-JP" sz="1400" dirty="0">
                <a:latin typeface="ＭＳ Ｐゴシック" panose="020B0600070205080204" pitchFamily="50" charset="-128"/>
                <a:ea typeface="ＭＳ Ｐゴシック" panose="020B0600070205080204" pitchFamily="50" charset="-128"/>
              </a:rPr>
              <a:t>,</a:t>
            </a:r>
            <a:br>
              <a:rPr lang="en-US" altLang="ja-JP" sz="1400" dirty="0">
                <a:latin typeface="ＭＳ Ｐゴシック" panose="020B0600070205080204" pitchFamily="50" charset="-128"/>
                <a:ea typeface="ＭＳ Ｐゴシック" panose="020B0600070205080204" pitchFamily="50" charset="-128"/>
              </a:rPr>
            </a:br>
            <a:r>
              <a:rPr lang="ja-JP" altLang="en-US" sz="1400" dirty="0">
                <a:latin typeface="ＭＳ Ｐゴシック" panose="020B0600070205080204" pitchFamily="50" charset="-128"/>
                <a:ea typeface="ＭＳ Ｐゴシック" panose="020B0600070205080204" pitchFamily="50" charset="-128"/>
              </a:rPr>
              <a:t>情報処理学会グラフィクスと</a:t>
            </a:r>
            <a:r>
              <a:rPr lang="en-US" altLang="ja-JP" sz="1400" dirty="0">
                <a:latin typeface="ＭＳ Ｐゴシック" panose="020B0600070205080204" pitchFamily="50" charset="-128"/>
                <a:ea typeface="ＭＳ Ｐゴシック" panose="020B0600070205080204" pitchFamily="50" charset="-128"/>
              </a:rPr>
              <a:t>CAD</a:t>
            </a:r>
            <a:r>
              <a:rPr lang="ja-JP" altLang="en-US" sz="1400" dirty="0">
                <a:latin typeface="ＭＳ Ｐゴシック" panose="020B0600070205080204" pitchFamily="50" charset="-128"/>
                <a:ea typeface="ＭＳ Ｐゴシック" panose="020B0600070205080204" pitchFamily="50" charset="-128"/>
              </a:rPr>
              <a:t>研究報告</a:t>
            </a:r>
            <a:r>
              <a:rPr lang="en-US" altLang="ja-JP" sz="1400" dirty="0">
                <a:latin typeface="ＭＳ Ｐゴシック" panose="020B0600070205080204" pitchFamily="50" charset="-128"/>
                <a:ea typeface="ＭＳ Ｐゴシック" panose="020B0600070205080204" pitchFamily="50" charset="-128"/>
              </a:rPr>
              <a:t>76,pp.23-30,</a:t>
            </a:r>
            <a:r>
              <a:rPr lang="ja-JP" altLang="en-US" sz="1400" dirty="0">
                <a:latin typeface="ＭＳ Ｐゴシック" panose="020B0600070205080204" pitchFamily="50" charset="-128"/>
                <a:ea typeface="ＭＳ Ｐゴシック" panose="020B0600070205080204" pitchFamily="50" charset="-128"/>
              </a:rPr>
              <a:t>　</a:t>
            </a:r>
            <a:r>
              <a:rPr lang="en-US" altLang="ja-JP" sz="1400" b="1" dirty="0">
                <a:solidFill>
                  <a:srgbClr val="FF0000"/>
                </a:solidFill>
                <a:latin typeface="ＭＳ Ｐゴシック" panose="020B0600070205080204" pitchFamily="50" charset="-128"/>
                <a:ea typeface="ＭＳ Ｐゴシック" panose="020B0600070205080204" pitchFamily="50" charset="-128"/>
              </a:rPr>
              <a:t>1995-8-17</a:t>
            </a:r>
            <a:endParaRPr lang="ja-JP" altLang="en-US" sz="1400" b="1" dirty="0">
              <a:solidFill>
                <a:srgbClr val="FF0000"/>
              </a:solidFill>
              <a:latin typeface="ＭＳ Ｐゴシック" panose="020B0600070205080204" pitchFamily="50" charset="-128"/>
              <a:ea typeface="ＭＳ Ｐゴシック" panose="020B0600070205080204" pitchFamily="50" charset="-128"/>
            </a:endParaRPr>
          </a:p>
        </p:txBody>
      </p:sp>
      <p:pic>
        <p:nvPicPr>
          <p:cNvPr id="1026" name="Picture 2" descr="C:\Users\KONDOKunio\Desktop\2015-CG-Japan-Award-講演原稿\2015-輪郭線描画の研究動向\1995-金子-日経産業新聞-アニメーション\極低手描き風アニメ産業新聞記事01.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4953" y="1564349"/>
            <a:ext cx="4806258" cy="3810430"/>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p:cNvSpPr/>
          <p:nvPr/>
        </p:nvSpPr>
        <p:spPr>
          <a:xfrm>
            <a:off x="1243680" y="6312629"/>
            <a:ext cx="4084773" cy="369332"/>
          </a:xfrm>
          <a:prstGeom prst="rect">
            <a:avLst/>
          </a:prstGeom>
        </p:spPr>
        <p:txBody>
          <a:bodyPr wrap="none">
            <a:spAutoFit/>
          </a:bodyPr>
          <a:lstStyle/>
          <a:p>
            <a:r>
              <a:rPr lang="ja-JP" altLang="en-US" dirty="0"/>
              <a:t>日経産業新聞の記事（</a:t>
            </a:r>
            <a:r>
              <a:rPr lang="en-US" altLang="ja-JP" dirty="0"/>
              <a:t>1995</a:t>
            </a:r>
            <a:r>
              <a:rPr lang="ja-JP" altLang="en-US" dirty="0"/>
              <a:t>年</a:t>
            </a:r>
            <a:r>
              <a:rPr lang="en-US" altLang="ja-JP" dirty="0"/>
              <a:t>5</a:t>
            </a:r>
            <a:r>
              <a:rPr lang="ja-JP" altLang="en-US" dirty="0"/>
              <a:t>月</a:t>
            </a:r>
            <a:r>
              <a:rPr lang="en-US" altLang="ja-JP" dirty="0"/>
              <a:t>16</a:t>
            </a:r>
            <a:r>
              <a:rPr lang="ja-JP" altLang="en-US" dirty="0"/>
              <a:t>日）</a:t>
            </a:r>
          </a:p>
        </p:txBody>
      </p:sp>
      <p:sp>
        <p:nvSpPr>
          <p:cNvPr id="4" name="正方形/長方形 3"/>
          <p:cNvSpPr/>
          <p:nvPr/>
        </p:nvSpPr>
        <p:spPr>
          <a:xfrm>
            <a:off x="1212188" y="5361795"/>
            <a:ext cx="4204997" cy="1046440"/>
          </a:xfrm>
          <a:prstGeom prst="rect">
            <a:avLst/>
          </a:prstGeom>
        </p:spPr>
        <p:txBody>
          <a:bodyPr wrap="none">
            <a:spAutoFit/>
          </a:bodyPr>
          <a:lstStyle/>
          <a:p>
            <a:r>
              <a:rPr lang="en-US" altLang="ja-JP" sz="2400" b="1" dirty="0"/>
              <a:t>Lightwave</a:t>
            </a:r>
            <a:r>
              <a:rPr lang="ja-JP" altLang="en-US" dirty="0"/>
              <a:t>を利用</a:t>
            </a:r>
            <a:r>
              <a:rPr lang="ja-JP" altLang="en-US" sz="2000" dirty="0"/>
              <a:t>　</a:t>
            </a:r>
            <a:endParaRPr lang="en-US" altLang="ja-JP" sz="2000" dirty="0"/>
          </a:p>
          <a:p>
            <a:r>
              <a:rPr lang="ja-JP" altLang="en-US" b="1" dirty="0">
                <a:latin typeface="+mn-ea"/>
              </a:rPr>
              <a:t>初の</a:t>
            </a:r>
            <a:r>
              <a:rPr lang="en-US" altLang="ja-JP" sz="2400" b="1" dirty="0" err="1">
                <a:solidFill>
                  <a:srgbClr val="FF0000"/>
                </a:solidFill>
                <a:latin typeface="+mn-ea"/>
              </a:rPr>
              <a:t>Cel</a:t>
            </a:r>
            <a:r>
              <a:rPr lang="en-US" altLang="ja-JP" sz="2400" b="1" dirty="0">
                <a:solidFill>
                  <a:srgbClr val="FF0000"/>
                </a:solidFill>
                <a:latin typeface="+mn-ea"/>
              </a:rPr>
              <a:t>-animated cartoon</a:t>
            </a:r>
            <a:r>
              <a:rPr lang="ja-JP" altLang="en-US" b="1" dirty="0">
                <a:latin typeface="+mn-ea"/>
              </a:rPr>
              <a:t>表現</a:t>
            </a:r>
            <a:endParaRPr lang="en-US" altLang="ja-JP" b="1" dirty="0">
              <a:latin typeface="+mn-ea"/>
            </a:endParaRPr>
          </a:p>
          <a:p>
            <a:r>
              <a:rPr lang="en-US" altLang="ja-JP" sz="1400" dirty="0"/>
              <a:t>Larry</a:t>
            </a:r>
            <a:r>
              <a:rPr lang="ja-JP" altLang="en-US" sz="1400" dirty="0"/>
              <a:t>　</a:t>
            </a:r>
            <a:r>
              <a:rPr lang="en-US" altLang="ja-JP" sz="1400" dirty="0"/>
              <a:t>Mitchell</a:t>
            </a:r>
            <a:r>
              <a:rPr lang="ja-JP" altLang="en-US" sz="1400" dirty="0"/>
              <a:t>　（ラリーミッチェル）</a:t>
            </a:r>
          </a:p>
        </p:txBody>
      </p:sp>
      <p:pic>
        <p:nvPicPr>
          <p:cNvPr id="6" name="Picture 2" descr="C:\Users\KONDOKunio\Desktop\2015-CG-Japan-Award-講演原稿\prof.Kaneko-PhD-images\fig5-2-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8496" y="1850106"/>
            <a:ext cx="3888432" cy="2848024"/>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6515581" y="4698130"/>
            <a:ext cx="4569362" cy="338554"/>
          </a:xfrm>
          <a:prstGeom prst="rect">
            <a:avLst/>
          </a:prstGeom>
        </p:spPr>
        <p:txBody>
          <a:bodyPr wrap="square">
            <a:spAutoFit/>
          </a:bodyPr>
          <a:lstStyle/>
          <a:p>
            <a:r>
              <a:rPr lang="ja-JP" altLang="en-US" sz="1600" dirty="0"/>
              <a:t>「ラスティ」</a:t>
            </a:r>
            <a:r>
              <a:rPr lang="ja-JP" altLang="en-US" sz="1400" dirty="0"/>
              <a:t>（キャラクターデザイン　緒方泰彦）</a:t>
            </a:r>
          </a:p>
        </p:txBody>
      </p:sp>
      <p:sp>
        <p:nvSpPr>
          <p:cNvPr id="7" name="正方形/長方形 6"/>
          <p:cNvSpPr/>
          <p:nvPr/>
        </p:nvSpPr>
        <p:spPr>
          <a:xfrm>
            <a:off x="6650722" y="5688449"/>
            <a:ext cx="4956062" cy="954107"/>
          </a:xfrm>
          <a:prstGeom prst="rect">
            <a:avLst/>
          </a:prstGeom>
        </p:spPr>
        <p:txBody>
          <a:bodyPr wrap="square">
            <a:spAutoFit/>
          </a:bodyPr>
          <a:lstStyle/>
          <a:p>
            <a:r>
              <a:rPr lang="ja-JP" altLang="en-US" sz="1400" b="1" dirty="0"/>
              <a:t>参考とした手法：</a:t>
            </a:r>
            <a:br>
              <a:rPr lang="en-US" altLang="ja-JP" sz="1400" b="1" dirty="0"/>
            </a:br>
            <a:r>
              <a:rPr lang="ja-JP" altLang="en-US" sz="1400" dirty="0">
                <a:latin typeface="+mj-ea"/>
                <a:ea typeface="+mj-ea"/>
              </a:rPr>
              <a:t>望月義典</a:t>
            </a:r>
            <a:r>
              <a:rPr lang="en-US" altLang="ja-JP" sz="1400" dirty="0">
                <a:latin typeface="+mj-ea"/>
                <a:ea typeface="+mj-ea"/>
              </a:rPr>
              <a:t>, </a:t>
            </a:r>
            <a:r>
              <a:rPr lang="ja-JP" altLang="en-US" sz="1400" dirty="0">
                <a:latin typeface="+mj-ea"/>
                <a:ea typeface="+mj-ea"/>
              </a:rPr>
              <a:t>近藤邦雄</a:t>
            </a:r>
            <a:r>
              <a:rPr lang="en-US" altLang="ja-JP" sz="1400" dirty="0">
                <a:latin typeface="+mj-ea"/>
                <a:ea typeface="+mj-ea"/>
              </a:rPr>
              <a:t>, </a:t>
            </a:r>
            <a:r>
              <a:rPr lang="ja-JP" altLang="en-US" sz="1400" dirty="0">
                <a:latin typeface="+mj-ea"/>
                <a:ea typeface="+mj-ea"/>
              </a:rPr>
              <a:t>他</a:t>
            </a:r>
            <a:r>
              <a:rPr lang="en-US" altLang="ja-JP" sz="1400" dirty="0">
                <a:latin typeface="+mj-ea"/>
                <a:ea typeface="+mj-ea"/>
              </a:rPr>
              <a:t>, </a:t>
            </a:r>
            <a:r>
              <a:rPr lang="ja-JP" altLang="en-US" sz="1400" dirty="0">
                <a:latin typeface="+mj-ea"/>
                <a:ea typeface="+mj-ea"/>
              </a:rPr>
              <a:t>形状理解を助けるためのカラー画像の強調表現手法</a:t>
            </a:r>
            <a:r>
              <a:rPr lang="en-US" altLang="ja-JP" sz="1400" dirty="0">
                <a:latin typeface="+mj-ea"/>
                <a:ea typeface="+mj-ea"/>
              </a:rPr>
              <a:t>,</a:t>
            </a:r>
            <a:r>
              <a:rPr lang="ja-JP" altLang="en-US" sz="1400" dirty="0">
                <a:latin typeface="+mj-ea"/>
                <a:ea typeface="+mj-ea"/>
              </a:rPr>
              <a:t>情報処理学会</a:t>
            </a:r>
            <a:r>
              <a:rPr lang="en-US" altLang="ja-JP" sz="1400" dirty="0">
                <a:latin typeface="+mj-ea"/>
                <a:ea typeface="+mj-ea"/>
              </a:rPr>
              <a:t>. </a:t>
            </a:r>
            <a:r>
              <a:rPr lang="ja-JP" altLang="en-US" sz="1400" dirty="0">
                <a:latin typeface="+mj-ea"/>
                <a:ea typeface="+mj-ea"/>
              </a:rPr>
              <a:t>グラフィクスと</a:t>
            </a:r>
            <a:r>
              <a:rPr lang="en-US" altLang="ja-JP" sz="1400" dirty="0">
                <a:latin typeface="+mj-ea"/>
                <a:ea typeface="+mj-ea"/>
              </a:rPr>
              <a:t>CAD</a:t>
            </a:r>
            <a:r>
              <a:rPr lang="ja-JP" altLang="en-US" sz="1400" dirty="0">
                <a:latin typeface="+mj-ea"/>
                <a:ea typeface="+mj-ea"/>
              </a:rPr>
              <a:t>研究会報告 </a:t>
            </a:r>
            <a:r>
              <a:rPr lang="en-US" altLang="ja-JP" sz="1400" dirty="0">
                <a:latin typeface="+mj-ea"/>
                <a:ea typeface="+mj-ea"/>
              </a:rPr>
              <a:t>74,</a:t>
            </a:r>
            <a:r>
              <a:rPr lang="ja-JP" altLang="en-US" sz="1400" dirty="0">
                <a:latin typeface="+mj-ea"/>
                <a:ea typeface="+mj-ea"/>
              </a:rPr>
              <a:t> </a:t>
            </a:r>
            <a:r>
              <a:rPr lang="en-US" altLang="ja-JP" sz="1400" dirty="0">
                <a:latin typeface="+mj-ea"/>
                <a:ea typeface="+mj-ea"/>
              </a:rPr>
              <a:t> pp.17-22, </a:t>
            </a:r>
            <a:r>
              <a:rPr lang="en-US" altLang="ja-JP" sz="1400" b="1" dirty="0">
                <a:solidFill>
                  <a:srgbClr val="FF0000"/>
                </a:solidFill>
                <a:latin typeface="+mj-ea"/>
                <a:ea typeface="+mj-ea"/>
              </a:rPr>
              <a:t>1995-05-22</a:t>
            </a:r>
          </a:p>
        </p:txBody>
      </p:sp>
      <p:sp>
        <p:nvSpPr>
          <p:cNvPr id="8" name="正方形/長方形 7"/>
          <p:cNvSpPr/>
          <p:nvPr/>
        </p:nvSpPr>
        <p:spPr>
          <a:xfrm>
            <a:off x="6672065" y="5036685"/>
            <a:ext cx="3054041" cy="307777"/>
          </a:xfrm>
          <a:prstGeom prst="rect">
            <a:avLst/>
          </a:prstGeom>
        </p:spPr>
        <p:txBody>
          <a:bodyPr wrap="none">
            <a:spAutoFit/>
          </a:bodyPr>
          <a:lstStyle/>
          <a:p>
            <a:r>
              <a:rPr lang="en-US" altLang="ja-JP" sz="1400" dirty="0"/>
              <a:t>Fig5-2-7:</a:t>
            </a:r>
            <a:r>
              <a:rPr lang="ja-JP" altLang="en-US" sz="1400" dirty="0"/>
              <a:t>金子満、博士論文より引用</a:t>
            </a:r>
          </a:p>
        </p:txBody>
      </p:sp>
      <p:sp>
        <p:nvSpPr>
          <p:cNvPr id="10" name="テキスト ボックス 1">
            <a:extLst>
              <a:ext uri="{FF2B5EF4-FFF2-40B4-BE49-F238E27FC236}">
                <a16:creationId xmlns:a16="http://schemas.microsoft.com/office/drawing/2014/main" id="{B07B9C8D-DE9D-47C5-B77A-425C13EC1FC4}"/>
              </a:ext>
            </a:extLst>
          </p:cNvPr>
          <p:cNvSpPr txBox="1">
            <a:spLocks noChangeArrowheads="1"/>
          </p:cNvSpPr>
          <p:nvPr/>
        </p:nvSpPr>
        <p:spPr bwMode="auto">
          <a:xfrm>
            <a:off x="11060854" y="102658"/>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400" b="1" dirty="0">
                <a:solidFill>
                  <a:srgbClr val="C00000"/>
                </a:solidFill>
              </a:rPr>
              <a:t>1995</a:t>
            </a:r>
            <a:endParaRPr lang="ja-JP" altLang="en-US" sz="2400" dirty="0"/>
          </a:p>
        </p:txBody>
      </p:sp>
      <p:sp>
        <p:nvSpPr>
          <p:cNvPr id="9" name="スライド番号プレースホルダー 8">
            <a:extLst>
              <a:ext uri="{FF2B5EF4-FFF2-40B4-BE49-F238E27FC236}">
                <a16:creationId xmlns:a16="http://schemas.microsoft.com/office/drawing/2014/main" id="{4F9E77C7-2BAA-4313-B195-6952A1EA9772}"/>
              </a:ext>
            </a:extLst>
          </p:cNvPr>
          <p:cNvSpPr>
            <a:spLocks noGrp="1"/>
          </p:cNvSpPr>
          <p:nvPr>
            <p:ph type="sldNum" sz="quarter" idx="12"/>
          </p:nvPr>
        </p:nvSpPr>
        <p:spPr>
          <a:xfrm>
            <a:off x="9314607" y="6356350"/>
            <a:ext cx="2743200" cy="365125"/>
          </a:xfrm>
        </p:spPr>
        <p:txBody>
          <a:bodyPr/>
          <a:lstStyle/>
          <a:p>
            <a:fld id="{011825E6-0B3D-4B55-894C-2300E3F058C0}" type="slidenum">
              <a:rPr kumimoji="1" lang="ja-JP" altLang="en-US" smtClean="0"/>
              <a:t>28</a:t>
            </a:fld>
            <a:endParaRPr kumimoji="1" lang="ja-JP" altLang="en-US" dirty="0"/>
          </a:p>
        </p:txBody>
      </p:sp>
      <p:cxnSp>
        <p:nvCxnSpPr>
          <p:cNvPr id="11" name="直線コネクタ 10">
            <a:extLst>
              <a:ext uri="{FF2B5EF4-FFF2-40B4-BE49-F238E27FC236}">
                <a16:creationId xmlns:a16="http://schemas.microsoft.com/office/drawing/2014/main" id="{BCF9FEC6-1D8E-C7A1-9CDF-4F86E00E0F0E}"/>
              </a:ext>
            </a:extLst>
          </p:cNvPr>
          <p:cNvCxnSpPr/>
          <p:nvPr/>
        </p:nvCxnSpPr>
        <p:spPr>
          <a:xfrm>
            <a:off x="405560" y="1066800"/>
            <a:ext cx="11380880" cy="0"/>
          </a:xfrm>
          <a:prstGeom prst="line">
            <a:avLst/>
          </a:prstGeom>
          <a:ln w="28575"/>
        </p:spPr>
        <p:style>
          <a:lnRef idx="1">
            <a:schemeClr val="dk1"/>
          </a:lnRef>
          <a:fillRef idx="0">
            <a:schemeClr val="dk1"/>
          </a:fillRef>
          <a:effectRef idx="0">
            <a:schemeClr val="dk1"/>
          </a:effectRef>
          <a:fontRef idx="minor">
            <a:schemeClr val="tx1"/>
          </a:fontRef>
        </p:style>
      </p:cxnSp>
      <p:sp>
        <p:nvSpPr>
          <p:cNvPr id="13" name="テキスト ボックス 12">
            <a:extLst>
              <a:ext uri="{FF2B5EF4-FFF2-40B4-BE49-F238E27FC236}">
                <a16:creationId xmlns:a16="http://schemas.microsoft.com/office/drawing/2014/main" id="{9EE00785-EBB5-CC76-140B-29300B3E6923}"/>
              </a:ext>
            </a:extLst>
          </p:cNvPr>
          <p:cNvSpPr txBox="1"/>
          <p:nvPr/>
        </p:nvSpPr>
        <p:spPr>
          <a:xfrm>
            <a:off x="228724" y="203378"/>
            <a:ext cx="1399354" cy="369332"/>
          </a:xfrm>
          <a:prstGeom prst="rect">
            <a:avLst/>
          </a:prstGeom>
          <a:solidFill>
            <a:schemeClr val="accent6">
              <a:lumMod val="40000"/>
              <a:lumOff val="60000"/>
            </a:schemeClr>
          </a:solidFill>
        </p:spPr>
        <p:txBody>
          <a:bodyPr wrap="square" rtlCol="0">
            <a:spAutoFit/>
          </a:bodyPr>
          <a:lstStyle/>
          <a:p>
            <a:r>
              <a:rPr kumimoji="1" lang="ja-JP" altLang="en-US" dirty="0"/>
              <a:t>研究の展開</a:t>
            </a:r>
          </a:p>
        </p:txBody>
      </p:sp>
    </p:spTree>
    <p:extLst>
      <p:ext uri="{BB962C8B-B14F-4D97-AF65-F5344CB8AC3E}">
        <p14:creationId xmlns:p14="http://schemas.microsoft.com/office/powerpoint/2010/main" val="7260234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4557C9-90C9-4944-88F0-92B17BD8854A}"/>
              </a:ext>
            </a:extLst>
          </p:cNvPr>
          <p:cNvSpPr>
            <a:spLocks noGrp="1"/>
          </p:cNvSpPr>
          <p:nvPr>
            <p:ph type="title"/>
          </p:nvPr>
        </p:nvSpPr>
        <p:spPr>
          <a:solidFill>
            <a:schemeClr val="accent3">
              <a:lumMod val="20000"/>
              <a:lumOff val="80000"/>
            </a:schemeClr>
          </a:solidFill>
        </p:spPr>
        <p:txBody>
          <a:bodyPr/>
          <a:lstStyle/>
          <a:p>
            <a:r>
              <a:rPr kumimoji="1" lang="ja-JP" altLang="en-US" dirty="0">
                <a:solidFill>
                  <a:schemeClr val="tx1">
                    <a:lumMod val="75000"/>
                    <a:lumOff val="25000"/>
                  </a:schemeClr>
                </a:solidFill>
                <a:latin typeface="ＭＳ Ｐゴシック" panose="020B0600070205080204" pitchFamily="50" charset="-128"/>
                <a:ea typeface="ＭＳ Ｐゴシック" panose="020B0600070205080204" pitchFamily="50" charset="-128"/>
              </a:rPr>
              <a:t>研究の展開</a:t>
            </a:r>
          </a:p>
        </p:txBody>
      </p:sp>
      <p:sp>
        <p:nvSpPr>
          <p:cNvPr id="3" name="コンテンツ プレースホルダー 2">
            <a:extLst>
              <a:ext uri="{FF2B5EF4-FFF2-40B4-BE49-F238E27FC236}">
                <a16:creationId xmlns:a16="http://schemas.microsoft.com/office/drawing/2014/main" id="{985A13AE-D9C2-4DDD-8B5A-492828B0FC61}"/>
              </a:ext>
            </a:extLst>
          </p:cNvPr>
          <p:cNvSpPr>
            <a:spLocks noGrp="1"/>
          </p:cNvSpPr>
          <p:nvPr>
            <p:ph idx="1"/>
          </p:nvPr>
        </p:nvSpPr>
        <p:spPr>
          <a:xfrm>
            <a:off x="838200" y="1412875"/>
            <a:ext cx="10515600" cy="5080000"/>
          </a:xfrm>
        </p:spPr>
        <p:txBody>
          <a:bodyPr>
            <a:normAutofit/>
          </a:bodyPr>
          <a:lstStyle/>
          <a:p>
            <a:r>
              <a:rPr lang="ja-JP" altLang="en-US" b="1" dirty="0">
                <a:solidFill>
                  <a:schemeClr val="tx1">
                    <a:lumMod val="75000"/>
                    <a:lumOff val="25000"/>
                  </a:schemeClr>
                </a:solidFill>
                <a:latin typeface="ＭＳ Ｐゴシック" panose="020B0600070205080204" pitchFamily="50" charset="-128"/>
                <a:ea typeface="ＭＳ Ｐゴシック" panose="020B0600070205080204" pitchFamily="50" charset="-128"/>
              </a:rPr>
              <a:t>新しい見方の大切さ</a:t>
            </a:r>
            <a:endParaRPr lang="en-US" altLang="ja-JP" b="1" dirty="0">
              <a:solidFill>
                <a:schemeClr val="tx1">
                  <a:lumMod val="75000"/>
                  <a:lumOff val="25000"/>
                </a:schemeClr>
              </a:solidFill>
              <a:latin typeface="ＭＳ Ｐゴシック" panose="020B0600070205080204" pitchFamily="50" charset="-128"/>
              <a:ea typeface="ＭＳ Ｐゴシック" panose="020B0600070205080204" pitchFamily="50" charset="-128"/>
            </a:endParaRPr>
          </a:p>
          <a:p>
            <a:pPr marL="0" indent="0">
              <a:buNone/>
            </a:pPr>
            <a:r>
              <a:rPr lang="ja-JP" altLang="en-US" dirty="0">
                <a:solidFill>
                  <a:schemeClr val="tx1">
                    <a:lumMod val="75000"/>
                    <a:lumOff val="25000"/>
                  </a:schemeClr>
                </a:solidFill>
                <a:latin typeface="ＭＳ Ｐゴシック" panose="020B0600070205080204" pitchFamily="50" charset="-128"/>
                <a:ea typeface="ＭＳ Ｐゴシック" panose="020B0600070205080204" pitchFamily="50" charset="-128"/>
              </a:rPr>
              <a:t>　斎藤隆文先生が私たちの研究を展開　</a:t>
            </a:r>
            <a:r>
              <a:rPr lang="en-US" altLang="ja-JP" b="1" dirty="0">
                <a:solidFill>
                  <a:srgbClr val="FF0000"/>
                </a:solidFill>
                <a:latin typeface="ＭＳ Ｐゴシック" panose="020B0600070205080204" pitchFamily="50" charset="-128"/>
                <a:ea typeface="ＭＳ Ｐゴシック" panose="020B0600070205080204" pitchFamily="50" charset="-128"/>
              </a:rPr>
              <a:t>(2D</a:t>
            </a:r>
            <a:r>
              <a:rPr lang="ja-JP" altLang="en-US" b="1" dirty="0">
                <a:solidFill>
                  <a:srgbClr val="FF0000"/>
                </a:solidFill>
                <a:latin typeface="ＭＳ Ｐゴシック" panose="020B0600070205080204" pitchFamily="50" charset="-128"/>
                <a:ea typeface="ＭＳ Ｐゴシック" panose="020B0600070205080204" pitchFamily="50" charset="-128"/>
              </a:rPr>
              <a:t>→</a:t>
            </a:r>
            <a:r>
              <a:rPr lang="en-US" altLang="ja-JP" b="1" dirty="0">
                <a:solidFill>
                  <a:srgbClr val="FF0000"/>
                </a:solidFill>
                <a:latin typeface="ＭＳ Ｐゴシック" panose="020B0600070205080204" pitchFamily="50" charset="-128"/>
                <a:ea typeface="ＭＳ Ｐゴシック" panose="020B0600070205080204" pitchFamily="50" charset="-128"/>
              </a:rPr>
              <a:t>3D)</a:t>
            </a:r>
          </a:p>
          <a:p>
            <a:pPr marL="0" indent="0">
              <a:buNone/>
            </a:pPr>
            <a:r>
              <a:rPr lang="ja-JP" altLang="en-US" dirty="0">
                <a:solidFill>
                  <a:schemeClr val="tx1">
                    <a:lumMod val="75000"/>
                    <a:lumOff val="25000"/>
                  </a:schemeClr>
                </a:solidFill>
                <a:latin typeface="ＭＳ Ｐゴシック" panose="020B0600070205080204" pitchFamily="50" charset="-128"/>
                <a:ea typeface="ＭＳ Ｐゴシック" panose="020B0600070205080204" pitchFamily="50" charset="-128"/>
              </a:rPr>
              <a:t>　　</a:t>
            </a:r>
            <a:r>
              <a:rPr lang="en-US" altLang="ja-JP" dirty="0">
                <a:solidFill>
                  <a:schemeClr val="tx1">
                    <a:lumMod val="75000"/>
                    <a:lumOff val="25000"/>
                  </a:schemeClr>
                </a:solidFill>
                <a:latin typeface="ＭＳ Ｐゴシック" panose="020B0600070205080204" pitchFamily="50" charset="-128"/>
                <a:ea typeface="ＭＳ Ｐゴシック" panose="020B0600070205080204" pitchFamily="50" charset="-128"/>
              </a:rPr>
              <a:t>SIGGRAPH</a:t>
            </a:r>
            <a:r>
              <a:rPr lang="ja-JP" altLang="en-US" dirty="0">
                <a:solidFill>
                  <a:schemeClr val="tx1">
                    <a:lumMod val="75000"/>
                    <a:lumOff val="25000"/>
                  </a:schemeClr>
                </a:solidFill>
                <a:latin typeface="ＭＳ Ｐゴシック" panose="020B0600070205080204" pitchFamily="50" charset="-128"/>
                <a:ea typeface="ＭＳ Ｐゴシック" panose="020B0600070205080204" pitchFamily="50" charset="-128"/>
              </a:rPr>
              <a:t>で</a:t>
            </a:r>
            <a:r>
              <a:rPr lang="en-US" altLang="ja-JP" dirty="0">
                <a:solidFill>
                  <a:schemeClr val="tx1">
                    <a:lumMod val="75000"/>
                    <a:lumOff val="25000"/>
                  </a:schemeClr>
                </a:solidFill>
                <a:latin typeface="ＭＳ Ｐゴシック" panose="020B0600070205080204" pitchFamily="50" charset="-128"/>
                <a:ea typeface="ＭＳ Ｐゴシック" panose="020B0600070205080204" pitchFamily="50" charset="-128"/>
              </a:rPr>
              <a:t>NPR</a:t>
            </a:r>
            <a:r>
              <a:rPr lang="ja-JP" altLang="en-US" dirty="0">
                <a:solidFill>
                  <a:schemeClr val="tx1">
                    <a:lumMod val="75000"/>
                    <a:lumOff val="25000"/>
                  </a:schemeClr>
                </a:solidFill>
                <a:latin typeface="ＭＳ Ｐゴシック" panose="020B0600070205080204" pitchFamily="50" charset="-128"/>
                <a:ea typeface="ＭＳ Ｐゴシック" panose="020B0600070205080204" pitchFamily="50" charset="-128"/>
              </a:rPr>
              <a:t>という用語が初めて使われたセッション</a:t>
            </a:r>
            <a:br>
              <a:rPr lang="en-US" altLang="ja-JP" dirty="0">
                <a:solidFill>
                  <a:schemeClr val="tx1">
                    <a:lumMod val="75000"/>
                    <a:lumOff val="25000"/>
                  </a:schemeClr>
                </a:solidFill>
                <a:latin typeface="ＭＳ Ｐゴシック" panose="020B0600070205080204" pitchFamily="50" charset="-128"/>
                <a:ea typeface="ＭＳ Ｐゴシック" panose="020B0600070205080204" pitchFamily="50" charset="-128"/>
              </a:rPr>
            </a:br>
            <a:endParaRPr lang="en-US" altLang="ja-JP" dirty="0">
              <a:solidFill>
                <a:schemeClr val="tx1">
                  <a:lumMod val="75000"/>
                  <a:lumOff val="25000"/>
                </a:schemeClr>
              </a:solidFill>
              <a:latin typeface="ＭＳ Ｐゴシック" panose="020B0600070205080204" pitchFamily="50" charset="-128"/>
              <a:ea typeface="ＭＳ Ｐゴシック" panose="020B0600070205080204" pitchFamily="50" charset="-128"/>
            </a:endParaRPr>
          </a:p>
          <a:p>
            <a:pPr marL="0" indent="0">
              <a:buNone/>
            </a:pPr>
            <a:r>
              <a:rPr lang="ja-JP" altLang="en-US" dirty="0">
                <a:solidFill>
                  <a:schemeClr val="tx1">
                    <a:lumMod val="75000"/>
                    <a:lumOff val="25000"/>
                  </a:schemeClr>
                </a:solidFill>
                <a:latin typeface="ＭＳ Ｐゴシック" panose="020B0600070205080204" pitchFamily="50" charset="-128"/>
                <a:ea typeface="ＭＳ Ｐゴシック" panose="020B0600070205080204" pitchFamily="50" charset="-128"/>
              </a:rPr>
              <a:t>　金子満先生がセルアニメへ展開　　</a:t>
            </a:r>
            <a:r>
              <a:rPr lang="en-US" altLang="ja-JP" b="1" dirty="0">
                <a:solidFill>
                  <a:srgbClr val="FF0000"/>
                </a:solidFill>
                <a:latin typeface="ＭＳ Ｐゴシック" panose="020B0600070205080204" pitchFamily="50" charset="-128"/>
                <a:ea typeface="ＭＳ Ｐゴシック" panose="020B0600070205080204" pitchFamily="50" charset="-128"/>
              </a:rPr>
              <a:t>(3D</a:t>
            </a:r>
            <a:r>
              <a:rPr lang="ja-JP" altLang="en-US" b="1" dirty="0">
                <a:solidFill>
                  <a:srgbClr val="FF0000"/>
                </a:solidFill>
                <a:latin typeface="ＭＳ Ｐゴシック" panose="020B0600070205080204" pitchFamily="50" charset="-128"/>
                <a:ea typeface="ＭＳ Ｐゴシック" panose="020B0600070205080204" pitchFamily="50" charset="-128"/>
              </a:rPr>
              <a:t>→動画</a:t>
            </a:r>
            <a:r>
              <a:rPr lang="en-US" altLang="ja-JP" b="1" dirty="0">
                <a:solidFill>
                  <a:srgbClr val="FF0000"/>
                </a:solidFill>
                <a:latin typeface="ＭＳ Ｐゴシック" panose="020B0600070205080204" pitchFamily="50" charset="-128"/>
                <a:ea typeface="ＭＳ Ｐゴシック" panose="020B0600070205080204" pitchFamily="50" charset="-128"/>
              </a:rPr>
              <a:t>)</a:t>
            </a:r>
          </a:p>
          <a:p>
            <a:pPr marL="0" indent="0">
              <a:buNone/>
            </a:pPr>
            <a:r>
              <a:rPr kumimoji="1" lang="ja-JP" altLang="en-US" dirty="0">
                <a:solidFill>
                  <a:schemeClr val="tx1">
                    <a:lumMod val="75000"/>
                    <a:lumOff val="25000"/>
                  </a:schemeClr>
                </a:solidFill>
                <a:latin typeface="ＭＳ Ｐゴシック" panose="020B0600070205080204" pitchFamily="50" charset="-128"/>
                <a:ea typeface="ＭＳ Ｐゴシック" panose="020B0600070205080204" pitchFamily="50" charset="-128"/>
              </a:rPr>
              <a:t>　　</a:t>
            </a:r>
            <a:r>
              <a:rPr lang="en-US" altLang="ja-JP" dirty="0">
                <a:solidFill>
                  <a:schemeClr val="tx1">
                    <a:lumMod val="75000"/>
                    <a:lumOff val="25000"/>
                  </a:schemeClr>
                </a:solidFill>
                <a:latin typeface="ＭＳ Ｐゴシック" panose="020B0600070205080204" pitchFamily="50" charset="-128"/>
                <a:ea typeface="ＭＳ Ｐゴシック" panose="020B0600070205080204" pitchFamily="50" charset="-128"/>
              </a:rPr>
              <a:t> </a:t>
            </a:r>
            <a:r>
              <a:rPr lang="en-US" altLang="ja-JP" dirty="0" err="1">
                <a:solidFill>
                  <a:schemeClr val="tx1">
                    <a:lumMod val="75000"/>
                    <a:lumOff val="25000"/>
                  </a:schemeClr>
                </a:solidFill>
                <a:latin typeface="ＭＳ Ｐゴシック" panose="020B0600070205080204" pitchFamily="50" charset="-128"/>
                <a:ea typeface="ＭＳ Ｐゴシック" panose="020B0600070205080204" pitchFamily="50" charset="-128"/>
              </a:rPr>
              <a:t>Cel</a:t>
            </a:r>
            <a:r>
              <a:rPr lang="en-US" altLang="ja-JP" dirty="0">
                <a:solidFill>
                  <a:schemeClr val="tx1">
                    <a:lumMod val="75000"/>
                    <a:lumOff val="25000"/>
                  </a:schemeClr>
                </a:solidFill>
                <a:latin typeface="ＭＳ Ｐゴシック" panose="020B0600070205080204" pitchFamily="50" charset="-128"/>
                <a:ea typeface="ＭＳ Ｐゴシック" panose="020B0600070205080204" pitchFamily="50" charset="-128"/>
              </a:rPr>
              <a:t>-animated cartoon</a:t>
            </a:r>
            <a:r>
              <a:rPr lang="ja-JP" altLang="en-US" dirty="0">
                <a:solidFill>
                  <a:schemeClr val="tx1">
                    <a:lumMod val="75000"/>
                    <a:lumOff val="25000"/>
                  </a:schemeClr>
                </a:solidFill>
                <a:latin typeface="ＭＳ Ｐゴシック" panose="020B0600070205080204" pitchFamily="50" charset="-128"/>
                <a:ea typeface="ＭＳ Ｐゴシック" panose="020B0600070205080204" pitchFamily="50" charset="-128"/>
              </a:rPr>
              <a:t>表現、　日本のアニメ表現の発展</a:t>
            </a:r>
            <a:br>
              <a:rPr lang="en-US" altLang="ja-JP" dirty="0">
                <a:solidFill>
                  <a:schemeClr val="tx1">
                    <a:lumMod val="75000"/>
                    <a:lumOff val="25000"/>
                  </a:schemeClr>
                </a:solidFill>
                <a:latin typeface="ＭＳ Ｐゴシック" panose="020B0600070205080204" pitchFamily="50" charset="-128"/>
                <a:ea typeface="ＭＳ Ｐゴシック" panose="020B0600070205080204" pitchFamily="50" charset="-128"/>
              </a:rPr>
            </a:br>
            <a:endParaRPr kumimoji="1" lang="en-US" altLang="ja-JP" dirty="0">
              <a:solidFill>
                <a:schemeClr val="tx1">
                  <a:lumMod val="75000"/>
                  <a:lumOff val="25000"/>
                </a:schemeClr>
              </a:solidFill>
              <a:latin typeface="ＭＳ Ｐゴシック" panose="020B0600070205080204" pitchFamily="50" charset="-128"/>
              <a:ea typeface="ＭＳ Ｐゴシック" panose="020B0600070205080204" pitchFamily="50" charset="-128"/>
            </a:endParaRPr>
          </a:p>
          <a:p>
            <a:pPr marL="0" indent="0">
              <a:buNone/>
            </a:pPr>
            <a:r>
              <a:rPr lang="ja-JP" altLang="en-US" dirty="0">
                <a:solidFill>
                  <a:schemeClr val="tx1">
                    <a:lumMod val="75000"/>
                    <a:lumOff val="25000"/>
                  </a:schemeClr>
                </a:solidFill>
                <a:latin typeface="ＭＳ Ｐゴシック" panose="020B0600070205080204" pitchFamily="50" charset="-128"/>
                <a:ea typeface="ＭＳ Ｐゴシック" panose="020B0600070205080204" pitchFamily="50" charset="-128"/>
              </a:rPr>
              <a:t>・</a:t>
            </a:r>
            <a:r>
              <a:rPr lang="ja-JP" altLang="en-US" b="1" dirty="0">
                <a:solidFill>
                  <a:schemeClr val="tx1">
                    <a:lumMod val="75000"/>
                    <a:lumOff val="25000"/>
                  </a:schemeClr>
                </a:solidFill>
                <a:latin typeface="ＭＳ Ｐゴシック" panose="020B0600070205080204" pitchFamily="50" charset="-128"/>
                <a:ea typeface="ＭＳ Ｐゴシック" panose="020B0600070205080204" pitchFamily="50" charset="-128"/>
              </a:rPr>
              <a:t>研究成果をもとに、次の研究テーマをどう展開していくか</a:t>
            </a:r>
            <a:br>
              <a:rPr lang="en-US" altLang="ja-JP" b="1" dirty="0">
                <a:solidFill>
                  <a:schemeClr val="tx1">
                    <a:lumMod val="75000"/>
                    <a:lumOff val="25000"/>
                  </a:schemeClr>
                </a:solidFill>
                <a:latin typeface="ＭＳ Ｐゴシック" panose="020B0600070205080204" pitchFamily="50" charset="-128"/>
                <a:ea typeface="ＭＳ Ｐゴシック" panose="020B0600070205080204" pitchFamily="50" charset="-128"/>
              </a:rPr>
            </a:br>
            <a:r>
              <a:rPr lang="ja-JP" altLang="en-US" b="1" dirty="0">
                <a:solidFill>
                  <a:schemeClr val="tx1">
                    <a:lumMod val="75000"/>
                    <a:lumOff val="25000"/>
                  </a:schemeClr>
                </a:solidFill>
                <a:latin typeface="ＭＳ Ｐゴシック" panose="020B0600070205080204" pitchFamily="50" charset="-128"/>
                <a:ea typeface="ＭＳ Ｐゴシック" panose="020B0600070205080204" pitchFamily="50" charset="-128"/>
              </a:rPr>
              <a:t>　</a:t>
            </a:r>
            <a:br>
              <a:rPr lang="en-US" altLang="ja-JP" b="1" dirty="0">
                <a:solidFill>
                  <a:schemeClr val="tx1">
                    <a:lumMod val="75000"/>
                    <a:lumOff val="25000"/>
                  </a:schemeClr>
                </a:solidFill>
                <a:latin typeface="ＭＳ Ｐゴシック" panose="020B0600070205080204" pitchFamily="50" charset="-128"/>
                <a:ea typeface="ＭＳ Ｐゴシック" panose="020B0600070205080204" pitchFamily="50" charset="-128"/>
              </a:rPr>
            </a:br>
            <a:r>
              <a:rPr lang="ja-JP" altLang="en-US" b="1" dirty="0">
                <a:solidFill>
                  <a:schemeClr val="tx1">
                    <a:lumMod val="75000"/>
                    <a:lumOff val="25000"/>
                  </a:schemeClr>
                </a:solidFill>
                <a:latin typeface="ＭＳ Ｐゴシック" panose="020B0600070205080204" pitchFamily="50" charset="-128"/>
                <a:ea typeface="ＭＳ Ｐゴシック" panose="020B0600070205080204" pitchFamily="50" charset="-128"/>
              </a:rPr>
              <a:t>　可能性は無限</a:t>
            </a:r>
            <a:r>
              <a:rPr lang="ja-JP" altLang="en-US" dirty="0">
                <a:solidFill>
                  <a:schemeClr val="tx1">
                    <a:lumMod val="75000"/>
                    <a:lumOff val="25000"/>
                  </a:schemeClr>
                </a:solidFill>
                <a:latin typeface="ＭＳ Ｐゴシック" panose="020B0600070205080204" pitchFamily="50" charset="-128"/>
                <a:ea typeface="ＭＳ Ｐゴシック" panose="020B0600070205080204" pitchFamily="50" charset="-128"/>
              </a:rPr>
              <a:t>：　どういう視点で研究成果を見るか</a:t>
            </a:r>
            <a:endParaRPr lang="en-US" altLang="ja-JP" dirty="0">
              <a:solidFill>
                <a:schemeClr val="tx1">
                  <a:lumMod val="75000"/>
                  <a:lumOff val="25000"/>
                </a:schemeClr>
              </a:solidFill>
              <a:latin typeface="ＭＳ Ｐゴシック" panose="020B0600070205080204" pitchFamily="50" charset="-128"/>
              <a:ea typeface="ＭＳ Ｐゴシック" panose="020B0600070205080204" pitchFamily="50" charset="-128"/>
            </a:endParaRPr>
          </a:p>
          <a:p>
            <a:pPr marL="0" indent="0">
              <a:buNone/>
            </a:pPr>
            <a:r>
              <a:rPr kumimoji="1" lang="ja-JP" altLang="en-US" b="1" dirty="0">
                <a:solidFill>
                  <a:schemeClr val="tx1">
                    <a:lumMod val="75000"/>
                    <a:lumOff val="25000"/>
                  </a:schemeClr>
                </a:solidFill>
                <a:latin typeface="ＭＳ Ｐゴシック" panose="020B0600070205080204" pitchFamily="50" charset="-128"/>
                <a:ea typeface="ＭＳ Ｐゴシック" panose="020B0600070205080204" pitchFamily="50" charset="-128"/>
              </a:rPr>
              <a:t>　　　　　　　</a:t>
            </a:r>
            <a:r>
              <a:rPr lang="ja-JP" altLang="en-US" b="1" dirty="0">
                <a:solidFill>
                  <a:schemeClr val="tx1">
                    <a:lumMod val="75000"/>
                    <a:lumOff val="25000"/>
                  </a:schemeClr>
                </a:solidFill>
                <a:latin typeface="ＭＳ Ｐゴシック" panose="020B0600070205080204" pitchFamily="50" charset="-128"/>
                <a:ea typeface="ＭＳ Ｐゴシック" panose="020B0600070205080204" pitchFamily="50" charset="-128"/>
              </a:rPr>
              <a:t>技術</a:t>
            </a:r>
            <a:r>
              <a:rPr lang="ja-JP" altLang="en-US" dirty="0">
                <a:solidFill>
                  <a:schemeClr val="tx1">
                    <a:lumMod val="75000"/>
                    <a:lumOff val="25000"/>
                  </a:schemeClr>
                </a:solidFill>
                <a:latin typeface="ＭＳ Ｐゴシック" panose="020B0600070205080204" pitchFamily="50" charset="-128"/>
                <a:ea typeface="ＭＳ Ｐゴシック" panose="020B0600070205080204" pitchFamily="50" charset="-128"/>
              </a:rPr>
              <a:t>：</a:t>
            </a:r>
            <a:r>
              <a:rPr kumimoji="1" lang="ja-JP" altLang="en-US" dirty="0">
                <a:solidFill>
                  <a:schemeClr val="tx1">
                    <a:lumMod val="75000"/>
                    <a:lumOff val="25000"/>
                  </a:schemeClr>
                </a:solidFill>
                <a:latin typeface="ＭＳ Ｐゴシック" panose="020B0600070205080204" pitchFamily="50" charset="-128"/>
                <a:ea typeface="ＭＳ Ｐゴシック" panose="020B0600070205080204" pitchFamily="50" charset="-128"/>
              </a:rPr>
              <a:t>　</a:t>
            </a:r>
            <a:r>
              <a:rPr kumimoji="1" lang="en-US" altLang="ja-JP" dirty="0">
                <a:solidFill>
                  <a:schemeClr val="tx1">
                    <a:lumMod val="75000"/>
                    <a:lumOff val="25000"/>
                  </a:schemeClr>
                </a:solidFill>
                <a:latin typeface="ＭＳ Ｐゴシック" panose="020B0600070205080204" pitchFamily="50" charset="-128"/>
                <a:ea typeface="ＭＳ Ｐゴシック" panose="020B0600070205080204" pitchFamily="50" charset="-128"/>
              </a:rPr>
              <a:t>2D – 3D – </a:t>
            </a:r>
            <a:r>
              <a:rPr kumimoji="1" lang="ja-JP" altLang="en-US" dirty="0">
                <a:solidFill>
                  <a:schemeClr val="tx1">
                    <a:lumMod val="75000"/>
                    <a:lumOff val="25000"/>
                  </a:schemeClr>
                </a:solidFill>
                <a:latin typeface="ＭＳ Ｐゴシック" panose="020B0600070205080204" pitchFamily="50" charset="-128"/>
                <a:ea typeface="ＭＳ Ｐゴシック" panose="020B0600070205080204" pitchFamily="50" charset="-128"/>
              </a:rPr>
              <a:t>動画</a:t>
            </a:r>
            <a:r>
              <a:rPr lang="en-US" altLang="ja-JP" dirty="0">
                <a:solidFill>
                  <a:schemeClr val="tx1">
                    <a:lumMod val="75000"/>
                    <a:lumOff val="25000"/>
                  </a:schemeClr>
                </a:solidFill>
                <a:latin typeface="ＭＳ Ｐゴシック" panose="020B0600070205080204" pitchFamily="50" charset="-128"/>
                <a:ea typeface="ＭＳ Ｐゴシック" panose="020B0600070205080204" pitchFamily="50" charset="-128"/>
              </a:rPr>
              <a:t> – </a:t>
            </a:r>
            <a:r>
              <a:rPr lang="ja-JP" altLang="en-US" dirty="0">
                <a:solidFill>
                  <a:schemeClr val="tx1">
                    <a:lumMod val="75000"/>
                    <a:lumOff val="25000"/>
                  </a:schemeClr>
                </a:solidFill>
                <a:latin typeface="ＭＳ Ｐゴシック" panose="020B0600070205080204" pitchFamily="50" charset="-128"/>
                <a:ea typeface="ＭＳ Ｐゴシック" panose="020B0600070205080204" pitchFamily="50" charset="-128"/>
              </a:rPr>
              <a:t>リアルタイム＆インタラクティブ</a:t>
            </a:r>
            <a:endParaRPr kumimoji="1" lang="ja-JP" altLang="en-US" dirty="0">
              <a:solidFill>
                <a:schemeClr val="tx1">
                  <a:lumMod val="75000"/>
                  <a:lumOff val="25000"/>
                </a:schemeClr>
              </a:solidFill>
              <a:latin typeface="ＭＳ Ｐゴシック" panose="020B0600070205080204" pitchFamily="50" charset="-128"/>
              <a:ea typeface="ＭＳ Ｐゴシック" panose="020B0600070205080204" pitchFamily="50" charset="-128"/>
            </a:endParaRPr>
          </a:p>
        </p:txBody>
      </p:sp>
      <p:sp>
        <p:nvSpPr>
          <p:cNvPr id="4" name="スライド番号プレースホルダー 3">
            <a:extLst>
              <a:ext uri="{FF2B5EF4-FFF2-40B4-BE49-F238E27FC236}">
                <a16:creationId xmlns:a16="http://schemas.microsoft.com/office/drawing/2014/main" id="{9CA63F4C-3E1E-4C74-832F-0183B8718337}"/>
              </a:ext>
            </a:extLst>
          </p:cNvPr>
          <p:cNvSpPr>
            <a:spLocks noGrp="1"/>
          </p:cNvSpPr>
          <p:nvPr>
            <p:ph type="sldNum" sz="quarter" idx="12"/>
          </p:nvPr>
        </p:nvSpPr>
        <p:spPr/>
        <p:txBody>
          <a:bodyPr/>
          <a:lstStyle/>
          <a:p>
            <a:fld id="{011825E6-0B3D-4B55-894C-2300E3F058C0}" type="slidenum">
              <a:rPr kumimoji="1" lang="ja-JP" altLang="en-US" smtClean="0"/>
              <a:t>29</a:t>
            </a:fld>
            <a:endParaRPr kumimoji="1" lang="ja-JP" altLang="en-US"/>
          </a:p>
        </p:txBody>
      </p:sp>
      <p:pic>
        <p:nvPicPr>
          <p:cNvPr id="5" name="Picture 2" descr="名古屋大学リーディング大学院プログラム合同シンポジウム">
            <a:extLst>
              <a:ext uri="{FF2B5EF4-FFF2-40B4-BE49-F238E27FC236}">
                <a16:creationId xmlns:a16="http://schemas.microsoft.com/office/drawing/2014/main" id="{14DFDE71-37F4-8401-BFDA-9E39A1D745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0785" y="442688"/>
            <a:ext cx="911988" cy="551109"/>
          </a:xfrm>
          <a:prstGeom prst="rect">
            <a:avLst/>
          </a:prstGeom>
          <a:noFill/>
          <a:extLst>
            <a:ext uri="{909E8E84-426E-40DD-AFC4-6F175D3DCCD1}">
              <a14:hiddenFill xmlns:a14="http://schemas.microsoft.com/office/drawing/2010/main">
                <a:solidFill>
                  <a:srgbClr val="FFFFFF"/>
                </a:solidFill>
              </a14:hiddenFill>
            </a:ext>
          </a:extLst>
        </p:spPr>
      </p:pic>
      <p:pic>
        <p:nvPicPr>
          <p:cNvPr id="6" name="図 5">
            <a:extLst>
              <a:ext uri="{FF2B5EF4-FFF2-40B4-BE49-F238E27FC236}">
                <a16:creationId xmlns:a16="http://schemas.microsoft.com/office/drawing/2014/main" id="{51152E76-D769-89E3-0195-D5DEA63007B3}"/>
              </a:ext>
            </a:extLst>
          </p:cNvPr>
          <p:cNvPicPr>
            <a:picLocks noChangeAspect="1"/>
          </p:cNvPicPr>
          <p:nvPr/>
        </p:nvPicPr>
        <p:blipFill rotWithShape="1">
          <a:blip r:embed="rId4">
            <a:extLst>
              <a:ext uri="{28A0092B-C50C-407E-A947-70E740481C1C}">
                <a14:useLocalDpi xmlns:a14="http://schemas.microsoft.com/office/drawing/2010/main" val="0"/>
              </a:ext>
            </a:extLst>
          </a:blip>
          <a:srcRect l="-1842" r="-268"/>
          <a:stretch/>
        </p:blipFill>
        <p:spPr>
          <a:xfrm>
            <a:off x="10448129" y="426647"/>
            <a:ext cx="842996" cy="645407"/>
          </a:xfrm>
          <a:prstGeom prst="rect">
            <a:avLst/>
          </a:prstGeom>
        </p:spPr>
      </p:pic>
    </p:spTree>
    <p:extLst>
      <p:ext uri="{BB962C8B-B14F-4D97-AF65-F5344CB8AC3E}">
        <p14:creationId xmlns:p14="http://schemas.microsoft.com/office/powerpoint/2010/main" val="12739870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dirty="0">
                <a:uFillTx/>
              </a:rPr>
              <a:t>1999</a:t>
            </a:r>
            <a:r>
              <a:rPr kumimoji="1" lang="ja-JP" altLang="en-US" dirty="0">
                <a:uFillTx/>
              </a:rPr>
              <a:t>年　東京工科大学メディア学部開設</a:t>
            </a:r>
          </a:p>
        </p:txBody>
      </p:sp>
      <p:sp>
        <p:nvSpPr>
          <p:cNvPr id="3" name="スライド番号プレースホルダー 2"/>
          <p:cNvSpPr>
            <a:spLocks noGrp="1"/>
          </p:cNvSpPr>
          <p:nvPr>
            <p:ph type="sldNum" sz="quarter" idx="12"/>
          </p:nvPr>
        </p:nvSpPr>
        <p:spPr>
          <a:xfrm>
            <a:off x="9220200" y="6342495"/>
            <a:ext cx="2743200" cy="365125"/>
          </a:xfrm>
        </p:spPr>
        <p:txBody>
          <a:bodyPr/>
          <a:lstStyle/>
          <a:p>
            <a:fld id="{011825E6-0B3D-4B55-894C-2300E3F058C0}" type="slidenum">
              <a:rPr kumimoji="1" lang="ja-JP" altLang="en-US" smtClean="0">
                <a:uFillTx/>
              </a:rPr>
              <a:t>3</a:t>
            </a:fld>
            <a:endParaRPr kumimoji="1" lang="ja-JP" altLang="en-US">
              <a:uFillTx/>
            </a:endParaRPr>
          </a:p>
        </p:txBody>
      </p:sp>
      <p:pic>
        <p:nvPicPr>
          <p:cNvPr id="5" name="図 4"/>
          <p:cNvPicPr>
            <a:picLocks noChangeAspect="1"/>
          </p:cNvPicPr>
          <p:nvPr/>
        </p:nvPicPr>
        <p:blipFill>
          <a:blip r:embed="rId3"/>
          <a:stretch>
            <a:fillRect/>
          </a:stretch>
        </p:blipFill>
        <p:spPr>
          <a:xfrm>
            <a:off x="344682" y="1176830"/>
            <a:ext cx="2886198" cy="4139753"/>
          </a:xfrm>
          <a:prstGeom prst="rect">
            <a:avLst/>
          </a:prstGeom>
        </p:spPr>
      </p:pic>
      <p:pic>
        <p:nvPicPr>
          <p:cNvPr id="7" name="図 6" descr="テキスト が含まれている画像  自動的に生成された説明"/>
          <p:cNvPicPr>
            <a:picLocks noChangeAspect="1"/>
          </p:cNvPicPr>
          <p:nvPr/>
        </p:nvPicPr>
        <p:blipFill>
          <a:blip r:embed="rId4"/>
          <a:stretch>
            <a:fillRect/>
          </a:stretch>
        </p:blipFill>
        <p:spPr>
          <a:xfrm>
            <a:off x="3315095" y="1194262"/>
            <a:ext cx="8782694" cy="3464682"/>
          </a:xfrm>
          <a:prstGeom prst="rect">
            <a:avLst/>
          </a:prstGeom>
        </p:spPr>
      </p:pic>
      <p:sp>
        <p:nvSpPr>
          <p:cNvPr id="4" name="正方形/長方形 3"/>
          <p:cNvSpPr>
            <a:spLocks/>
          </p:cNvSpPr>
          <p:nvPr/>
        </p:nvSpPr>
        <p:spPr>
          <a:xfrm>
            <a:off x="3821991" y="5278061"/>
            <a:ext cx="7568253" cy="584775"/>
          </a:xfrm>
          <a:prstGeom prst="rect">
            <a:avLst/>
          </a:prstGeom>
          <a:solidFill>
            <a:srgbClr val="FFFFCC"/>
          </a:solidFill>
        </p:spPr>
        <p:txBody>
          <a:bodyPr wrap="square">
            <a:spAutoFit/>
          </a:bodyPr>
          <a:lstStyle/>
          <a:p>
            <a:r>
              <a:rPr lang="ja-JP" altLang="en-US" sz="1600" b="1" dirty="0">
                <a:solidFill>
                  <a:srgbClr val="FF0000"/>
                </a:solidFill>
                <a:uFillTx/>
              </a:rPr>
              <a:t>人間の意志表現ならびに情報伝達</a:t>
            </a:r>
            <a:r>
              <a:rPr lang="ja-JP" altLang="en-US" sz="1600" b="1" dirty="0">
                <a:uFillTx/>
              </a:rPr>
              <a:t>（人間のコミュニケーション）を助け、助長する手段</a:t>
            </a:r>
          </a:p>
          <a:p>
            <a:r>
              <a:rPr lang="ja-JP" altLang="en-US" sz="1600" b="1" dirty="0">
                <a:uFillTx/>
              </a:rPr>
              <a:t>広義のコミュニケーションという視座から情報学をとらえた学問</a:t>
            </a:r>
            <a:endParaRPr lang="en-US" altLang="ja-JP" sz="1600" b="1" dirty="0">
              <a:uFillTx/>
            </a:endParaRPr>
          </a:p>
        </p:txBody>
      </p:sp>
      <p:sp>
        <p:nvSpPr>
          <p:cNvPr id="6" name="楕円 5"/>
          <p:cNvSpPr>
            <a:spLocks/>
          </p:cNvSpPr>
          <p:nvPr/>
        </p:nvSpPr>
        <p:spPr>
          <a:xfrm>
            <a:off x="6236208" y="4279392"/>
            <a:ext cx="2139696" cy="34747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uFillTx/>
            </a:endParaRPr>
          </a:p>
        </p:txBody>
      </p:sp>
      <p:sp>
        <p:nvSpPr>
          <p:cNvPr id="9" name="テキスト ボックス 8"/>
          <p:cNvSpPr txBox="1">
            <a:spLocks/>
          </p:cNvSpPr>
          <p:nvPr/>
        </p:nvSpPr>
        <p:spPr>
          <a:xfrm>
            <a:off x="5631739" y="4777185"/>
            <a:ext cx="3681226" cy="461665"/>
          </a:xfrm>
          <a:prstGeom prst="rect">
            <a:avLst/>
          </a:prstGeom>
          <a:solidFill>
            <a:schemeClr val="accent6">
              <a:lumMod val="40000"/>
              <a:lumOff val="60000"/>
            </a:schemeClr>
          </a:solidFill>
        </p:spPr>
        <p:txBody>
          <a:bodyPr wrap="square" rtlCol="0">
            <a:spAutoFit/>
          </a:bodyPr>
          <a:lstStyle/>
          <a:p>
            <a:r>
              <a:rPr kumimoji="1" lang="ja-JP" altLang="en-US" sz="2400" b="1" dirty="0">
                <a:uFillTx/>
              </a:rPr>
              <a:t>メディアの時代を開拓する</a:t>
            </a:r>
          </a:p>
        </p:txBody>
      </p:sp>
      <p:sp>
        <p:nvSpPr>
          <p:cNvPr id="10" name="正方形/長方形 9"/>
          <p:cNvSpPr>
            <a:spLocks/>
          </p:cNvSpPr>
          <p:nvPr/>
        </p:nvSpPr>
        <p:spPr>
          <a:xfrm>
            <a:off x="407719" y="5983482"/>
            <a:ext cx="11784281" cy="793487"/>
          </a:xfrm>
          <a:prstGeom prst="rect">
            <a:avLst/>
          </a:prstGeom>
        </p:spPr>
        <p:txBody>
          <a:bodyPr wrap="square">
            <a:spAutoFit/>
          </a:bodyPr>
          <a:lstStyle/>
          <a:p>
            <a:pPr lvl="0">
              <a:lnSpc>
                <a:spcPct val="110000"/>
              </a:lnSpc>
              <a:defRPr>
                <a:uFillTx/>
              </a:defRPr>
            </a:pPr>
            <a:r>
              <a:rPr lang="ja-JP" altLang="en-US" sz="1400" dirty="0">
                <a:uFillTx/>
              </a:rPr>
              <a:t>メディア学を，人間の知能の仕組み，人間の外部環境への関わり方の仕組み，人間同士のコミュニケーションの仕組み，組織や社会システムを成り立たせ働かせている仕組み，地球規模で動く国際社会の仕組み，および，これらを成り立たせ，その骨組みとなる学問と捉え，情報通信技術を基礎として，人間の知的活動を支援するシステムを構築するとともに，新たなメディアの創出により新しい文化の創造に貢献することを目標</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Grp="1" noChangeArrowheads="1"/>
          </p:cNvSpPr>
          <p:nvPr>
            <p:ph type="title"/>
          </p:nvPr>
        </p:nvSpPr>
        <p:spPr>
          <a:xfrm>
            <a:off x="838200" y="300383"/>
            <a:ext cx="10515600" cy="701675"/>
          </a:xfrm>
        </p:spPr>
        <p:txBody>
          <a:bodyPr/>
          <a:lstStyle/>
          <a:p>
            <a:pPr algn="ctr"/>
            <a:r>
              <a:rPr lang="ja-JP" altLang="en-US" sz="3200" dirty="0">
                <a:uFillTx/>
                <a:latin typeface="ＭＳ Ｐゴシック" panose="020B0600070205080204" pitchFamily="50" charset="-128"/>
                <a:ea typeface="ＭＳ Ｐゴシック" panose="020B0600070205080204" pitchFamily="50" charset="-128"/>
              </a:rPr>
              <a:t>卒業研究成果：写真の領域分割によるイラスト作成</a:t>
            </a:r>
          </a:p>
        </p:txBody>
      </p:sp>
      <p:pic>
        <p:nvPicPr>
          <p:cNvPr id="304133" name="Picture 5"/>
          <p:cNvPicPr>
            <a:picLocks noGrp="1" noChangeAspect="1" noChangeArrowheads="1"/>
          </p:cNvPicPr>
          <p:nvPr>
            <p:ph type="body" idx="1"/>
          </p:nvPr>
        </p:nvPicPr>
        <p:blipFill rotWithShape="1">
          <a:blip r:embed="rId3">
            <a:lum contrast="20000"/>
          </a:blip>
          <a:srcRect l="26392" t="3071" r="2746"/>
          <a:stretch/>
        </p:blipFill>
        <p:spPr>
          <a:xfrm>
            <a:off x="5475890" y="1692166"/>
            <a:ext cx="4319751" cy="3928656"/>
          </a:xfrm>
          <a:noFill/>
          <a:ln>
            <a:solidFill>
              <a:schemeClr val="bg1">
                <a:lumMod val="65000"/>
              </a:schemeClr>
            </a:solidFill>
          </a:ln>
        </p:spPr>
      </p:pic>
      <p:pic>
        <p:nvPicPr>
          <p:cNvPr id="304132" name="Picture 4"/>
          <p:cNvPicPr>
            <a:picLocks noChangeAspect="1" noChangeArrowheads="1"/>
          </p:cNvPicPr>
          <p:nvPr/>
        </p:nvPicPr>
        <p:blipFill>
          <a:blip r:embed="rId4"/>
          <a:srcRect/>
          <a:stretch>
            <a:fillRect/>
          </a:stretch>
        </p:blipFill>
        <p:spPr bwMode="auto">
          <a:xfrm>
            <a:off x="2060800" y="2050265"/>
            <a:ext cx="2471506" cy="3509707"/>
          </a:xfrm>
          <a:prstGeom prst="rect">
            <a:avLst/>
          </a:prstGeom>
          <a:noFill/>
          <a:ln>
            <a:noFill/>
          </a:ln>
          <a:effectLst/>
        </p:spPr>
      </p:pic>
      <p:sp>
        <p:nvSpPr>
          <p:cNvPr id="304134" name="Text Box 6"/>
          <p:cNvSpPr txBox="1">
            <a:spLocks noChangeArrowheads="1"/>
          </p:cNvSpPr>
          <p:nvPr/>
        </p:nvSpPr>
        <p:spPr bwMode="auto">
          <a:xfrm>
            <a:off x="6058425" y="5587354"/>
            <a:ext cx="3705225" cy="366713"/>
          </a:xfrm>
          <a:prstGeom prst="rect">
            <a:avLst/>
          </a:prstGeom>
          <a:noFill/>
          <a:ln>
            <a:noFill/>
          </a:ln>
          <a:effectLst/>
        </p:spPr>
        <p:txBody>
          <a:bodyPr wrap="none">
            <a:spAutoFit/>
          </a:bodyPr>
          <a:lstStyle/>
          <a:p>
            <a:r>
              <a:rPr lang="en-US" altLang="ja-JP">
                <a:uFillTx/>
              </a:rPr>
              <a:t>CG</a:t>
            </a:r>
            <a:r>
              <a:rPr lang="ja-JP" altLang="en-US">
                <a:uFillTx/>
              </a:rPr>
              <a:t>画像生成のための画像処理技術</a:t>
            </a:r>
          </a:p>
        </p:txBody>
      </p:sp>
      <p:sp>
        <p:nvSpPr>
          <p:cNvPr id="304135" name="Text Box 7"/>
          <p:cNvSpPr txBox="1">
            <a:spLocks noChangeArrowheads="1"/>
          </p:cNvSpPr>
          <p:nvPr/>
        </p:nvSpPr>
        <p:spPr bwMode="auto">
          <a:xfrm>
            <a:off x="8579689" y="1221837"/>
            <a:ext cx="1217000" cy="369332"/>
          </a:xfrm>
          <a:prstGeom prst="rect">
            <a:avLst/>
          </a:prstGeom>
          <a:noFill/>
          <a:ln>
            <a:noFill/>
          </a:ln>
          <a:effectLst/>
        </p:spPr>
        <p:txBody>
          <a:bodyPr wrap="none">
            <a:spAutoFit/>
          </a:bodyPr>
          <a:lstStyle/>
          <a:p>
            <a:r>
              <a:rPr lang="en-US" altLang="ja-JP">
                <a:uFillTx/>
              </a:rPr>
              <a:t>200</a:t>
            </a:r>
            <a:r>
              <a:rPr lang="ja-JP" altLang="en-US">
                <a:uFillTx/>
              </a:rPr>
              <a:t>ページ</a:t>
            </a:r>
          </a:p>
        </p:txBody>
      </p:sp>
      <p:sp>
        <p:nvSpPr>
          <p:cNvPr id="304136" name="Text Box 8"/>
          <p:cNvSpPr txBox="1">
            <a:spLocks noChangeArrowheads="1"/>
          </p:cNvSpPr>
          <p:nvPr/>
        </p:nvSpPr>
        <p:spPr bwMode="auto">
          <a:xfrm flipH="1">
            <a:off x="6379907" y="1215030"/>
            <a:ext cx="2263282" cy="461665"/>
          </a:xfrm>
          <a:prstGeom prst="rect">
            <a:avLst/>
          </a:prstGeom>
          <a:noFill/>
          <a:ln>
            <a:noFill/>
          </a:ln>
          <a:effectLst/>
        </p:spPr>
        <p:txBody>
          <a:bodyPr wrap="square">
            <a:spAutoFit/>
          </a:bodyPr>
          <a:lstStyle/>
          <a:p>
            <a:r>
              <a:rPr lang="ja-JP" altLang="en-US" sz="2400" dirty="0">
                <a:uFillTx/>
                <a:latin typeface="ＭＳ Ｐゴシック" panose="020B0600070205080204" pitchFamily="50" charset="-128"/>
                <a:ea typeface="ＭＳ Ｐゴシック" panose="020B0600070205080204" pitchFamily="50" charset="-128"/>
              </a:rPr>
              <a:t>領域分割処理</a:t>
            </a:r>
          </a:p>
        </p:txBody>
      </p:sp>
      <p:sp>
        <p:nvSpPr>
          <p:cNvPr id="304137" name="Text Box 9"/>
          <p:cNvSpPr txBox="1">
            <a:spLocks noChangeArrowheads="1"/>
          </p:cNvSpPr>
          <p:nvPr/>
        </p:nvSpPr>
        <p:spPr bwMode="auto">
          <a:xfrm>
            <a:off x="2475102" y="5551839"/>
            <a:ext cx="1377950" cy="366713"/>
          </a:xfrm>
          <a:prstGeom prst="rect">
            <a:avLst/>
          </a:prstGeom>
          <a:noFill/>
          <a:ln>
            <a:noFill/>
          </a:ln>
          <a:effectLst/>
        </p:spPr>
        <p:txBody>
          <a:bodyPr wrap="none">
            <a:spAutoFit/>
          </a:bodyPr>
          <a:lstStyle/>
          <a:p>
            <a:r>
              <a:rPr lang="en-US" altLang="ja-JP" dirty="0">
                <a:uFillTx/>
              </a:rPr>
              <a:t>2004</a:t>
            </a:r>
            <a:r>
              <a:rPr lang="ja-JP" altLang="en-US" dirty="0">
                <a:uFillTx/>
              </a:rPr>
              <a:t>年発行</a:t>
            </a:r>
          </a:p>
        </p:txBody>
      </p:sp>
      <p:sp>
        <p:nvSpPr>
          <p:cNvPr id="2" name="正方形/長方形 1">
            <a:extLst>
              <a:ext uri="{FF2B5EF4-FFF2-40B4-BE49-F238E27FC236}">
                <a16:creationId xmlns:a16="http://schemas.microsoft.com/office/drawing/2014/main" id="{D7962053-D922-4AA2-9FC0-DFBA0BA7750B}"/>
              </a:ext>
            </a:extLst>
          </p:cNvPr>
          <p:cNvSpPr/>
          <p:nvPr/>
        </p:nvSpPr>
        <p:spPr>
          <a:xfrm>
            <a:off x="660400" y="6026097"/>
            <a:ext cx="11075025" cy="646331"/>
          </a:xfrm>
          <a:prstGeom prst="rect">
            <a:avLst/>
          </a:prstGeom>
        </p:spPr>
        <p:txBody>
          <a:bodyPr wrap="square">
            <a:spAutoFit/>
          </a:bodyPr>
          <a:lstStyle/>
          <a:p>
            <a:r>
              <a:rPr lang="ja-JP" altLang="en-US" b="1" dirty="0">
                <a:latin typeface="Arial" panose="020B0604020202020204" pitchFamily="34" charset="0"/>
                <a:cs typeface="Arial" panose="020B0604020202020204" pitchFamily="34" charset="0"/>
              </a:rPr>
              <a:t>Yusuke HAMASAKI</a:t>
            </a:r>
            <a:r>
              <a:rPr lang="ja-JP" altLang="en-US" dirty="0">
                <a:latin typeface="Arial" panose="020B0604020202020204" pitchFamily="34" charset="0"/>
                <a:cs typeface="Arial" panose="020B0604020202020204" pitchFamily="34" charset="0"/>
              </a:rPr>
              <a:t>, Kunio KONDO, Image Generation Method using Synthesis and Control of Rendering Region, Asia Digital Art and Design Association, International Journal of ADADA, Vol.1, pp.31-36, 2004.4</a:t>
            </a:r>
          </a:p>
        </p:txBody>
      </p:sp>
      <p:sp>
        <p:nvSpPr>
          <p:cNvPr id="10" name="テキスト ボックス 1">
            <a:extLst>
              <a:ext uri="{FF2B5EF4-FFF2-40B4-BE49-F238E27FC236}">
                <a16:creationId xmlns:a16="http://schemas.microsoft.com/office/drawing/2014/main" id="{4DB6DD5D-2503-453B-944B-53446CF0BD41}"/>
              </a:ext>
            </a:extLst>
          </p:cNvPr>
          <p:cNvSpPr txBox="1">
            <a:spLocks noChangeArrowheads="1"/>
          </p:cNvSpPr>
          <p:nvPr/>
        </p:nvSpPr>
        <p:spPr bwMode="auto">
          <a:xfrm>
            <a:off x="352024" y="260233"/>
            <a:ext cx="864339" cy="461665"/>
          </a:xfrm>
          <a:prstGeom prst="rect">
            <a:avLst/>
          </a:prstGeom>
          <a:noFill/>
          <a:ln>
            <a:noFill/>
          </a:ln>
        </p:spPr>
        <p:txBody>
          <a:bodyPr wrap="none">
            <a:spAutoFit/>
          </a:bodyPr>
          <a:lstStyle>
            <a:defPPr>
              <a:defRPr lang="ja-JP">
                <a:uFillTx/>
              </a:defRPr>
            </a:defPPr>
            <a:lvl1pPr marL="0" algn="l" defTabSz="914400" rtl="0" eaLnBrk="1" latinLnBrk="0" hangingPunct="1">
              <a:defRPr kumimoji="1" sz="1800" kern="1200">
                <a:solidFill>
                  <a:schemeClr val="tx1"/>
                </a:solidFill>
                <a:uFillTx/>
                <a:latin typeface="+mn-lt"/>
                <a:ea typeface="+mn-ea"/>
                <a:cs typeface="+mn-cs"/>
              </a:defRPr>
            </a:lvl1pPr>
            <a:lvl2pPr marL="457200" algn="l" defTabSz="914400" rtl="0" eaLnBrk="1" latinLnBrk="0" hangingPunct="1">
              <a:defRPr kumimoji="1" sz="1800" kern="1200">
                <a:solidFill>
                  <a:schemeClr val="tx1"/>
                </a:solidFill>
                <a:uFillTx/>
                <a:latin typeface="+mn-lt"/>
                <a:ea typeface="+mn-ea"/>
                <a:cs typeface="+mn-cs"/>
              </a:defRPr>
            </a:lvl2pPr>
            <a:lvl3pPr marL="914400" algn="l" defTabSz="914400" rtl="0" eaLnBrk="1" latinLnBrk="0" hangingPunct="1">
              <a:defRPr kumimoji="1" sz="1800" kern="1200">
                <a:solidFill>
                  <a:schemeClr val="tx1"/>
                </a:solidFill>
                <a:uFillTx/>
                <a:latin typeface="+mn-lt"/>
                <a:ea typeface="+mn-ea"/>
                <a:cs typeface="+mn-cs"/>
              </a:defRPr>
            </a:lvl3pPr>
            <a:lvl4pPr marL="1371600" algn="l" defTabSz="914400" rtl="0" eaLnBrk="1" latinLnBrk="0" hangingPunct="1">
              <a:defRPr kumimoji="1" sz="1800" kern="1200">
                <a:solidFill>
                  <a:schemeClr val="tx1"/>
                </a:solidFill>
                <a:uFillTx/>
                <a:latin typeface="+mn-lt"/>
                <a:ea typeface="+mn-ea"/>
                <a:cs typeface="+mn-cs"/>
              </a:defRPr>
            </a:lvl4pPr>
            <a:lvl5pPr marL="1828800" algn="l" defTabSz="914400" rtl="0" eaLnBrk="1" latinLnBrk="0" hangingPunct="1">
              <a:defRPr kumimoji="1" sz="1800" kern="1200">
                <a:solidFill>
                  <a:schemeClr val="tx1"/>
                </a:solidFill>
                <a:uFillTx/>
                <a:latin typeface="+mn-lt"/>
                <a:ea typeface="+mn-ea"/>
                <a:cs typeface="+mn-cs"/>
              </a:defRPr>
            </a:lvl5pPr>
            <a:lvl6pPr marL="2286000" algn="l" defTabSz="914400" rtl="0" eaLnBrk="1" latinLnBrk="0" hangingPunct="1">
              <a:defRPr kumimoji="1" sz="1800" kern="1200">
                <a:solidFill>
                  <a:schemeClr val="tx1"/>
                </a:solidFill>
                <a:uFillTx/>
                <a:latin typeface="+mn-lt"/>
                <a:ea typeface="+mn-ea"/>
                <a:cs typeface="+mn-cs"/>
              </a:defRPr>
            </a:lvl6pPr>
            <a:lvl7pPr marL="2743200" algn="l" defTabSz="914400" rtl="0" eaLnBrk="1" latinLnBrk="0" hangingPunct="1">
              <a:defRPr kumimoji="1" sz="1800" kern="1200">
                <a:solidFill>
                  <a:schemeClr val="tx1"/>
                </a:solidFill>
                <a:uFillTx/>
                <a:latin typeface="+mn-lt"/>
                <a:ea typeface="+mn-ea"/>
                <a:cs typeface="+mn-cs"/>
              </a:defRPr>
            </a:lvl7pPr>
            <a:lvl8pPr marL="3200400" algn="l" defTabSz="914400" rtl="0" eaLnBrk="1" latinLnBrk="0" hangingPunct="1">
              <a:defRPr kumimoji="1" sz="1800" kern="1200">
                <a:solidFill>
                  <a:schemeClr val="tx1"/>
                </a:solidFill>
                <a:uFillTx/>
                <a:latin typeface="+mn-lt"/>
                <a:ea typeface="+mn-ea"/>
                <a:cs typeface="+mn-cs"/>
              </a:defRPr>
            </a:lvl8pPr>
            <a:lvl9pPr marL="3657600" algn="l" defTabSz="914400" rtl="0" eaLnBrk="1" latinLnBrk="0" hangingPunct="1">
              <a:defRPr kumimoji="1" sz="1800" kern="1200">
                <a:solidFill>
                  <a:schemeClr val="tx1"/>
                </a:solidFill>
                <a:uFillTx/>
                <a:latin typeface="+mn-lt"/>
                <a:ea typeface="+mn-ea"/>
                <a:cs typeface="+mn-cs"/>
              </a:defRPr>
            </a:lvl9pPr>
          </a:lstStyle>
          <a:p>
            <a:pPr eaLnBrk="1" hangingPunct="1">
              <a:spcBef>
                <a:spcPct val="0"/>
              </a:spcBef>
              <a:buFontTx/>
              <a:buNone/>
            </a:pPr>
            <a:r>
              <a:rPr lang="en-US" altLang="ja-JP" sz="2400" b="1" dirty="0">
                <a:solidFill>
                  <a:srgbClr val="C00000"/>
                </a:solidFill>
                <a:uFillTx/>
              </a:rPr>
              <a:t>2004</a:t>
            </a:r>
            <a:endParaRPr lang="ja-JP" altLang="en-US" sz="2400" dirty="0">
              <a:uFillTx/>
            </a:endParaRPr>
          </a:p>
        </p:txBody>
      </p:sp>
      <p:cxnSp>
        <p:nvCxnSpPr>
          <p:cNvPr id="3" name="直線コネクタ 2">
            <a:extLst>
              <a:ext uri="{FF2B5EF4-FFF2-40B4-BE49-F238E27FC236}">
                <a16:creationId xmlns:a16="http://schemas.microsoft.com/office/drawing/2014/main" id="{FDCE27ED-FFB7-47BE-13A6-E1B00E42A9EC}"/>
              </a:ext>
            </a:extLst>
          </p:cNvPr>
          <p:cNvCxnSpPr/>
          <p:nvPr/>
        </p:nvCxnSpPr>
        <p:spPr>
          <a:xfrm>
            <a:off x="405560" y="1066800"/>
            <a:ext cx="11380880" cy="0"/>
          </a:xfrm>
          <a:prstGeom prst="line">
            <a:avLst/>
          </a:prstGeom>
          <a:ln w="28575"/>
        </p:spPr>
        <p:style>
          <a:lnRef idx="1">
            <a:schemeClr val="dk1"/>
          </a:lnRef>
          <a:fillRef idx="0">
            <a:schemeClr val="dk1"/>
          </a:fillRef>
          <a:effectRef idx="0">
            <a:schemeClr val="dk1"/>
          </a:effectRef>
          <a:fontRef idx="minor">
            <a:schemeClr val="tx1"/>
          </a:fontRef>
        </p:style>
      </p:cxnSp>
      <p:sp>
        <p:nvSpPr>
          <p:cNvPr id="5" name="テキスト ボックス 4">
            <a:extLst>
              <a:ext uri="{FF2B5EF4-FFF2-40B4-BE49-F238E27FC236}">
                <a16:creationId xmlns:a16="http://schemas.microsoft.com/office/drawing/2014/main" id="{F630B0EB-5AC0-61ED-0F13-C09EB9D47B35}"/>
              </a:ext>
            </a:extLst>
          </p:cNvPr>
          <p:cNvSpPr txBox="1"/>
          <p:nvPr/>
        </p:nvSpPr>
        <p:spPr>
          <a:xfrm>
            <a:off x="2051951" y="1393061"/>
            <a:ext cx="3148042" cy="646331"/>
          </a:xfrm>
          <a:prstGeom prst="rect">
            <a:avLst/>
          </a:prstGeom>
          <a:noFill/>
        </p:spPr>
        <p:txBody>
          <a:bodyPr wrap="square">
            <a:spAutoFit/>
          </a:bodyPr>
          <a:lstStyle/>
          <a:p>
            <a:r>
              <a:rPr lang="en-US" altLang="ja-JP" sz="1800" dirty="0">
                <a:uFillTx/>
                <a:latin typeface="ＭＳ Ｐゴシック" panose="020B0600070205080204" pitchFamily="50" charset="-128"/>
                <a:ea typeface="ＭＳ Ｐゴシック" panose="020B0600070205080204" pitchFamily="50" charset="-128"/>
              </a:rPr>
              <a:t>NPR</a:t>
            </a:r>
            <a:r>
              <a:rPr lang="ja-JP" altLang="en-US" sz="1800" dirty="0">
                <a:uFillTx/>
                <a:latin typeface="ＭＳ Ｐゴシック" panose="020B0600070205080204" pitchFamily="50" charset="-128"/>
                <a:ea typeface="ＭＳ Ｐゴシック" panose="020B0600070205080204" pitchFamily="50" charset="-128"/>
              </a:rPr>
              <a:t>の卒業研究成果が</a:t>
            </a:r>
            <a:endParaRPr lang="en-US" altLang="ja-JP" sz="1800" dirty="0">
              <a:uFillTx/>
              <a:latin typeface="ＭＳ Ｐゴシック" panose="020B0600070205080204" pitchFamily="50" charset="-128"/>
              <a:ea typeface="ＭＳ Ｐゴシック" panose="020B0600070205080204" pitchFamily="50" charset="-128"/>
            </a:endParaRPr>
          </a:p>
          <a:p>
            <a:r>
              <a:rPr lang="ja-JP" altLang="en-US" sz="1800" dirty="0">
                <a:uFillTx/>
                <a:latin typeface="ＭＳ Ｐゴシック" panose="020B0600070205080204" pitchFamily="50" charset="-128"/>
                <a:ea typeface="ＭＳ Ｐゴシック" panose="020B0600070205080204" pitchFamily="50" charset="-128"/>
              </a:rPr>
              <a:t>ディジタル画像処理に掲載</a:t>
            </a:r>
            <a:endParaRPr lang="ja-JP" altLang="en-US" dirty="0">
              <a:latin typeface="ＭＳ Ｐゴシック" panose="020B0600070205080204" pitchFamily="50" charset="-128"/>
              <a:ea typeface="ＭＳ Ｐゴシック" panose="020B0600070205080204" pitchFamily="50" charset="-128"/>
            </a:endParaRPr>
          </a:p>
        </p:txBody>
      </p:sp>
      <p:sp>
        <p:nvSpPr>
          <p:cNvPr id="6" name="テキスト ボックス 5">
            <a:extLst>
              <a:ext uri="{FF2B5EF4-FFF2-40B4-BE49-F238E27FC236}">
                <a16:creationId xmlns:a16="http://schemas.microsoft.com/office/drawing/2014/main" id="{205375F3-4CE6-BDA9-1D30-213854CBCA5B}"/>
              </a:ext>
            </a:extLst>
          </p:cNvPr>
          <p:cNvSpPr txBox="1"/>
          <p:nvPr/>
        </p:nvSpPr>
        <p:spPr>
          <a:xfrm>
            <a:off x="9981113" y="4915236"/>
            <a:ext cx="2095273" cy="954107"/>
          </a:xfrm>
          <a:prstGeom prst="rect">
            <a:avLst/>
          </a:prstGeom>
          <a:noFill/>
        </p:spPr>
        <p:txBody>
          <a:bodyPr wrap="square">
            <a:spAutoFit/>
          </a:bodyPr>
          <a:lstStyle/>
          <a:p>
            <a:pPr algn="l"/>
            <a:r>
              <a:rPr lang="ja-JP" altLang="en-US" sz="1400" dirty="0">
                <a:solidFill>
                  <a:srgbClr val="0A0A0A"/>
                </a:solidFill>
                <a:latin typeface="+mn-ea"/>
              </a:rPr>
              <a:t>ウクライナ</a:t>
            </a:r>
            <a:r>
              <a:rPr lang="en-US" altLang="ja-JP" sz="1400" dirty="0">
                <a:solidFill>
                  <a:srgbClr val="0A0A0A"/>
                </a:solidFill>
                <a:latin typeface="+mn-ea"/>
              </a:rPr>
              <a:t>,</a:t>
            </a:r>
            <a:r>
              <a:rPr lang="ja-JP" altLang="en-US" sz="1400" dirty="0">
                <a:solidFill>
                  <a:srgbClr val="0A0A0A"/>
                </a:solidFill>
                <a:latin typeface="+mn-ea"/>
              </a:rPr>
              <a:t> </a:t>
            </a:r>
            <a:r>
              <a:rPr lang="ja-JP" altLang="en-US" sz="1400" i="0" dirty="0">
                <a:solidFill>
                  <a:srgbClr val="0A0A0A"/>
                </a:solidFill>
                <a:effectLst/>
                <a:latin typeface="+mn-ea"/>
              </a:rPr>
              <a:t>キーウ</a:t>
            </a:r>
            <a:br>
              <a:rPr lang="en-US" altLang="ja-JP" sz="1400" i="0" dirty="0">
                <a:solidFill>
                  <a:srgbClr val="0A0A0A"/>
                </a:solidFill>
                <a:effectLst/>
                <a:latin typeface="+mn-ea"/>
              </a:rPr>
            </a:br>
            <a:r>
              <a:rPr lang="ja-JP" altLang="en-US" sz="1400" i="0" dirty="0">
                <a:solidFill>
                  <a:srgbClr val="0A0A0A"/>
                </a:solidFill>
                <a:effectLst/>
                <a:latin typeface="+mn-ea"/>
              </a:rPr>
              <a:t>聖ソフィア大聖堂</a:t>
            </a:r>
            <a:br>
              <a:rPr lang="en-US" altLang="ja-JP" sz="1400" i="0" dirty="0">
                <a:solidFill>
                  <a:srgbClr val="0A0A0A"/>
                </a:solidFill>
                <a:effectLst/>
                <a:latin typeface="+mn-ea"/>
              </a:rPr>
            </a:br>
            <a:r>
              <a:rPr lang="en-US" altLang="ja-JP" sz="1400" i="0" dirty="0">
                <a:solidFill>
                  <a:srgbClr val="0A0A0A"/>
                </a:solidFill>
                <a:effectLst/>
                <a:latin typeface="+mn-ea"/>
              </a:rPr>
              <a:t>Photo:</a:t>
            </a:r>
            <a:r>
              <a:rPr lang="ja-JP" altLang="en-US" sz="1400" dirty="0">
                <a:solidFill>
                  <a:srgbClr val="0A0A0A"/>
                </a:solidFill>
                <a:latin typeface="+mn-ea"/>
              </a:rPr>
              <a:t> </a:t>
            </a:r>
            <a:r>
              <a:rPr lang="en-US" altLang="ja-JP" sz="1400" dirty="0">
                <a:solidFill>
                  <a:srgbClr val="0A0A0A"/>
                </a:solidFill>
                <a:latin typeface="+mn-ea"/>
              </a:rPr>
              <a:t>KONDO</a:t>
            </a:r>
            <a:r>
              <a:rPr lang="ja-JP" altLang="en-US" sz="1400" dirty="0">
                <a:solidFill>
                  <a:srgbClr val="0A0A0A"/>
                </a:solidFill>
                <a:latin typeface="+mn-ea"/>
              </a:rPr>
              <a:t> </a:t>
            </a:r>
            <a:r>
              <a:rPr lang="en-US" altLang="ja-JP" sz="1400" dirty="0">
                <a:solidFill>
                  <a:srgbClr val="0A0A0A"/>
                </a:solidFill>
                <a:latin typeface="+mn-ea"/>
              </a:rPr>
              <a:t>Kunio</a:t>
            </a:r>
          </a:p>
          <a:p>
            <a:pPr algn="l"/>
            <a:r>
              <a:rPr lang="en-US" altLang="ja-JP" sz="1400" dirty="0">
                <a:solidFill>
                  <a:srgbClr val="0A0A0A"/>
                </a:solidFill>
                <a:latin typeface="+mn-ea"/>
              </a:rPr>
              <a:t>ICGG2002</a:t>
            </a:r>
            <a:endParaRPr lang="ja-JP" altLang="en-US" sz="1400" i="0" dirty="0">
              <a:solidFill>
                <a:srgbClr val="0A0A0A"/>
              </a:solidFill>
              <a:effectLst/>
              <a:latin typeface="+mn-ea"/>
            </a:endParaRPr>
          </a:p>
        </p:txBody>
      </p:sp>
      <p:pic>
        <p:nvPicPr>
          <p:cNvPr id="7" name="図 6">
            <a:extLst>
              <a:ext uri="{FF2B5EF4-FFF2-40B4-BE49-F238E27FC236}">
                <a16:creationId xmlns:a16="http://schemas.microsoft.com/office/drawing/2014/main" id="{70E045A7-76EA-28B9-8CA3-05B0A9A3AF43}"/>
              </a:ext>
            </a:extLst>
          </p:cNvPr>
          <p:cNvPicPr>
            <a:picLocks noChangeAspect="1"/>
          </p:cNvPicPr>
          <p:nvPr/>
        </p:nvPicPr>
        <p:blipFill rotWithShape="1">
          <a:blip r:embed="rId5">
            <a:extLst>
              <a:ext uri="{28A0092B-C50C-407E-A947-70E740481C1C}">
                <a14:useLocalDpi xmlns:a14="http://schemas.microsoft.com/office/drawing/2010/main" val="0"/>
              </a:ext>
            </a:extLst>
          </a:blip>
          <a:srcRect l="-1842" r="-268"/>
          <a:stretch/>
        </p:blipFill>
        <p:spPr>
          <a:xfrm>
            <a:off x="11087024" y="270201"/>
            <a:ext cx="726663" cy="556341"/>
          </a:xfrm>
          <a:prstGeom prst="rect">
            <a:avLst/>
          </a:prstGeom>
        </p:spPr>
      </p:pic>
      <p:pic>
        <p:nvPicPr>
          <p:cNvPr id="4" name="Picture 2" descr="CG-ARTS｜公益財団法人 画像情報教育振興協会">
            <a:extLst>
              <a:ext uri="{FF2B5EF4-FFF2-40B4-BE49-F238E27FC236}">
                <a16:creationId xmlns:a16="http://schemas.microsoft.com/office/drawing/2014/main" id="{EF00F41C-4DDD-BB4A-2B51-9C483CFB8F7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7880" b="20045"/>
          <a:stretch/>
        </p:blipFill>
        <p:spPr bwMode="auto">
          <a:xfrm>
            <a:off x="220717" y="1467037"/>
            <a:ext cx="1723697" cy="558531"/>
          </a:xfrm>
          <a:prstGeom prst="rect">
            <a:avLst/>
          </a:prstGeom>
          <a:noFill/>
          <a:ln>
            <a:solidFill>
              <a:schemeClr val="bg1">
                <a:lumMod val="65000"/>
              </a:schemeClr>
            </a:solidFill>
          </a:ln>
          <a:extLst>
            <a:ext uri="{909E8E84-426E-40DD-AFC4-6F175D3DCCD1}">
              <a14:hiddenFill xmlns:a14="http://schemas.microsoft.com/office/drawing/2010/main">
                <a:solidFill>
                  <a:srgbClr val="FFFFFF"/>
                </a:solidFill>
              </a14:hiddenFill>
            </a:ext>
          </a:extLst>
        </p:spPr>
      </p:pic>
      <p:sp>
        <p:nvSpPr>
          <p:cNvPr id="8" name="テキスト ボックス 7">
            <a:extLst>
              <a:ext uri="{FF2B5EF4-FFF2-40B4-BE49-F238E27FC236}">
                <a16:creationId xmlns:a16="http://schemas.microsoft.com/office/drawing/2014/main" id="{D9444406-AD69-FD7B-D751-D00FCA891B98}"/>
              </a:ext>
            </a:extLst>
          </p:cNvPr>
          <p:cNvSpPr txBox="1"/>
          <p:nvPr/>
        </p:nvSpPr>
        <p:spPr>
          <a:xfrm>
            <a:off x="10502536" y="561704"/>
            <a:ext cx="599844" cy="461665"/>
          </a:xfrm>
          <a:prstGeom prst="rect">
            <a:avLst/>
          </a:prstGeom>
          <a:noFill/>
        </p:spPr>
        <p:txBody>
          <a:bodyPr wrap="none" rtlCol="0">
            <a:spAutoFit/>
          </a:bodyPr>
          <a:lstStyle/>
          <a:p>
            <a:r>
              <a:rPr kumimoji="1" lang="ja-JP" altLang="en-US" sz="2400" b="1" dirty="0">
                <a:solidFill>
                  <a:srgbClr val="FF0000"/>
                </a:solidFill>
              </a:rPr>
              <a:t>２</a:t>
            </a:r>
            <a:r>
              <a:rPr kumimoji="1" lang="en-US" altLang="ja-JP" sz="2400" b="1" dirty="0">
                <a:solidFill>
                  <a:srgbClr val="FF0000"/>
                </a:solidFill>
              </a:rPr>
              <a:t>D</a:t>
            </a:r>
            <a:endParaRPr kumimoji="1" lang="ja-JP" altLang="en-US" sz="2400" b="1" dirty="0">
              <a:solidFill>
                <a:srgbClr val="FF0000"/>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79DE736F-1B87-4DC8-B3A0-2E9AE0A62D0D}"/>
              </a:ext>
            </a:extLst>
          </p:cNvPr>
          <p:cNvSpPr/>
          <p:nvPr/>
        </p:nvSpPr>
        <p:spPr>
          <a:xfrm>
            <a:off x="323386" y="1427356"/>
            <a:ext cx="11597268" cy="4114800"/>
          </a:xfrm>
          <a:prstGeom prst="rect">
            <a:avLst/>
          </a:prstGeom>
          <a:solidFill>
            <a:schemeClr val="bg1"/>
          </a:solidFill>
          <a:ln>
            <a:solidFill>
              <a:schemeClr val="bg1"/>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kumimoji="1" lang="ja-JP" altLang="en-US"/>
          </a:p>
        </p:txBody>
      </p:sp>
      <p:pic>
        <p:nvPicPr>
          <p:cNvPr id="46091" name="Picture 11" descr="hana(sikaku)2">
            <a:extLst>
              <a:ext uri="{FF2B5EF4-FFF2-40B4-BE49-F238E27FC236}">
                <a16:creationId xmlns:a16="http://schemas.microsoft.com/office/drawing/2014/main" id="{D961D6D6-7F68-480E-832A-9F65B3DEB8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4237764" y="1516719"/>
            <a:ext cx="3542872" cy="3452846"/>
          </a:xfrm>
          <a:prstGeom prst="rect">
            <a:avLst/>
          </a:prstGeom>
          <a:noFill/>
          <a:extLst>
            <a:ext uri="{909E8E84-426E-40DD-AFC4-6F175D3DCCD1}">
              <a14:hiddenFill xmlns:a14="http://schemas.microsoft.com/office/drawing/2010/main">
                <a:solidFill>
                  <a:srgbClr val="FFFFFF"/>
                </a:solidFill>
              </a14:hiddenFill>
            </a:ext>
          </a:extLst>
        </p:spPr>
      </p:pic>
      <p:pic>
        <p:nvPicPr>
          <p:cNvPr id="46092" name="Picture 12" descr="hana(foton)2">
            <a:extLst>
              <a:ext uri="{FF2B5EF4-FFF2-40B4-BE49-F238E27FC236}">
                <a16:creationId xmlns:a16="http://schemas.microsoft.com/office/drawing/2014/main" id="{A812C823-2172-46A5-A2D5-BAE3410732A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614" b="5098"/>
          <a:stretch/>
        </p:blipFill>
        <p:spPr bwMode="auto">
          <a:xfrm>
            <a:off x="512359" y="1758221"/>
            <a:ext cx="3296851" cy="3436486"/>
          </a:xfrm>
          <a:prstGeom prst="rect">
            <a:avLst/>
          </a:prstGeom>
          <a:noFill/>
          <a:extLst>
            <a:ext uri="{909E8E84-426E-40DD-AFC4-6F175D3DCCD1}">
              <a14:hiddenFill xmlns:a14="http://schemas.microsoft.com/office/drawing/2010/main">
                <a:solidFill>
                  <a:srgbClr val="FFFFFF"/>
                </a:solidFill>
              </a14:hiddenFill>
            </a:ext>
          </a:extLst>
        </p:spPr>
      </p:pic>
      <p:pic>
        <p:nvPicPr>
          <p:cNvPr id="5" name="図 4" descr="屋内, 花, テーブル, グリーン が含まれている画像&#10;&#10;自動的に生成された説明">
            <a:extLst>
              <a:ext uri="{FF2B5EF4-FFF2-40B4-BE49-F238E27FC236}">
                <a16:creationId xmlns:a16="http://schemas.microsoft.com/office/drawing/2014/main" id="{D9EE0C1B-6516-473F-AB70-AC4A8378C6FB}"/>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8315989" y="1598803"/>
            <a:ext cx="3470451" cy="3452846"/>
          </a:xfrm>
          <a:prstGeom prst="rect">
            <a:avLst/>
          </a:prstGeom>
        </p:spPr>
      </p:pic>
      <p:sp>
        <p:nvSpPr>
          <p:cNvPr id="7" name="タイトル 1">
            <a:extLst>
              <a:ext uri="{FF2B5EF4-FFF2-40B4-BE49-F238E27FC236}">
                <a16:creationId xmlns:a16="http://schemas.microsoft.com/office/drawing/2014/main" id="{12F630E5-048D-409C-9BBC-C5CDA3882567}"/>
              </a:ext>
            </a:extLst>
          </p:cNvPr>
          <p:cNvSpPr txBox="1">
            <a:spLocks/>
          </p:cNvSpPr>
          <p:nvPr/>
        </p:nvSpPr>
        <p:spPr>
          <a:xfrm>
            <a:off x="114967" y="321207"/>
            <a:ext cx="11377301" cy="7954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2400" dirty="0">
                <a:uFillTx/>
                <a:latin typeface="ＭＳ Ｐゴシック" panose="020B0600070205080204" pitchFamily="50" charset="-128"/>
                <a:ea typeface="ＭＳ Ｐゴシック" panose="020B0600070205080204" pitchFamily="50" charset="-128"/>
              </a:rPr>
              <a:t>卒業研究成果： </a:t>
            </a:r>
            <a:r>
              <a:rPr lang="en-US" altLang="ja-JP" sz="2400" dirty="0">
                <a:latin typeface="Bahnschrift" panose="020B0502040204020203" pitchFamily="34" charset="0"/>
              </a:rPr>
              <a:t>Non Photorealistic Rendering using </a:t>
            </a:r>
            <a:r>
              <a:rPr lang="en-US" altLang="ja-JP" sz="2400" b="1" dirty="0">
                <a:latin typeface="Bahnschrift" panose="020B0502040204020203" pitchFamily="34" charset="0"/>
              </a:rPr>
              <a:t>Photon Brushes</a:t>
            </a:r>
            <a:endParaRPr lang="ja-JP" altLang="en-US" sz="2400" b="1" dirty="0">
              <a:latin typeface="Bahnschrift" panose="020B0502040204020203" pitchFamily="34" charset="0"/>
            </a:endParaRPr>
          </a:p>
        </p:txBody>
      </p:sp>
      <p:sp>
        <p:nvSpPr>
          <p:cNvPr id="2" name="テキスト ボックス 1">
            <a:extLst>
              <a:ext uri="{FF2B5EF4-FFF2-40B4-BE49-F238E27FC236}">
                <a16:creationId xmlns:a16="http://schemas.microsoft.com/office/drawing/2014/main" id="{F25B4F67-6E91-493E-BCA0-63C9B6CA2F8A}"/>
              </a:ext>
            </a:extLst>
          </p:cNvPr>
          <p:cNvSpPr txBox="1"/>
          <p:nvPr/>
        </p:nvSpPr>
        <p:spPr>
          <a:xfrm>
            <a:off x="1419233" y="1204203"/>
            <a:ext cx="1854995" cy="369332"/>
          </a:xfrm>
          <a:prstGeom prst="rect">
            <a:avLst/>
          </a:prstGeom>
          <a:noFill/>
        </p:spPr>
        <p:txBody>
          <a:bodyPr wrap="none" rtlCol="0">
            <a:spAutoFit/>
          </a:bodyPr>
          <a:lstStyle/>
          <a:p>
            <a:r>
              <a:rPr kumimoji="1" lang="en-US" altLang="ja-JP" dirty="0">
                <a:latin typeface="Bahnschrift" panose="020B0502040204020203" pitchFamily="34" charset="0"/>
              </a:rPr>
              <a:t>Photon mapping</a:t>
            </a:r>
            <a:endParaRPr kumimoji="1" lang="ja-JP" altLang="en-US" dirty="0">
              <a:latin typeface="Bahnschrift" panose="020B0502040204020203" pitchFamily="34" charset="0"/>
            </a:endParaRPr>
          </a:p>
        </p:txBody>
      </p:sp>
      <p:sp>
        <p:nvSpPr>
          <p:cNvPr id="8" name="テキスト ボックス 7">
            <a:extLst>
              <a:ext uri="{FF2B5EF4-FFF2-40B4-BE49-F238E27FC236}">
                <a16:creationId xmlns:a16="http://schemas.microsoft.com/office/drawing/2014/main" id="{BE102BE8-2C32-4008-9298-3E43D7FCFE68}"/>
              </a:ext>
            </a:extLst>
          </p:cNvPr>
          <p:cNvSpPr txBox="1"/>
          <p:nvPr/>
        </p:nvSpPr>
        <p:spPr>
          <a:xfrm>
            <a:off x="5013091" y="1242690"/>
            <a:ext cx="1596912" cy="369332"/>
          </a:xfrm>
          <a:prstGeom prst="rect">
            <a:avLst/>
          </a:prstGeom>
          <a:noFill/>
        </p:spPr>
        <p:txBody>
          <a:bodyPr wrap="none" rtlCol="0">
            <a:spAutoFit/>
          </a:bodyPr>
          <a:lstStyle/>
          <a:p>
            <a:r>
              <a:rPr kumimoji="1" lang="en-US" altLang="ja-JP" dirty="0">
                <a:latin typeface="Bahnschrift" panose="020B0502040204020203" pitchFamily="34" charset="0"/>
              </a:rPr>
              <a:t>Photon Brush</a:t>
            </a:r>
            <a:endParaRPr kumimoji="1" lang="ja-JP" altLang="en-US" dirty="0">
              <a:latin typeface="Bahnschrift" panose="020B0502040204020203" pitchFamily="34" charset="0"/>
            </a:endParaRPr>
          </a:p>
        </p:txBody>
      </p:sp>
      <p:sp>
        <p:nvSpPr>
          <p:cNvPr id="9" name="テキスト ボックス 8">
            <a:extLst>
              <a:ext uri="{FF2B5EF4-FFF2-40B4-BE49-F238E27FC236}">
                <a16:creationId xmlns:a16="http://schemas.microsoft.com/office/drawing/2014/main" id="{F4BB3A04-CEBF-48D2-918E-D22B9FE54B6C}"/>
              </a:ext>
            </a:extLst>
          </p:cNvPr>
          <p:cNvSpPr txBox="1"/>
          <p:nvPr/>
        </p:nvSpPr>
        <p:spPr>
          <a:xfrm>
            <a:off x="9028301" y="1210668"/>
            <a:ext cx="1596912" cy="369332"/>
          </a:xfrm>
          <a:prstGeom prst="rect">
            <a:avLst/>
          </a:prstGeom>
          <a:noFill/>
        </p:spPr>
        <p:txBody>
          <a:bodyPr wrap="none" rtlCol="0">
            <a:spAutoFit/>
          </a:bodyPr>
          <a:lstStyle/>
          <a:p>
            <a:r>
              <a:rPr kumimoji="1" lang="en-US" altLang="ja-JP" dirty="0">
                <a:latin typeface="Bahnschrift" panose="020B0502040204020203" pitchFamily="34" charset="0"/>
              </a:rPr>
              <a:t>Photon Brush</a:t>
            </a:r>
            <a:endParaRPr kumimoji="1" lang="ja-JP" altLang="en-US" dirty="0">
              <a:latin typeface="Bahnschrift" panose="020B0502040204020203" pitchFamily="34" charset="0"/>
            </a:endParaRPr>
          </a:p>
        </p:txBody>
      </p:sp>
      <p:sp>
        <p:nvSpPr>
          <p:cNvPr id="3" name="正方形/長方形 3">
            <a:extLst>
              <a:ext uri="{FF2B5EF4-FFF2-40B4-BE49-F238E27FC236}">
                <a16:creationId xmlns:a16="http://schemas.microsoft.com/office/drawing/2014/main" id="{B3E2231F-AC65-643B-4873-D8270F3707CC}"/>
              </a:ext>
            </a:extLst>
          </p:cNvPr>
          <p:cNvSpPr>
            <a:spLocks noChangeArrowheads="1"/>
          </p:cNvSpPr>
          <p:nvPr/>
        </p:nvSpPr>
        <p:spPr bwMode="auto">
          <a:xfrm>
            <a:off x="589280" y="6079589"/>
            <a:ext cx="112166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KONDO Kunio, </a:t>
            </a:r>
            <a:r>
              <a:rPr lang="en-US" altLang="ja-JP" sz="1800" b="1" dirty="0"/>
              <a:t>IWABUCHI </a:t>
            </a:r>
            <a:r>
              <a:rPr lang="en-US" altLang="ja-JP" sz="1800" b="1" dirty="0" err="1"/>
              <a:t>Eitaro</a:t>
            </a:r>
            <a:r>
              <a:rPr lang="en-US" altLang="ja-JP" sz="1800" dirty="0"/>
              <a:t>, Non Photorealistic Rendering using Photon Brushes, Asia Digital Art and Design Association, International Journal of Asia Digital Art and Design Association,</a:t>
            </a:r>
            <a:r>
              <a:rPr lang="ja-JP" altLang="ja-JP" sz="1800" dirty="0"/>
              <a:t>　</a:t>
            </a:r>
            <a:r>
              <a:rPr lang="en-US" altLang="ja-JP" sz="1800" dirty="0"/>
              <a:t>Vol.4, 2006.3</a:t>
            </a:r>
            <a:endParaRPr lang="ja-JP" altLang="ja-JP" sz="1800" dirty="0"/>
          </a:p>
        </p:txBody>
      </p:sp>
      <p:cxnSp>
        <p:nvCxnSpPr>
          <p:cNvPr id="4" name="直線コネクタ 3">
            <a:extLst>
              <a:ext uri="{FF2B5EF4-FFF2-40B4-BE49-F238E27FC236}">
                <a16:creationId xmlns:a16="http://schemas.microsoft.com/office/drawing/2014/main" id="{BA14933B-B886-CDCD-1C8C-32DB51DF31AB}"/>
              </a:ext>
            </a:extLst>
          </p:cNvPr>
          <p:cNvCxnSpPr/>
          <p:nvPr/>
        </p:nvCxnSpPr>
        <p:spPr>
          <a:xfrm>
            <a:off x="405560" y="1066800"/>
            <a:ext cx="11380880" cy="0"/>
          </a:xfrm>
          <a:prstGeom prst="line">
            <a:avLst/>
          </a:prstGeom>
          <a:ln w="28575"/>
        </p:spPr>
        <p:style>
          <a:lnRef idx="1">
            <a:schemeClr val="dk1"/>
          </a:lnRef>
          <a:fillRef idx="0">
            <a:schemeClr val="dk1"/>
          </a:fillRef>
          <a:effectRef idx="0">
            <a:schemeClr val="dk1"/>
          </a:effectRef>
          <a:fontRef idx="minor">
            <a:schemeClr val="tx1"/>
          </a:fontRef>
        </p:style>
      </p:cxnSp>
      <p:sp>
        <p:nvSpPr>
          <p:cNvPr id="12" name="テキスト ボックス 11">
            <a:extLst>
              <a:ext uri="{FF2B5EF4-FFF2-40B4-BE49-F238E27FC236}">
                <a16:creationId xmlns:a16="http://schemas.microsoft.com/office/drawing/2014/main" id="{513CB1E1-7758-4090-2323-E2355A834CD9}"/>
              </a:ext>
            </a:extLst>
          </p:cNvPr>
          <p:cNvSpPr txBox="1"/>
          <p:nvPr/>
        </p:nvSpPr>
        <p:spPr>
          <a:xfrm>
            <a:off x="4686615" y="5522339"/>
            <a:ext cx="2969083" cy="369332"/>
          </a:xfrm>
          <a:prstGeom prst="rect">
            <a:avLst/>
          </a:prstGeom>
          <a:noFill/>
        </p:spPr>
        <p:txBody>
          <a:bodyPr wrap="none" rtlCol="0">
            <a:spAutoFit/>
          </a:bodyPr>
          <a:lstStyle/>
          <a:p>
            <a:r>
              <a:rPr kumimoji="1" lang="ja-JP" altLang="en-US" dirty="0">
                <a:latin typeface="ＭＳ Ｐゴシック" panose="020B0600070205080204" pitchFamily="50" charset="-128"/>
                <a:ea typeface="ＭＳ Ｐゴシック" panose="020B0600070205080204" pitchFamily="50" charset="-128"/>
                <a:cs typeface="Arial" panose="020B0604020202020204" pitchFamily="34" charset="0"/>
              </a:rPr>
              <a:t>発想：</a:t>
            </a:r>
            <a:r>
              <a:rPr kumimoji="1" lang="en-US" altLang="ja-JP" dirty="0">
                <a:latin typeface="ＭＳ Ｐゴシック" panose="020B0600070205080204" pitchFamily="50" charset="-128"/>
                <a:ea typeface="ＭＳ Ｐゴシック" panose="020B0600070205080204" pitchFamily="50" charset="-128"/>
                <a:cs typeface="Arial" panose="020B0604020202020204" pitchFamily="34" charset="0"/>
              </a:rPr>
              <a:t>Photon</a:t>
            </a:r>
            <a:r>
              <a:rPr kumimoji="1" lang="ja-JP" altLang="en-US" dirty="0">
                <a:latin typeface="ＭＳ Ｐゴシック" panose="020B0600070205080204" pitchFamily="50" charset="-128"/>
                <a:ea typeface="ＭＳ Ｐゴシック" panose="020B0600070205080204" pitchFamily="50" charset="-128"/>
                <a:cs typeface="Arial" panose="020B0604020202020204" pitchFamily="34" charset="0"/>
              </a:rPr>
              <a:t>の個数を少なく</a:t>
            </a:r>
          </a:p>
        </p:txBody>
      </p:sp>
      <p:sp>
        <p:nvSpPr>
          <p:cNvPr id="13" name="テキスト ボックス 12">
            <a:extLst>
              <a:ext uri="{FF2B5EF4-FFF2-40B4-BE49-F238E27FC236}">
                <a16:creationId xmlns:a16="http://schemas.microsoft.com/office/drawing/2014/main" id="{6FE42862-6748-383D-7FB3-D7548A5099E4}"/>
              </a:ext>
            </a:extLst>
          </p:cNvPr>
          <p:cNvSpPr txBox="1"/>
          <p:nvPr/>
        </p:nvSpPr>
        <p:spPr>
          <a:xfrm>
            <a:off x="437715" y="5525571"/>
            <a:ext cx="3818033" cy="369332"/>
          </a:xfrm>
          <a:prstGeom prst="rect">
            <a:avLst/>
          </a:prstGeom>
          <a:noFill/>
        </p:spPr>
        <p:txBody>
          <a:bodyPr wrap="none" rtlCol="0">
            <a:spAutoFit/>
          </a:bodyPr>
          <a:lstStyle/>
          <a:p>
            <a:r>
              <a:rPr kumimoji="1" lang="en-US" altLang="ja-JP" dirty="0">
                <a:latin typeface="ＭＳ Ｐゴシック" panose="020B0600070205080204" pitchFamily="50" charset="-128"/>
                <a:ea typeface="ＭＳ Ｐゴシック" panose="020B0600070205080204" pitchFamily="50" charset="-128"/>
                <a:cs typeface="Arial" panose="020B0604020202020204" pitchFamily="34" charset="0"/>
              </a:rPr>
              <a:t>Photon</a:t>
            </a:r>
            <a:r>
              <a:rPr kumimoji="1" lang="ja-JP" altLang="en-US" dirty="0">
                <a:latin typeface="ＭＳ Ｐゴシック" panose="020B0600070205080204" pitchFamily="50" charset="-128"/>
                <a:ea typeface="ＭＳ Ｐゴシック" panose="020B0600070205080204" pitchFamily="50" charset="-128"/>
                <a:cs typeface="Arial" panose="020B0604020202020204" pitchFamily="34" charset="0"/>
              </a:rPr>
              <a:t> </a:t>
            </a:r>
            <a:r>
              <a:rPr kumimoji="1" lang="en-US" altLang="ja-JP" dirty="0">
                <a:latin typeface="ＭＳ Ｐゴシック" panose="020B0600070205080204" pitchFamily="50" charset="-128"/>
                <a:ea typeface="ＭＳ Ｐゴシック" panose="020B0600070205080204" pitchFamily="50" charset="-128"/>
                <a:cs typeface="Arial" panose="020B0604020202020204" pitchFamily="34" charset="0"/>
              </a:rPr>
              <a:t>mapping</a:t>
            </a:r>
            <a:r>
              <a:rPr kumimoji="1" lang="ja-JP" altLang="en-US" dirty="0">
                <a:latin typeface="ＭＳ Ｐゴシック" panose="020B0600070205080204" pitchFamily="50" charset="-128"/>
                <a:ea typeface="ＭＳ Ｐゴシック" panose="020B0600070205080204" pitchFamily="50" charset="-128"/>
                <a:cs typeface="Arial" panose="020B0604020202020204" pitchFamily="34" charset="0"/>
              </a:rPr>
              <a:t>はリアルな画像生成</a:t>
            </a:r>
          </a:p>
        </p:txBody>
      </p:sp>
      <p:pic>
        <p:nvPicPr>
          <p:cNvPr id="14" name="図 13">
            <a:extLst>
              <a:ext uri="{FF2B5EF4-FFF2-40B4-BE49-F238E27FC236}">
                <a16:creationId xmlns:a16="http://schemas.microsoft.com/office/drawing/2014/main" id="{AF16F4AE-AF0F-6D6C-942B-4C3BA3365D10}"/>
              </a:ext>
            </a:extLst>
          </p:cNvPr>
          <p:cNvPicPr>
            <a:picLocks noChangeAspect="1"/>
          </p:cNvPicPr>
          <p:nvPr/>
        </p:nvPicPr>
        <p:blipFill rotWithShape="1">
          <a:blip r:embed="rId6">
            <a:extLst>
              <a:ext uri="{28A0092B-C50C-407E-A947-70E740481C1C}">
                <a14:useLocalDpi xmlns:a14="http://schemas.microsoft.com/office/drawing/2010/main" val="0"/>
              </a:ext>
            </a:extLst>
          </a:blip>
          <a:srcRect l="-1842" r="-268"/>
          <a:stretch/>
        </p:blipFill>
        <p:spPr>
          <a:xfrm>
            <a:off x="11087024" y="270201"/>
            <a:ext cx="726663" cy="556341"/>
          </a:xfrm>
          <a:prstGeom prst="rect">
            <a:avLst/>
          </a:prstGeom>
        </p:spPr>
      </p:pic>
      <p:sp>
        <p:nvSpPr>
          <p:cNvPr id="6" name="テキスト ボックス 1">
            <a:extLst>
              <a:ext uri="{FF2B5EF4-FFF2-40B4-BE49-F238E27FC236}">
                <a16:creationId xmlns:a16="http://schemas.microsoft.com/office/drawing/2014/main" id="{B0114DA7-C5DF-9227-D522-5DA6C22EB3D2}"/>
              </a:ext>
            </a:extLst>
          </p:cNvPr>
          <p:cNvSpPr txBox="1">
            <a:spLocks noChangeArrowheads="1"/>
          </p:cNvSpPr>
          <p:nvPr/>
        </p:nvSpPr>
        <p:spPr bwMode="auto">
          <a:xfrm>
            <a:off x="352024" y="260233"/>
            <a:ext cx="864339" cy="461665"/>
          </a:xfrm>
          <a:prstGeom prst="rect">
            <a:avLst/>
          </a:prstGeom>
          <a:noFill/>
          <a:ln>
            <a:noFill/>
          </a:ln>
        </p:spPr>
        <p:txBody>
          <a:bodyPr wrap="none">
            <a:spAutoFit/>
          </a:bodyPr>
          <a:lstStyle>
            <a:defPPr>
              <a:defRPr lang="ja-JP">
                <a:uFillTx/>
              </a:defRPr>
            </a:defPPr>
            <a:lvl1pPr marL="0" algn="l" defTabSz="914400" rtl="0" eaLnBrk="1" latinLnBrk="0" hangingPunct="1">
              <a:defRPr kumimoji="1" sz="1800" kern="1200">
                <a:solidFill>
                  <a:schemeClr val="tx1"/>
                </a:solidFill>
                <a:uFillTx/>
                <a:latin typeface="+mn-lt"/>
                <a:ea typeface="+mn-ea"/>
                <a:cs typeface="+mn-cs"/>
              </a:defRPr>
            </a:lvl1pPr>
            <a:lvl2pPr marL="457200" algn="l" defTabSz="914400" rtl="0" eaLnBrk="1" latinLnBrk="0" hangingPunct="1">
              <a:defRPr kumimoji="1" sz="1800" kern="1200">
                <a:solidFill>
                  <a:schemeClr val="tx1"/>
                </a:solidFill>
                <a:uFillTx/>
                <a:latin typeface="+mn-lt"/>
                <a:ea typeface="+mn-ea"/>
                <a:cs typeface="+mn-cs"/>
              </a:defRPr>
            </a:lvl2pPr>
            <a:lvl3pPr marL="914400" algn="l" defTabSz="914400" rtl="0" eaLnBrk="1" latinLnBrk="0" hangingPunct="1">
              <a:defRPr kumimoji="1" sz="1800" kern="1200">
                <a:solidFill>
                  <a:schemeClr val="tx1"/>
                </a:solidFill>
                <a:uFillTx/>
                <a:latin typeface="+mn-lt"/>
                <a:ea typeface="+mn-ea"/>
                <a:cs typeface="+mn-cs"/>
              </a:defRPr>
            </a:lvl3pPr>
            <a:lvl4pPr marL="1371600" algn="l" defTabSz="914400" rtl="0" eaLnBrk="1" latinLnBrk="0" hangingPunct="1">
              <a:defRPr kumimoji="1" sz="1800" kern="1200">
                <a:solidFill>
                  <a:schemeClr val="tx1"/>
                </a:solidFill>
                <a:uFillTx/>
                <a:latin typeface="+mn-lt"/>
                <a:ea typeface="+mn-ea"/>
                <a:cs typeface="+mn-cs"/>
              </a:defRPr>
            </a:lvl4pPr>
            <a:lvl5pPr marL="1828800" algn="l" defTabSz="914400" rtl="0" eaLnBrk="1" latinLnBrk="0" hangingPunct="1">
              <a:defRPr kumimoji="1" sz="1800" kern="1200">
                <a:solidFill>
                  <a:schemeClr val="tx1"/>
                </a:solidFill>
                <a:uFillTx/>
                <a:latin typeface="+mn-lt"/>
                <a:ea typeface="+mn-ea"/>
                <a:cs typeface="+mn-cs"/>
              </a:defRPr>
            </a:lvl5pPr>
            <a:lvl6pPr marL="2286000" algn="l" defTabSz="914400" rtl="0" eaLnBrk="1" latinLnBrk="0" hangingPunct="1">
              <a:defRPr kumimoji="1" sz="1800" kern="1200">
                <a:solidFill>
                  <a:schemeClr val="tx1"/>
                </a:solidFill>
                <a:uFillTx/>
                <a:latin typeface="+mn-lt"/>
                <a:ea typeface="+mn-ea"/>
                <a:cs typeface="+mn-cs"/>
              </a:defRPr>
            </a:lvl6pPr>
            <a:lvl7pPr marL="2743200" algn="l" defTabSz="914400" rtl="0" eaLnBrk="1" latinLnBrk="0" hangingPunct="1">
              <a:defRPr kumimoji="1" sz="1800" kern="1200">
                <a:solidFill>
                  <a:schemeClr val="tx1"/>
                </a:solidFill>
                <a:uFillTx/>
                <a:latin typeface="+mn-lt"/>
                <a:ea typeface="+mn-ea"/>
                <a:cs typeface="+mn-cs"/>
              </a:defRPr>
            </a:lvl7pPr>
            <a:lvl8pPr marL="3200400" algn="l" defTabSz="914400" rtl="0" eaLnBrk="1" latinLnBrk="0" hangingPunct="1">
              <a:defRPr kumimoji="1" sz="1800" kern="1200">
                <a:solidFill>
                  <a:schemeClr val="tx1"/>
                </a:solidFill>
                <a:uFillTx/>
                <a:latin typeface="+mn-lt"/>
                <a:ea typeface="+mn-ea"/>
                <a:cs typeface="+mn-cs"/>
              </a:defRPr>
            </a:lvl8pPr>
            <a:lvl9pPr marL="3657600" algn="l" defTabSz="914400" rtl="0" eaLnBrk="1" latinLnBrk="0" hangingPunct="1">
              <a:defRPr kumimoji="1" sz="1800" kern="1200">
                <a:solidFill>
                  <a:schemeClr val="tx1"/>
                </a:solidFill>
                <a:uFillTx/>
                <a:latin typeface="+mn-lt"/>
                <a:ea typeface="+mn-ea"/>
                <a:cs typeface="+mn-cs"/>
              </a:defRPr>
            </a:lvl9pPr>
          </a:lstStyle>
          <a:p>
            <a:pPr eaLnBrk="1" hangingPunct="1">
              <a:spcBef>
                <a:spcPct val="0"/>
              </a:spcBef>
              <a:buFontTx/>
              <a:buNone/>
            </a:pPr>
            <a:r>
              <a:rPr lang="en-US" altLang="ja-JP" sz="2400" b="1" dirty="0">
                <a:solidFill>
                  <a:srgbClr val="C00000"/>
                </a:solidFill>
                <a:uFillTx/>
              </a:rPr>
              <a:t>2006</a:t>
            </a:r>
            <a:endParaRPr lang="ja-JP" altLang="en-US" sz="2400" dirty="0">
              <a:uFillTx/>
            </a:endParaRPr>
          </a:p>
        </p:txBody>
      </p:sp>
      <p:sp>
        <p:nvSpPr>
          <p:cNvPr id="11" name="テキスト ボックス 10">
            <a:extLst>
              <a:ext uri="{FF2B5EF4-FFF2-40B4-BE49-F238E27FC236}">
                <a16:creationId xmlns:a16="http://schemas.microsoft.com/office/drawing/2014/main" id="{4694D238-5F6F-055E-6DEB-41ACEA9E4216}"/>
              </a:ext>
            </a:extLst>
          </p:cNvPr>
          <p:cNvSpPr txBox="1"/>
          <p:nvPr/>
        </p:nvSpPr>
        <p:spPr>
          <a:xfrm>
            <a:off x="10620101" y="600893"/>
            <a:ext cx="564578" cy="461665"/>
          </a:xfrm>
          <a:prstGeom prst="rect">
            <a:avLst/>
          </a:prstGeom>
          <a:noFill/>
        </p:spPr>
        <p:txBody>
          <a:bodyPr wrap="none" rtlCol="0">
            <a:spAutoFit/>
          </a:bodyPr>
          <a:lstStyle/>
          <a:p>
            <a:r>
              <a:rPr kumimoji="1" lang="en-US" altLang="ja-JP" sz="2400" b="1" dirty="0">
                <a:solidFill>
                  <a:srgbClr val="FF0000"/>
                </a:solidFill>
              </a:rPr>
              <a:t>3D</a:t>
            </a:r>
            <a:endParaRPr kumimoji="1" lang="ja-JP" altLang="en-US" sz="2400" b="1" dirty="0">
              <a:solidFill>
                <a:srgbClr val="FF0000"/>
              </a:solidFill>
            </a:endParaRPr>
          </a:p>
        </p:txBody>
      </p:sp>
    </p:spTree>
    <p:extLst>
      <p:ext uri="{BB962C8B-B14F-4D97-AF65-F5344CB8AC3E}">
        <p14:creationId xmlns:p14="http://schemas.microsoft.com/office/powerpoint/2010/main" val="36888525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スライド番号プレースホルダー 4"/>
          <p:cNvSpPr>
            <a:spLocks noGrp="1"/>
          </p:cNvSpPr>
          <p:nvPr>
            <p:ph type="sldNum" sz="quarter" idx="12"/>
          </p:nvPr>
        </p:nvSpPr>
        <p:spPr>
          <a:xfrm>
            <a:off x="9096122" y="6356350"/>
            <a:ext cx="2743200" cy="365125"/>
          </a:xfrm>
          <a:noFill/>
        </p:spPr>
        <p:txBody>
          <a:bodyPr/>
          <a:lstStyle>
            <a:lvl1pPr eaLnBrk="0" hangingPunct="0">
              <a:spcBef>
                <a:spcPct val="20000"/>
              </a:spcBef>
              <a:buChar char="•"/>
              <a:defRPr kumimoji="1" sz="3200">
                <a:solidFill>
                  <a:schemeClr val="tx1"/>
                </a:solidFill>
                <a:uFillTx/>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uFillTx/>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uFillTx/>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uFillTx/>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uFillTx/>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9pPr>
          </a:lstStyle>
          <a:p>
            <a:pPr eaLnBrk="1" hangingPunct="1">
              <a:spcBef>
                <a:spcPct val="0"/>
              </a:spcBef>
              <a:buFontTx/>
              <a:buNone/>
            </a:pPr>
            <a:fld id="{B7E18224-3508-4C7A-BF96-EF2468F38069}" type="slidenum">
              <a:rPr lang="ja-JP" altLang="en-US" sz="1400">
                <a:uFillTx/>
              </a:rPr>
              <a:pPr eaLnBrk="1" hangingPunct="1">
                <a:spcBef>
                  <a:spcPct val="0"/>
                </a:spcBef>
                <a:buFontTx/>
                <a:buNone/>
              </a:pPr>
              <a:t>32</a:t>
            </a:fld>
            <a:endParaRPr lang="en-US" altLang="ja-JP" sz="1400" dirty="0">
              <a:uFillTx/>
            </a:endParaRPr>
          </a:p>
        </p:txBody>
      </p:sp>
      <p:sp>
        <p:nvSpPr>
          <p:cNvPr id="43011" name="Rectangle 2"/>
          <p:cNvSpPr>
            <a:spLocks noChangeArrowheads="1"/>
          </p:cNvSpPr>
          <p:nvPr/>
        </p:nvSpPr>
        <p:spPr bwMode="auto">
          <a:xfrm>
            <a:off x="1774825" y="6429375"/>
            <a:ext cx="8497888" cy="287338"/>
          </a:xfrm>
          <a:prstGeom prst="rect">
            <a:avLst/>
          </a:prstGeom>
          <a:solidFill>
            <a:schemeClr val="bg1"/>
          </a:solidFill>
          <a:ln>
            <a:noFill/>
          </a:ln>
          <a:effectLst/>
        </p:spPr>
        <p:txBody>
          <a:bodyPr wrap="none" anchor="ctr"/>
          <a:lstStyle>
            <a:lvl1pPr eaLnBrk="0" hangingPunct="0">
              <a:spcBef>
                <a:spcPct val="20000"/>
              </a:spcBef>
              <a:buChar char="•"/>
              <a:defRPr kumimoji="1" sz="3200">
                <a:solidFill>
                  <a:schemeClr val="tx1"/>
                </a:solidFill>
                <a:uFillTx/>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uFillTx/>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uFillTx/>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uFillTx/>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uFillTx/>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9pPr>
          </a:lstStyle>
          <a:p>
            <a:pPr eaLnBrk="1" hangingPunct="1">
              <a:spcBef>
                <a:spcPct val="0"/>
              </a:spcBef>
              <a:buFontTx/>
              <a:buNone/>
            </a:pPr>
            <a:endParaRPr lang="ja-JP" altLang="en-US" sz="1800">
              <a:uFillTx/>
            </a:endParaRPr>
          </a:p>
        </p:txBody>
      </p:sp>
      <p:pic>
        <p:nvPicPr>
          <p:cNvPr id="43012" name="Picture 3" descr="mondrian02"/>
          <p:cNvPicPr>
            <a:picLocks noChangeAspect="1" noChangeArrowheads="1"/>
          </p:cNvPicPr>
          <p:nvPr/>
        </p:nvPicPr>
        <p:blipFill>
          <a:blip r:embed="rId3" cstate="print"/>
          <a:srcRect/>
          <a:stretch>
            <a:fillRect/>
          </a:stretch>
        </p:blipFill>
        <p:spPr bwMode="auto">
          <a:xfrm>
            <a:off x="6240464" y="3868739"/>
            <a:ext cx="1692275" cy="1209675"/>
          </a:xfrm>
          <a:prstGeom prst="rect">
            <a:avLst/>
          </a:prstGeom>
          <a:noFill/>
          <a:ln>
            <a:noFill/>
          </a:ln>
        </p:spPr>
      </p:pic>
      <p:pic>
        <p:nvPicPr>
          <p:cNvPr id="43013" name="Picture 4" descr="mondrian04"/>
          <p:cNvPicPr>
            <a:picLocks noChangeAspect="1" noChangeArrowheads="1"/>
          </p:cNvPicPr>
          <p:nvPr/>
        </p:nvPicPr>
        <p:blipFill>
          <a:blip r:embed="rId4"/>
          <a:srcRect/>
          <a:stretch>
            <a:fillRect/>
          </a:stretch>
        </p:blipFill>
        <p:spPr bwMode="auto">
          <a:xfrm>
            <a:off x="6600902" y="1167724"/>
            <a:ext cx="1114955" cy="1568715"/>
          </a:xfrm>
          <a:prstGeom prst="rect">
            <a:avLst/>
          </a:prstGeom>
          <a:noFill/>
          <a:ln>
            <a:noFill/>
          </a:ln>
        </p:spPr>
      </p:pic>
      <p:pic>
        <p:nvPicPr>
          <p:cNvPr id="43014" name="Picture 5" descr="mondrian01"/>
          <p:cNvPicPr>
            <a:picLocks noChangeAspect="1" noChangeArrowheads="1"/>
          </p:cNvPicPr>
          <p:nvPr/>
        </p:nvPicPr>
        <p:blipFill>
          <a:blip r:embed="rId5"/>
          <a:srcRect/>
          <a:stretch>
            <a:fillRect/>
          </a:stretch>
        </p:blipFill>
        <p:spPr bwMode="auto">
          <a:xfrm>
            <a:off x="1739901" y="4013200"/>
            <a:ext cx="1692275" cy="1169988"/>
          </a:xfrm>
          <a:prstGeom prst="rect">
            <a:avLst/>
          </a:prstGeom>
          <a:noFill/>
          <a:ln>
            <a:noFill/>
          </a:ln>
        </p:spPr>
      </p:pic>
      <p:pic>
        <p:nvPicPr>
          <p:cNvPr id="43015" name="Picture 6" descr="mondrian05"/>
          <p:cNvPicPr>
            <a:picLocks noChangeAspect="1" noChangeArrowheads="1"/>
          </p:cNvPicPr>
          <p:nvPr/>
        </p:nvPicPr>
        <p:blipFill>
          <a:blip r:embed="rId6"/>
          <a:srcRect/>
          <a:stretch>
            <a:fillRect/>
          </a:stretch>
        </p:blipFill>
        <p:spPr bwMode="auto">
          <a:xfrm>
            <a:off x="1882776" y="1204914"/>
            <a:ext cx="1547813" cy="1335087"/>
          </a:xfrm>
          <a:prstGeom prst="rect">
            <a:avLst/>
          </a:prstGeom>
          <a:noFill/>
          <a:ln>
            <a:noFill/>
          </a:ln>
        </p:spPr>
      </p:pic>
      <p:sp>
        <p:nvSpPr>
          <p:cNvPr id="43016" name="Text Box 8"/>
          <p:cNvSpPr txBox="1">
            <a:spLocks noChangeArrowheads="1"/>
          </p:cNvSpPr>
          <p:nvPr/>
        </p:nvSpPr>
        <p:spPr bwMode="auto">
          <a:xfrm>
            <a:off x="8039101" y="2973103"/>
            <a:ext cx="3075589" cy="830997"/>
          </a:xfrm>
          <a:prstGeom prst="rect">
            <a:avLst/>
          </a:prstGeom>
          <a:noFill/>
          <a:ln>
            <a:noFill/>
          </a:ln>
          <a:effectLst/>
        </p:spPr>
        <p:txBody>
          <a:bodyPr wrap="square">
            <a:spAutoFit/>
          </a:bodyPr>
          <a:lstStyle>
            <a:lvl1pPr marL="92075" indent="-92075" eaLnBrk="0" hangingPunct="0">
              <a:spcBef>
                <a:spcPct val="20000"/>
              </a:spcBef>
              <a:buChar char="•"/>
              <a:defRPr kumimoji="1" sz="3200">
                <a:solidFill>
                  <a:schemeClr val="tx1"/>
                </a:solidFill>
                <a:uFillTx/>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uFillTx/>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uFillTx/>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uFillTx/>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uFillTx/>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9pPr>
          </a:lstStyle>
          <a:p>
            <a:pPr eaLnBrk="1" hangingPunct="1">
              <a:spcBef>
                <a:spcPct val="50000"/>
              </a:spcBef>
            </a:pPr>
            <a:r>
              <a:rPr lang="ja-JP" altLang="en-US" sz="1600" dirty="0">
                <a:uFillTx/>
                <a:latin typeface="+mn-lt"/>
              </a:rPr>
              <a:t>形状変形・単純化</a:t>
            </a:r>
          </a:p>
          <a:p>
            <a:pPr eaLnBrk="1" hangingPunct="1">
              <a:spcBef>
                <a:spcPct val="0"/>
              </a:spcBef>
            </a:pPr>
            <a:r>
              <a:rPr lang="ja-JP" altLang="en-US" sz="1600" dirty="0">
                <a:uFillTx/>
                <a:latin typeface="+mn-lt"/>
              </a:rPr>
              <a:t>輪郭線による空間情報取り出し</a:t>
            </a:r>
          </a:p>
          <a:p>
            <a:pPr eaLnBrk="1" hangingPunct="1">
              <a:spcBef>
                <a:spcPct val="0"/>
              </a:spcBef>
            </a:pPr>
            <a:r>
              <a:rPr lang="ja-JP" altLang="en-US" sz="1600" dirty="0">
                <a:uFillTx/>
                <a:latin typeface="+mn-lt"/>
              </a:rPr>
              <a:t>色数減少</a:t>
            </a:r>
          </a:p>
        </p:txBody>
      </p:sp>
      <p:sp>
        <p:nvSpPr>
          <p:cNvPr id="43017" name="Text Box 9"/>
          <p:cNvSpPr txBox="1">
            <a:spLocks noChangeArrowheads="1"/>
          </p:cNvSpPr>
          <p:nvPr/>
        </p:nvSpPr>
        <p:spPr bwMode="auto">
          <a:xfrm>
            <a:off x="8148638" y="5820870"/>
            <a:ext cx="2850416" cy="888769"/>
          </a:xfrm>
          <a:prstGeom prst="rect">
            <a:avLst/>
          </a:prstGeom>
          <a:noFill/>
          <a:ln>
            <a:noFill/>
          </a:ln>
          <a:effectLst/>
        </p:spPr>
        <p:txBody>
          <a:bodyPr wrap="square">
            <a:spAutoFit/>
          </a:bodyPr>
          <a:lstStyle>
            <a:lvl1pPr marL="92075" indent="-92075" eaLnBrk="0" hangingPunct="0">
              <a:spcBef>
                <a:spcPct val="20000"/>
              </a:spcBef>
              <a:buChar char="•"/>
              <a:defRPr kumimoji="1" sz="3200">
                <a:solidFill>
                  <a:schemeClr val="tx1"/>
                </a:solidFill>
                <a:uFillTx/>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uFillTx/>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uFillTx/>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uFillTx/>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uFillTx/>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9pPr>
          </a:lstStyle>
          <a:p>
            <a:pPr eaLnBrk="1" hangingPunct="1">
              <a:lnSpc>
                <a:spcPts val="1400"/>
              </a:lnSpc>
              <a:spcBef>
                <a:spcPct val="50000"/>
              </a:spcBef>
            </a:pPr>
            <a:r>
              <a:rPr lang="en-US" altLang="ja-JP" sz="1600" dirty="0">
                <a:uFillTx/>
                <a:latin typeface="+mn-lt"/>
              </a:rPr>
              <a:t>Shape simplification</a:t>
            </a:r>
          </a:p>
          <a:p>
            <a:pPr eaLnBrk="1" hangingPunct="1">
              <a:lnSpc>
                <a:spcPts val="1400"/>
              </a:lnSpc>
              <a:spcBef>
                <a:spcPct val="50000"/>
              </a:spcBef>
            </a:pPr>
            <a:r>
              <a:rPr lang="en-US" altLang="ja-JP" sz="1600" dirty="0">
                <a:uFillTx/>
                <a:latin typeface="+mn-lt"/>
              </a:rPr>
              <a:t>Contour Extraction</a:t>
            </a:r>
          </a:p>
          <a:p>
            <a:pPr eaLnBrk="1" hangingPunct="1">
              <a:lnSpc>
                <a:spcPts val="1400"/>
              </a:lnSpc>
              <a:spcBef>
                <a:spcPct val="50000"/>
              </a:spcBef>
            </a:pPr>
            <a:r>
              <a:rPr lang="en-US" altLang="ja-JP" sz="1600" dirty="0">
                <a:uFillTx/>
                <a:latin typeface="+mn-lt"/>
              </a:rPr>
              <a:t>Feature Extraction</a:t>
            </a:r>
          </a:p>
        </p:txBody>
      </p:sp>
      <p:sp>
        <p:nvSpPr>
          <p:cNvPr id="43018" name="Text Box 10"/>
          <p:cNvSpPr txBox="1">
            <a:spLocks noChangeArrowheads="1"/>
          </p:cNvSpPr>
          <p:nvPr/>
        </p:nvSpPr>
        <p:spPr bwMode="auto">
          <a:xfrm>
            <a:off x="3515710" y="6011588"/>
            <a:ext cx="2795307" cy="586122"/>
          </a:xfrm>
          <a:prstGeom prst="rect">
            <a:avLst/>
          </a:prstGeom>
          <a:noFill/>
          <a:ln>
            <a:noFill/>
          </a:ln>
          <a:effectLst/>
        </p:spPr>
        <p:txBody>
          <a:bodyPr wrap="square">
            <a:spAutoFit/>
          </a:bodyPr>
          <a:lstStyle>
            <a:lvl1pPr marL="92075" indent="-92075" eaLnBrk="0" hangingPunct="0">
              <a:spcBef>
                <a:spcPct val="20000"/>
              </a:spcBef>
              <a:buChar char="•"/>
              <a:defRPr kumimoji="1" sz="3200">
                <a:solidFill>
                  <a:schemeClr val="tx1"/>
                </a:solidFill>
                <a:uFillTx/>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uFillTx/>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uFillTx/>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uFillTx/>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uFillTx/>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9pPr>
          </a:lstStyle>
          <a:p>
            <a:pPr eaLnBrk="1" hangingPunct="1">
              <a:lnSpc>
                <a:spcPts val="1400"/>
              </a:lnSpc>
              <a:spcBef>
                <a:spcPct val="50000"/>
              </a:spcBef>
            </a:pPr>
            <a:r>
              <a:rPr lang="en-US" altLang="ja-JP" sz="1600" dirty="0">
                <a:uFillTx/>
                <a:latin typeface="+mn-lt"/>
              </a:rPr>
              <a:t>Shape simplification</a:t>
            </a:r>
          </a:p>
          <a:p>
            <a:pPr eaLnBrk="1" hangingPunct="1">
              <a:lnSpc>
                <a:spcPts val="1400"/>
              </a:lnSpc>
              <a:spcBef>
                <a:spcPct val="50000"/>
              </a:spcBef>
            </a:pPr>
            <a:r>
              <a:rPr lang="en-US" altLang="ja-JP" sz="1600" dirty="0">
                <a:uFillTx/>
                <a:latin typeface="+mn-lt"/>
              </a:rPr>
              <a:t>Feature Extraction</a:t>
            </a:r>
          </a:p>
        </p:txBody>
      </p:sp>
      <p:grpSp>
        <p:nvGrpSpPr>
          <p:cNvPr id="43019" name="Group 11"/>
          <p:cNvGrpSpPr/>
          <p:nvPr/>
        </p:nvGrpSpPr>
        <p:grpSpPr>
          <a:xfrm>
            <a:off x="6240463" y="2717800"/>
            <a:ext cx="1733550" cy="990600"/>
            <a:chOff x="4382" y="232"/>
            <a:chExt cx="1092" cy="624"/>
          </a:xfrm>
        </p:grpSpPr>
        <p:sp>
          <p:nvSpPr>
            <p:cNvPr id="43061" name="Rectangle 12"/>
            <p:cNvSpPr>
              <a:spLocks noChangeArrowheads="1"/>
            </p:cNvSpPr>
            <p:nvPr/>
          </p:nvSpPr>
          <p:spPr bwMode="auto">
            <a:xfrm>
              <a:off x="5081" y="232"/>
              <a:ext cx="393" cy="194"/>
            </a:xfrm>
            <a:prstGeom prst="rect">
              <a:avLst/>
            </a:prstGeom>
            <a:noFill/>
            <a:ln>
              <a:noFill/>
            </a:ln>
            <a:effectLst/>
          </p:spPr>
          <p:txBody>
            <a:bodyPr wrap="none">
              <a:spAutoFit/>
            </a:bodyPr>
            <a:lstStyle>
              <a:lvl1pPr eaLnBrk="0" hangingPunct="0">
                <a:spcBef>
                  <a:spcPct val="20000"/>
                </a:spcBef>
                <a:buChar char="•"/>
                <a:defRPr kumimoji="1" sz="3200">
                  <a:solidFill>
                    <a:schemeClr val="tx1"/>
                  </a:solidFill>
                  <a:uFillTx/>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uFillTx/>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uFillTx/>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uFillTx/>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uFillTx/>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9pPr>
            </a:lstStyle>
            <a:p>
              <a:pPr eaLnBrk="1" hangingPunct="1">
                <a:spcBef>
                  <a:spcPct val="0"/>
                </a:spcBef>
                <a:buFontTx/>
                <a:buNone/>
              </a:pPr>
              <a:r>
                <a:rPr lang="en-US" altLang="ja-JP" sz="1400">
                  <a:solidFill>
                    <a:srgbClr val="0000FF"/>
                  </a:solidFill>
                  <a:uFillTx/>
                  <a:latin typeface="Times New Roman" pitchFamily="18" charset="0"/>
                </a:rPr>
                <a:t>Shape</a:t>
              </a:r>
              <a:endParaRPr lang="ja-JP" altLang="en-US" sz="1400">
                <a:solidFill>
                  <a:srgbClr val="0000FF"/>
                </a:solidFill>
                <a:uFillTx/>
                <a:latin typeface="Times New Roman" pitchFamily="18" charset="0"/>
              </a:endParaRPr>
            </a:p>
          </p:txBody>
        </p:sp>
        <p:sp>
          <p:nvSpPr>
            <p:cNvPr id="43062" name="Rectangle 13"/>
            <p:cNvSpPr>
              <a:spLocks noChangeArrowheads="1"/>
            </p:cNvSpPr>
            <p:nvPr/>
          </p:nvSpPr>
          <p:spPr bwMode="auto">
            <a:xfrm>
              <a:off x="4382" y="232"/>
              <a:ext cx="387" cy="194"/>
            </a:xfrm>
            <a:prstGeom prst="rect">
              <a:avLst/>
            </a:prstGeom>
            <a:noFill/>
            <a:ln>
              <a:noFill/>
            </a:ln>
            <a:effectLst/>
          </p:spPr>
          <p:txBody>
            <a:bodyPr wrap="none">
              <a:spAutoFit/>
            </a:bodyPr>
            <a:lstStyle>
              <a:lvl1pPr eaLnBrk="0" hangingPunct="0">
                <a:spcBef>
                  <a:spcPct val="20000"/>
                </a:spcBef>
                <a:buChar char="•"/>
                <a:defRPr kumimoji="1" sz="3200">
                  <a:solidFill>
                    <a:schemeClr val="tx1"/>
                  </a:solidFill>
                  <a:uFillTx/>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uFillTx/>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uFillTx/>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uFillTx/>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uFillTx/>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9pPr>
            </a:lstStyle>
            <a:p>
              <a:pPr eaLnBrk="1" hangingPunct="1">
                <a:spcBef>
                  <a:spcPct val="0"/>
                </a:spcBef>
                <a:buFontTx/>
                <a:buNone/>
              </a:pPr>
              <a:r>
                <a:rPr lang="en-US" altLang="ja-JP" sz="1400">
                  <a:solidFill>
                    <a:srgbClr val="006600"/>
                  </a:solidFill>
                  <a:uFillTx/>
                  <a:latin typeface="Times New Roman" pitchFamily="18" charset="0"/>
                </a:rPr>
                <a:t>Space</a:t>
              </a:r>
              <a:endParaRPr lang="ja-JP" altLang="en-US" sz="1400">
                <a:solidFill>
                  <a:srgbClr val="006600"/>
                </a:solidFill>
                <a:uFillTx/>
                <a:latin typeface="Times New Roman" pitchFamily="18" charset="0"/>
              </a:endParaRPr>
            </a:p>
          </p:txBody>
        </p:sp>
        <p:sp>
          <p:nvSpPr>
            <p:cNvPr id="43063" name="Rectangle 14"/>
            <p:cNvSpPr>
              <a:spLocks noChangeArrowheads="1"/>
            </p:cNvSpPr>
            <p:nvPr/>
          </p:nvSpPr>
          <p:spPr bwMode="auto">
            <a:xfrm>
              <a:off x="4729" y="662"/>
              <a:ext cx="374" cy="194"/>
            </a:xfrm>
            <a:prstGeom prst="rect">
              <a:avLst/>
            </a:prstGeom>
            <a:noFill/>
            <a:ln>
              <a:noFill/>
            </a:ln>
            <a:effectLst/>
          </p:spPr>
          <p:txBody>
            <a:bodyPr wrap="none">
              <a:spAutoFit/>
            </a:bodyPr>
            <a:lstStyle>
              <a:lvl1pPr eaLnBrk="0" hangingPunct="0">
                <a:spcBef>
                  <a:spcPct val="20000"/>
                </a:spcBef>
                <a:buChar char="•"/>
                <a:defRPr kumimoji="1" sz="3200">
                  <a:solidFill>
                    <a:schemeClr val="tx1"/>
                  </a:solidFill>
                  <a:uFillTx/>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uFillTx/>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uFillTx/>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uFillTx/>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uFillTx/>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9pPr>
            </a:lstStyle>
            <a:p>
              <a:pPr eaLnBrk="1" hangingPunct="1">
                <a:spcBef>
                  <a:spcPct val="0"/>
                </a:spcBef>
                <a:buFontTx/>
                <a:buNone/>
              </a:pPr>
              <a:r>
                <a:rPr lang="en-US" altLang="ja-JP" sz="1400">
                  <a:solidFill>
                    <a:srgbClr val="E06600"/>
                  </a:solidFill>
                  <a:uFillTx/>
                  <a:latin typeface="Times New Roman" pitchFamily="18" charset="0"/>
                </a:rPr>
                <a:t>Color</a:t>
              </a:r>
              <a:endParaRPr lang="ja-JP" altLang="en-US" sz="1400">
                <a:solidFill>
                  <a:srgbClr val="E06600"/>
                </a:solidFill>
                <a:uFillTx/>
                <a:latin typeface="Times New Roman" pitchFamily="18" charset="0"/>
              </a:endParaRPr>
            </a:p>
          </p:txBody>
        </p:sp>
        <p:sp>
          <p:nvSpPr>
            <p:cNvPr id="43064" name="Line 15"/>
            <p:cNvSpPr>
              <a:spLocks noChangeShapeType="1"/>
            </p:cNvSpPr>
            <p:nvPr/>
          </p:nvSpPr>
          <p:spPr bwMode="auto">
            <a:xfrm>
              <a:off x="4946" y="500"/>
              <a:ext cx="2" cy="221"/>
            </a:xfrm>
            <a:prstGeom prst="line">
              <a:avLst/>
            </a:prstGeom>
            <a:noFill/>
            <a:ln w="9525">
              <a:solidFill>
                <a:srgbClr val="808080"/>
              </a:solidFill>
              <a:round/>
            </a:ln>
            <a:effectLst/>
          </p:spPr>
          <p:txBody>
            <a:bodyPr/>
            <a:lstStyle/>
            <a:p>
              <a:endParaRPr lang="ja-JP" altLang="en-US">
                <a:uFillTx/>
              </a:endParaRPr>
            </a:p>
          </p:txBody>
        </p:sp>
        <p:sp>
          <p:nvSpPr>
            <p:cNvPr id="43065" name="Line 16"/>
            <p:cNvSpPr>
              <a:spLocks noChangeShapeType="1"/>
            </p:cNvSpPr>
            <p:nvPr/>
          </p:nvSpPr>
          <p:spPr bwMode="auto">
            <a:xfrm flipH="1" flipV="1">
              <a:off x="4738" y="380"/>
              <a:ext cx="208" cy="120"/>
            </a:xfrm>
            <a:prstGeom prst="line">
              <a:avLst/>
            </a:prstGeom>
            <a:noFill/>
            <a:ln w="9525">
              <a:solidFill>
                <a:srgbClr val="808080"/>
              </a:solidFill>
              <a:round/>
            </a:ln>
            <a:effectLst/>
          </p:spPr>
          <p:txBody>
            <a:bodyPr/>
            <a:lstStyle/>
            <a:p>
              <a:endParaRPr lang="ja-JP" altLang="en-US">
                <a:uFillTx/>
              </a:endParaRPr>
            </a:p>
          </p:txBody>
        </p:sp>
        <p:sp>
          <p:nvSpPr>
            <p:cNvPr id="43066" name="Line 17"/>
            <p:cNvSpPr>
              <a:spLocks noChangeShapeType="1"/>
            </p:cNvSpPr>
            <p:nvPr/>
          </p:nvSpPr>
          <p:spPr bwMode="auto">
            <a:xfrm flipV="1">
              <a:off x="4946" y="380"/>
              <a:ext cx="208" cy="120"/>
            </a:xfrm>
            <a:prstGeom prst="line">
              <a:avLst/>
            </a:prstGeom>
            <a:noFill/>
            <a:ln w="9525">
              <a:solidFill>
                <a:srgbClr val="808080"/>
              </a:solidFill>
              <a:round/>
            </a:ln>
            <a:effectLst/>
          </p:spPr>
          <p:txBody>
            <a:bodyPr/>
            <a:lstStyle/>
            <a:p>
              <a:endParaRPr lang="ja-JP" altLang="en-US">
                <a:uFillTx/>
              </a:endParaRPr>
            </a:p>
          </p:txBody>
        </p:sp>
        <p:sp>
          <p:nvSpPr>
            <p:cNvPr id="43067" name="Oval 18"/>
            <p:cNvSpPr>
              <a:spLocks noChangeArrowheads="1"/>
            </p:cNvSpPr>
            <p:nvPr/>
          </p:nvSpPr>
          <p:spPr bwMode="auto">
            <a:xfrm>
              <a:off x="4753" y="298"/>
              <a:ext cx="387" cy="386"/>
            </a:xfrm>
            <a:prstGeom prst="ellipse">
              <a:avLst/>
            </a:prstGeom>
            <a:noFill/>
            <a:ln w="19050">
              <a:solidFill>
                <a:schemeClr val="tx1"/>
              </a:solidFill>
              <a:round/>
            </a:ln>
            <a:effectLst/>
          </p:spPr>
          <p:txBody>
            <a:bodyPr wrap="none" anchor="ctr"/>
            <a:lstStyle>
              <a:lvl1pPr eaLnBrk="0" hangingPunct="0">
                <a:spcBef>
                  <a:spcPct val="20000"/>
                </a:spcBef>
                <a:buChar char="•"/>
                <a:defRPr kumimoji="1" sz="3200">
                  <a:solidFill>
                    <a:schemeClr val="tx1"/>
                  </a:solidFill>
                  <a:uFillTx/>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uFillTx/>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uFillTx/>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uFillTx/>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uFillTx/>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9pPr>
            </a:lstStyle>
            <a:p>
              <a:pPr algn="ctr" eaLnBrk="1" hangingPunct="1">
                <a:spcBef>
                  <a:spcPct val="0"/>
                </a:spcBef>
                <a:buFontTx/>
                <a:buNone/>
              </a:pPr>
              <a:endParaRPr lang="ja-JP" altLang="en-US" sz="2400">
                <a:uFillTx/>
                <a:latin typeface="Times New Roman" pitchFamily="18" charset="0"/>
              </a:endParaRPr>
            </a:p>
          </p:txBody>
        </p:sp>
        <p:sp>
          <p:nvSpPr>
            <p:cNvPr id="43068" name="Line 19"/>
            <p:cNvSpPr>
              <a:spLocks noChangeShapeType="1"/>
            </p:cNvSpPr>
            <p:nvPr/>
          </p:nvSpPr>
          <p:spPr bwMode="auto">
            <a:xfrm>
              <a:off x="4796" y="413"/>
              <a:ext cx="155" cy="212"/>
            </a:xfrm>
            <a:prstGeom prst="line">
              <a:avLst/>
            </a:prstGeom>
            <a:noFill/>
            <a:ln w="31750">
              <a:solidFill>
                <a:schemeClr val="tx1"/>
              </a:solidFill>
              <a:round/>
            </a:ln>
            <a:effectLst/>
          </p:spPr>
          <p:txBody>
            <a:bodyPr/>
            <a:lstStyle/>
            <a:p>
              <a:endParaRPr lang="ja-JP" altLang="en-US">
                <a:uFillTx/>
              </a:endParaRPr>
            </a:p>
          </p:txBody>
        </p:sp>
        <p:sp>
          <p:nvSpPr>
            <p:cNvPr id="43069" name="Line 20"/>
            <p:cNvSpPr>
              <a:spLocks noChangeShapeType="1"/>
            </p:cNvSpPr>
            <p:nvPr/>
          </p:nvSpPr>
          <p:spPr bwMode="auto">
            <a:xfrm>
              <a:off x="4793" y="419"/>
              <a:ext cx="222" cy="47"/>
            </a:xfrm>
            <a:prstGeom prst="line">
              <a:avLst/>
            </a:prstGeom>
            <a:noFill/>
            <a:ln w="31750">
              <a:solidFill>
                <a:schemeClr val="tx1"/>
              </a:solidFill>
              <a:round/>
            </a:ln>
            <a:effectLst/>
          </p:spPr>
          <p:txBody>
            <a:bodyPr/>
            <a:lstStyle/>
            <a:p>
              <a:endParaRPr lang="ja-JP" altLang="en-US">
                <a:uFillTx/>
              </a:endParaRPr>
            </a:p>
          </p:txBody>
        </p:sp>
        <p:sp>
          <p:nvSpPr>
            <p:cNvPr id="43070" name="Line 21"/>
            <p:cNvSpPr>
              <a:spLocks noChangeShapeType="1"/>
            </p:cNvSpPr>
            <p:nvPr/>
          </p:nvSpPr>
          <p:spPr bwMode="auto">
            <a:xfrm flipV="1">
              <a:off x="4951" y="454"/>
              <a:ext cx="61" cy="159"/>
            </a:xfrm>
            <a:prstGeom prst="line">
              <a:avLst/>
            </a:prstGeom>
            <a:noFill/>
            <a:ln w="31750">
              <a:solidFill>
                <a:schemeClr val="tx1"/>
              </a:solidFill>
              <a:round/>
            </a:ln>
            <a:effectLst/>
          </p:spPr>
          <p:txBody>
            <a:bodyPr/>
            <a:lstStyle/>
            <a:p>
              <a:endParaRPr lang="ja-JP" altLang="en-US">
                <a:uFillTx/>
              </a:endParaRPr>
            </a:p>
          </p:txBody>
        </p:sp>
      </p:grpSp>
      <p:grpSp>
        <p:nvGrpSpPr>
          <p:cNvPr id="43020" name="Group 22"/>
          <p:cNvGrpSpPr/>
          <p:nvPr/>
        </p:nvGrpSpPr>
        <p:grpSpPr>
          <a:xfrm>
            <a:off x="6311900" y="5492750"/>
            <a:ext cx="1733550" cy="990600"/>
            <a:chOff x="4383" y="2216"/>
            <a:chExt cx="1092" cy="624"/>
          </a:xfrm>
        </p:grpSpPr>
        <p:sp>
          <p:nvSpPr>
            <p:cNvPr id="43051" name="Rectangle 23"/>
            <p:cNvSpPr>
              <a:spLocks noChangeArrowheads="1"/>
            </p:cNvSpPr>
            <p:nvPr/>
          </p:nvSpPr>
          <p:spPr bwMode="auto">
            <a:xfrm>
              <a:off x="5082" y="2216"/>
              <a:ext cx="393" cy="194"/>
            </a:xfrm>
            <a:prstGeom prst="rect">
              <a:avLst/>
            </a:prstGeom>
            <a:noFill/>
            <a:ln>
              <a:noFill/>
            </a:ln>
            <a:effectLst/>
          </p:spPr>
          <p:txBody>
            <a:bodyPr wrap="none">
              <a:spAutoFit/>
            </a:bodyPr>
            <a:lstStyle>
              <a:lvl1pPr eaLnBrk="0" hangingPunct="0">
                <a:spcBef>
                  <a:spcPct val="20000"/>
                </a:spcBef>
                <a:buChar char="•"/>
                <a:defRPr kumimoji="1" sz="3200">
                  <a:solidFill>
                    <a:schemeClr val="tx1"/>
                  </a:solidFill>
                  <a:uFillTx/>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uFillTx/>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uFillTx/>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uFillTx/>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uFillTx/>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9pPr>
            </a:lstStyle>
            <a:p>
              <a:pPr eaLnBrk="1" hangingPunct="1">
                <a:spcBef>
                  <a:spcPct val="0"/>
                </a:spcBef>
                <a:buFontTx/>
                <a:buNone/>
              </a:pPr>
              <a:r>
                <a:rPr lang="en-US" altLang="ja-JP" sz="1400">
                  <a:solidFill>
                    <a:srgbClr val="0000FF"/>
                  </a:solidFill>
                  <a:uFillTx/>
                  <a:latin typeface="Times New Roman" pitchFamily="18" charset="0"/>
                </a:rPr>
                <a:t>Shape</a:t>
              </a:r>
              <a:endParaRPr lang="ja-JP" altLang="en-US" sz="1400">
                <a:solidFill>
                  <a:srgbClr val="0000FF"/>
                </a:solidFill>
                <a:uFillTx/>
                <a:latin typeface="Times New Roman" pitchFamily="18" charset="0"/>
              </a:endParaRPr>
            </a:p>
          </p:txBody>
        </p:sp>
        <p:sp>
          <p:nvSpPr>
            <p:cNvPr id="43052" name="Rectangle 24"/>
            <p:cNvSpPr>
              <a:spLocks noChangeArrowheads="1"/>
            </p:cNvSpPr>
            <p:nvPr/>
          </p:nvSpPr>
          <p:spPr bwMode="auto">
            <a:xfrm>
              <a:off x="4383" y="2216"/>
              <a:ext cx="387" cy="194"/>
            </a:xfrm>
            <a:prstGeom prst="rect">
              <a:avLst/>
            </a:prstGeom>
            <a:noFill/>
            <a:ln>
              <a:noFill/>
            </a:ln>
            <a:effectLst/>
          </p:spPr>
          <p:txBody>
            <a:bodyPr wrap="none">
              <a:spAutoFit/>
            </a:bodyPr>
            <a:lstStyle>
              <a:lvl1pPr eaLnBrk="0" hangingPunct="0">
                <a:spcBef>
                  <a:spcPct val="20000"/>
                </a:spcBef>
                <a:buChar char="•"/>
                <a:defRPr kumimoji="1" sz="3200">
                  <a:solidFill>
                    <a:schemeClr val="tx1"/>
                  </a:solidFill>
                  <a:uFillTx/>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uFillTx/>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uFillTx/>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uFillTx/>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uFillTx/>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9pPr>
            </a:lstStyle>
            <a:p>
              <a:pPr eaLnBrk="1" hangingPunct="1">
                <a:spcBef>
                  <a:spcPct val="0"/>
                </a:spcBef>
                <a:buFontTx/>
                <a:buNone/>
              </a:pPr>
              <a:r>
                <a:rPr lang="en-US" altLang="ja-JP" sz="1400">
                  <a:solidFill>
                    <a:srgbClr val="006600"/>
                  </a:solidFill>
                  <a:uFillTx/>
                  <a:latin typeface="Times New Roman" pitchFamily="18" charset="0"/>
                </a:rPr>
                <a:t>Space</a:t>
              </a:r>
              <a:endParaRPr lang="ja-JP" altLang="en-US" sz="1400">
                <a:solidFill>
                  <a:srgbClr val="006600"/>
                </a:solidFill>
                <a:uFillTx/>
                <a:latin typeface="Times New Roman" pitchFamily="18" charset="0"/>
              </a:endParaRPr>
            </a:p>
          </p:txBody>
        </p:sp>
        <p:sp>
          <p:nvSpPr>
            <p:cNvPr id="43053" name="Rectangle 25"/>
            <p:cNvSpPr>
              <a:spLocks noChangeArrowheads="1"/>
            </p:cNvSpPr>
            <p:nvPr/>
          </p:nvSpPr>
          <p:spPr bwMode="auto">
            <a:xfrm>
              <a:off x="4730" y="2646"/>
              <a:ext cx="374" cy="194"/>
            </a:xfrm>
            <a:prstGeom prst="rect">
              <a:avLst/>
            </a:prstGeom>
            <a:noFill/>
            <a:ln>
              <a:noFill/>
            </a:ln>
            <a:effectLst/>
          </p:spPr>
          <p:txBody>
            <a:bodyPr wrap="none">
              <a:spAutoFit/>
            </a:bodyPr>
            <a:lstStyle>
              <a:lvl1pPr eaLnBrk="0" hangingPunct="0">
                <a:spcBef>
                  <a:spcPct val="20000"/>
                </a:spcBef>
                <a:buChar char="•"/>
                <a:defRPr kumimoji="1" sz="3200">
                  <a:solidFill>
                    <a:schemeClr val="tx1"/>
                  </a:solidFill>
                  <a:uFillTx/>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uFillTx/>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uFillTx/>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uFillTx/>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uFillTx/>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9pPr>
            </a:lstStyle>
            <a:p>
              <a:pPr eaLnBrk="1" hangingPunct="1">
                <a:spcBef>
                  <a:spcPct val="0"/>
                </a:spcBef>
                <a:buFontTx/>
                <a:buNone/>
              </a:pPr>
              <a:r>
                <a:rPr lang="en-US" altLang="ja-JP" sz="1400">
                  <a:solidFill>
                    <a:srgbClr val="E06600"/>
                  </a:solidFill>
                  <a:uFillTx/>
                  <a:latin typeface="Times New Roman" pitchFamily="18" charset="0"/>
                </a:rPr>
                <a:t>Color</a:t>
              </a:r>
              <a:endParaRPr lang="ja-JP" altLang="en-US" sz="1400">
                <a:solidFill>
                  <a:srgbClr val="E06600"/>
                </a:solidFill>
                <a:uFillTx/>
                <a:latin typeface="Times New Roman" pitchFamily="18" charset="0"/>
              </a:endParaRPr>
            </a:p>
          </p:txBody>
        </p:sp>
        <p:sp>
          <p:nvSpPr>
            <p:cNvPr id="43054" name="Line 26"/>
            <p:cNvSpPr>
              <a:spLocks noChangeShapeType="1"/>
            </p:cNvSpPr>
            <p:nvPr/>
          </p:nvSpPr>
          <p:spPr bwMode="auto">
            <a:xfrm>
              <a:off x="4947" y="2484"/>
              <a:ext cx="2" cy="221"/>
            </a:xfrm>
            <a:prstGeom prst="line">
              <a:avLst/>
            </a:prstGeom>
            <a:noFill/>
            <a:ln w="9525">
              <a:solidFill>
                <a:srgbClr val="808080"/>
              </a:solidFill>
              <a:round/>
            </a:ln>
            <a:effectLst/>
          </p:spPr>
          <p:txBody>
            <a:bodyPr/>
            <a:lstStyle/>
            <a:p>
              <a:endParaRPr lang="ja-JP" altLang="en-US">
                <a:uFillTx/>
              </a:endParaRPr>
            </a:p>
          </p:txBody>
        </p:sp>
        <p:sp>
          <p:nvSpPr>
            <p:cNvPr id="43055" name="Line 27"/>
            <p:cNvSpPr>
              <a:spLocks noChangeShapeType="1"/>
            </p:cNvSpPr>
            <p:nvPr/>
          </p:nvSpPr>
          <p:spPr bwMode="auto">
            <a:xfrm flipH="1" flipV="1">
              <a:off x="4739" y="2364"/>
              <a:ext cx="208" cy="120"/>
            </a:xfrm>
            <a:prstGeom prst="line">
              <a:avLst/>
            </a:prstGeom>
            <a:noFill/>
            <a:ln w="9525">
              <a:solidFill>
                <a:srgbClr val="808080"/>
              </a:solidFill>
              <a:round/>
            </a:ln>
            <a:effectLst/>
          </p:spPr>
          <p:txBody>
            <a:bodyPr/>
            <a:lstStyle/>
            <a:p>
              <a:endParaRPr lang="ja-JP" altLang="en-US">
                <a:uFillTx/>
              </a:endParaRPr>
            </a:p>
          </p:txBody>
        </p:sp>
        <p:sp>
          <p:nvSpPr>
            <p:cNvPr id="43056" name="Line 28"/>
            <p:cNvSpPr>
              <a:spLocks noChangeShapeType="1"/>
            </p:cNvSpPr>
            <p:nvPr/>
          </p:nvSpPr>
          <p:spPr bwMode="auto">
            <a:xfrm flipV="1">
              <a:off x="4947" y="2364"/>
              <a:ext cx="208" cy="120"/>
            </a:xfrm>
            <a:prstGeom prst="line">
              <a:avLst/>
            </a:prstGeom>
            <a:noFill/>
            <a:ln w="9525">
              <a:solidFill>
                <a:srgbClr val="808080"/>
              </a:solidFill>
              <a:round/>
            </a:ln>
            <a:effectLst/>
          </p:spPr>
          <p:txBody>
            <a:bodyPr/>
            <a:lstStyle/>
            <a:p>
              <a:endParaRPr lang="ja-JP" altLang="en-US">
                <a:uFillTx/>
              </a:endParaRPr>
            </a:p>
          </p:txBody>
        </p:sp>
        <p:sp>
          <p:nvSpPr>
            <p:cNvPr id="43057" name="Oval 29"/>
            <p:cNvSpPr>
              <a:spLocks noChangeArrowheads="1"/>
            </p:cNvSpPr>
            <p:nvPr/>
          </p:nvSpPr>
          <p:spPr bwMode="auto">
            <a:xfrm>
              <a:off x="4754" y="2282"/>
              <a:ext cx="387" cy="386"/>
            </a:xfrm>
            <a:prstGeom prst="ellipse">
              <a:avLst/>
            </a:prstGeom>
            <a:noFill/>
            <a:ln w="19050">
              <a:solidFill>
                <a:schemeClr val="tx1"/>
              </a:solidFill>
              <a:round/>
            </a:ln>
            <a:effectLst/>
          </p:spPr>
          <p:txBody>
            <a:bodyPr wrap="none" anchor="ctr"/>
            <a:lstStyle>
              <a:lvl1pPr eaLnBrk="0" hangingPunct="0">
                <a:spcBef>
                  <a:spcPct val="20000"/>
                </a:spcBef>
                <a:buChar char="•"/>
                <a:defRPr kumimoji="1" sz="3200">
                  <a:solidFill>
                    <a:schemeClr val="tx1"/>
                  </a:solidFill>
                  <a:uFillTx/>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uFillTx/>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uFillTx/>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uFillTx/>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uFillTx/>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9pPr>
            </a:lstStyle>
            <a:p>
              <a:pPr algn="ctr" eaLnBrk="1" hangingPunct="1">
                <a:spcBef>
                  <a:spcPct val="0"/>
                </a:spcBef>
                <a:buFontTx/>
                <a:buNone/>
              </a:pPr>
              <a:endParaRPr lang="ja-JP" altLang="en-US" sz="2400">
                <a:uFillTx/>
                <a:latin typeface="Times New Roman" pitchFamily="18" charset="0"/>
              </a:endParaRPr>
            </a:p>
          </p:txBody>
        </p:sp>
        <p:sp>
          <p:nvSpPr>
            <p:cNvPr id="43058" name="Line 30"/>
            <p:cNvSpPr>
              <a:spLocks noChangeShapeType="1"/>
            </p:cNvSpPr>
            <p:nvPr/>
          </p:nvSpPr>
          <p:spPr bwMode="auto">
            <a:xfrm>
              <a:off x="4809" y="2407"/>
              <a:ext cx="139" cy="125"/>
            </a:xfrm>
            <a:prstGeom prst="line">
              <a:avLst/>
            </a:prstGeom>
            <a:noFill/>
            <a:ln w="31750">
              <a:solidFill>
                <a:schemeClr val="tx1"/>
              </a:solidFill>
              <a:round/>
            </a:ln>
            <a:effectLst/>
          </p:spPr>
          <p:txBody>
            <a:bodyPr/>
            <a:lstStyle/>
            <a:p>
              <a:endParaRPr lang="ja-JP" altLang="en-US">
                <a:uFillTx/>
              </a:endParaRPr>
            </a:p>
          </p:txBody>
        </p:sp>
        <p:sp>
          <p:nvSpPr>
            <p:cNvPr id="43059" name="Line 31"/>
            <p:cNvSpPr>
              <a:spLocks noChangeShapeType="1"/>
            </p:cNvSpPr>
            <p:nvPr/>
          </p:nvSpPr>
          <p:spPr bwMode="auto">
            <a:xfrm>
              <a:off x="4802" y="2401"/>
              <a:ext cx="196" cy="54"/>
            </a:xfrm>
            <a:prstGeom prst="line">
              <a:avLst/>
            </a:prstGeom>
            <a:noFill/>
            <a:ln w="31750">
              <a:solidFill>
                <a:schemeClr val="tx1"/>
              </a:solidFill>
              <a:round/>
            </a:ln>
            <a:effectLst/>
          </p:spPr>
          <p:txBody>
            <a:bodyPr/>
            <a:lstStyle/>
            <a:p>
              <a:endParaRPr lang="ja-JP" altLang="en-US">
                <a:uFillTx/>
              </a:endParaRPr>
            </a:p>
          </p:txBody>
        </p:sp>
        <p:sp>
          <p:nvSpPr>
            <p:cNvPr id="43060" name="Line 32"/>
            <p:cNvSpPr>
              <a:spLocks noChangeShapeType="1"/>
            </p:cNvSpPr>
            <p:nvPr/>
          </p:nvSpPr>
          <p:spPr bwMode="auto">
            <a:xfrm flipV="1">
              <a:off x="4945" y="2449"/>
              <a:ext cx="56" cy="81"/>
            </a:xfrm>
            <a:prstGeom prst="line">
              <a:avLst/>
            </a:prstGeom>
            <a:noFill/>
            <a:ln w="31750">
              <a:solidFill>
                <a:schemeClr val="tx1"/>
              </a:solidFill>
              <a:round/>
            </a:ln>
            <a:effectLst/>
          </p:spPr>
          <p:txBody>
            <a:bodyPr/>
            <a:lstStyle/>
            <a:p>
              <a:endParaRPr lang="ja-JP" altLang="en-US">
                <a:uFillTx/>
              </a:endParaRPr>
            </a:p>
          </p:txBody>
        </p:sp>
      </p:grpSp>
      <p:grpSp>
        <p:nvGrpSpPr>
          <p:cNvPr id="43021" name="Group 33"/>
          <p:cNvGrpSpPr/>
          <p:nvPr/>
        </p:nvGrpSpPr>
        <p:grpSpPr>
          <a:xfrm>
            <a:off x="1703388" y="5565775"/>
            <a:ext cx="1682750" cy="990600"/>
            <a:chOff x="1701" y="2180"/>
            <a:chExt cx="1060" cy="624"/>
          </a:xfrm>
        </p:grpSpPr>
        <p:sp>
          <p:nvSpPr>
            <p:cNvPr id="43041" name="Rectangle 34"/>
            <p:cNvSpPr>
              <a:spLocks noChangeArrowheads="1"/>
            </p:cNvSpPr>
            <p:nvPr/>
          </p:nvSpPr>
          <p:spPr bwMode="auto">
            <a:xfrm>
              <a:off x="2400" y="2180"/>
              <a:ext cx="361" cy="194"/>
            </a:xfrm>
            <a:prstGeom prst="rect">
              <a:avLst/>
            </a:prstGeom>
            <a:noFill/>
            <a:ln>
              <a:noFill/>
            </a:ln>
            <a:effectLst/>
          </p:spPr>
          <p:txBody>
            <a:bodyPr wrap="none">
              <a:spAutoFit/>
            </a:bodyPr>
            <a:lstStyle>
              <a:lvl1pPr eaLnBrk="0" hangingPunct="0">
                <a:spcBef>
                  <a:spcPct val="20000"/>
                </a:spcBef>
                <a:buChar char="•"/>
                <a:defRPr kumimoji="1" sz="3200">
                  <a:solidFill>
                    <a:schemeClr val="tx1"/>
                  </a:solidFill>
                  <a:uFillTx/>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uFillTx/>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uFillTx/>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uFillTx/>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uFillTx/>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9pPr>
            </a:lstStyle>
            <a:p>
              <a:pPr eaLnBrk="1" hangingPunct="1">
                <a:spcBef>
                  <a:spcPct val="0"/>
                </a:spcBef>
                <a:buFontTx/>
                <a:buNone/>
              </a:pPr>
              <a:r>
                <a:rPr lang="en-US" altLang="ja-JP" sz="1400">
                  <a:solidFill>
                    <a:srgbClr val="0000FF"/>
                  </a:solidFill>
                  <a:uFillTx/>
                  <a:latin typeface="Times New Roman" pitchFamily="18" charset="0"/>
                </a:rPr>
                <a:t>Form</a:t>
              </a:r>
              <a:endParaRPr lang="ja-JP" altLang="en-US" sz="1400">
                <a:solidFill>
                  <a:srgbClr val="0000FF"/>
                </a:solidFill>
                <a:uFillTx/>
                <a:latin typeface="Times New Roman" pitchFamily="18" charset="0"/>
              </a:endParaRPr>
            </a:p>
          </p:txBody>
        </p:sp>
        <p:sp>
          <p:nvSpPr>
            <p:cNvPr id="43042" name="Rectangle 35"/>
            <p:cNvSpPr>
              <a:spLocks noChangeArrowheads="1"/>
            </p:cNvSpPr>
            <p:nvPr/>
          </p:nvSpPr>
          <p:spPr bwMode="auto">
            <a:xfrm>
              <a:off x="1701" y="2180"/>
              <a:ext cx="387" cy="194"/>
            </a:xfrm>
            <a:prstGeom prst="rect">
              <a:avLst/>
            </a:prstGeom>
            <a:noFill/>
            <a:ln>
              <a:noFill/>
            </a:ln>
            <a:effectLst/>
          </p:spPr>
          <p:txBody>
            <a:bodyPr wrap="none">
              <a:spAutoFit/>
            </a:bodyPr>
            <a:lstStyle>
              <a:lvl1pPr eaLnBrk="0" hangingPunct="0">
                <a:spcBef>
                  <a:spcPct val="20000"/>
                </a:spcBef>
                <a:buChar char="•"/>
                <a:defRPr kumimoji="1" sz="3200">
                  <a:solidFill>
                    <a:schemeClr val="tx1"/>
                  </a:solidFill>
                  <a:uFillTx/>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uFillTx/>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uFillTx/>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uFillTx/>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uFillTx/>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9pPr>
            </a:lstStyle>
            <a:p>
              <a:pPr eaLnBrk="1" hangingPunct="1">
                <a:spcBef>
                  <a:spcPct val="0"/>
                </a:spcBef>
                <a:buFontTx/>
                <a:buNone/>
              </a:pPr>
              <a:r>
                <a:rPr lang="en-US" altLang="ja-JP" sz="1400">
                  <a:solidFill>
                    <a:srgbClr val="006600"/>
                  </a:solidFill>
                  <a:uFillTx/>
                  <a:latin typeface="Times New Roman" pitchFamily="18" charset="0"/>
                </a:rPr>
                <a:t>Space</a:t>
              </a:r>
              <a:endParaRPr lang="ja-JP" altLang="en-US" sz="1400">
                <a:solidFill>
                  <a:srgbClr val="006600"/>
                </a:solidFill>
                <a:uFillTx/>
                <a:latin typeface="Times New Roman" pitchFamily="18" charset="0"/>
              </a:endParaRPr>
            </a:p>
          </p:txBody>
        </p:sp>
        <p:sp>
          <p:nvSpPr>
            <p:cNvPr id="43043" name="Rectangle 36"/>
            <p:cNvSpPr>
              <a:spLocks noChangeArrowheads="1"/>
            </p:cNvSpPr>
            <p:nvPr/>
          </p:nvSpPr>
          <p:spPr bwMode="auto">
            <a:xfrm>
              <a:off x="2048" y="2610"/>
              <a:ext cx="374" cy="194"/>
            </a:xfrm>
            <a:prstGeom prst="rect">
              <a:avLst/>
            </a:prstGeom>
            <a:noFill/>
            <a:ln>
              <a:noFill/>
            </a:ln>
            <a:effectLst/>
          </p:spPr>
          <p:txBody>
            <a:bodyPr wrap="none">
              <a:spAutoFit/>
            </a:bodyPr>
            <a:lstStyle>
              <a:lvl1pPr eaLnBrk="0" hangingPunct="0">
                <a:spcBef>
                  <a:spcPct val="20000"/>
                </a:spcBef>
                <a:buChar char="•"/>
                <a:defRPr kumimoji="1" sz="3200">
                  <a:solidFill>
                    <a:schemeClr val="tx1"/>
                  </a:solidFill>
                  <a:uFillTx/>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uFillTx/>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uFillTx/>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uFillTx/>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uFillTx/>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9pPr>
            </a:lstStyle>
            <a:p>
              <a:pPr eaLnBrk="1" hangingPunct="1">
                <a:spcBef>
                  <a:spcPct val="0"/>
                </a:spcBef>
                <a:buFontTx/>
                <a:buNone/>
              </a:pPr>
              <a:r>
                <a:rPr lang="en-US" altLang="ja-JP" sz="1400">
                  <a:solidFill>
                    <a:srgbClr val="E06600"/>
                  </a:solidFill>
                  <a:uFillTx/>
                  <a:latin typeface="Times New Roman" pitchFamily="18" charset="0"/>
                </a:rPr>
                <a:t>Color</a:t>
              </a:r>
              <a:endParaRPr lang="ja-JP" altLang="en-US" sz="1400">
                <a:solidFill>
                  <a:srgbClr val="E06600"/>
                </a:solidFill>
                <a:uFillTx/>
                <a:latin typeface="Times New Roman" pitchFamily="18" charset="0"/>
              </a:endParaRPr>
            </a:p>
          </p:txBody>
        </p:sp>
        <p:sp>
          <p:nvSpPr>
            <p:cNvPr id="43044" name="Line 37"/>
            <p:cNvSpPr>
              <a:spLocks noChangeShapeType="1"/>
            </p:cNvSpPr>
            <p:nvPr/>
          </p:nvSpPr>
          <p:spPr bwMode="auto">
            <a:xfrm>
              <a:off x="2265" y="2448"/>
              <a:ext cx="2" cy="221"/>
            </a:xfrm>
            <a:prstGeom prst="line">
              <a:avLst/>
            </a:prstGeom>
            <a:noFill/>
            <a:ln w="9525">
              <a:solidFill>
                <a:srgbClr val="808080"/>
              </a:solidFill>
              <a:round/>
            </a:ln>
            <a:effectLst/>
          </p:spPr>
          <p:txBody>
            <a:bodyPr/>
            <a:lstStyle/>
            <a:p>
              <a:endParaRPr lang="ja-JP" altLang="en-US">
                <a:uFillTx/>
              </a:endParaRPr>
            </a:p>
          </p:txBody>
        </p:sp>
        <p:sp>
          <p:nvSpPr>
            <p:cNvPr id="43045" name="Line 38"/>
            <p:cNvSpPr>
              <a:spLocks noChangeShapeType="1"/>
            </p:cNvSpPr>
            <p:nvPr/>
          </p:nvSpPr>
          <p:spPr bwMode="auto">
            <a:xfrm flipH="1" flipV="1">
              <a:off x="2057" y="2328"/>
              <a:ext cx="208" cy="120"/>
            </a:xfrm>
            <a:prstGeom prst="line">
              <a:avLst/>
            </a:prstGeom>
            <a:noFill/>
            <a:ln w="9525">
              <a:solidFill>
                <a:srgbClr val="808080"/>
              </a:solidFill>
              <a:round/>
            </a:ln>
            <a:effectLst/>
          </p:spPr>
          <p:txBody>
            <a:bodyPr/>
            <a:lstStyle/>
            <a:p>
              <a:endParaRPr lang="ja-JP" altLang="en-US">
                <a:uFillTx/>
              </a:endParaRPr>
            </a:p>
          </p:txBody>
        </p:sp>
        <p:sp>
          <p:nvSpPr>
            <p:cNvPr id="43046" name="Line 39"/>
            <p:cNvSpPr>
              <a:spLocks noChangeShapeType="1"/>
            </p:cNvSpPr>
            <p:nvPr/>
          </p:nvSpPr>
          <p:spPr bwMode="auto">
            <a:xfrm flipV="1">
              <a:off x="2265" y="2328"/>
              <a:ext cx="208" cy="120"/>
            </a:xfrm>
            <a:prstGeom prst="line">
              <a:avLst/>
            </a:prstGeom>
            <a:noFill/>
            <a:ln w="9525">
              <a:solidFill>
                <a:srgbClr val="808080"/>
              </a:solidFill>
              <a:round/>
            </a:ln>
            <a:effectLst/>
          </p:spPr>
          <p:txBody>
            <a:bodyPr/>
            <a:lstStyle/>
            <a:p>
              <a:endParaRPr lang="ja-JP" altLang="en-US">
                <a:uFillTx/>
              </a:endParaRPr>
            </a:p>
          </p:txBody>
        </p:sp>
        <p:sp>
          <p:nvSpPr>
            <p:cNvPr id="43047" name="Oval 40"/>
            <p:cNvSpPr>
              <a:spLocks noChangeArrowheads="1"/>
            </p:cNvSpPr>
            <p:nvPr/>
          </p:nvSpPr>
          <p:spPr bwMode="auto">
            <a:xfrm>
              <a:off x="2072" y="2246"/>
              <a:ext cx="387" cy="386"/>
            </a:xfrm>
            <a:prstGeom prst="ellipse">
              <a:avLst/>
            </a:prstGeom>
            <a:noFill/>
            <a:ln w="19050">
              <a:solidFill>
                <a:schemeClr val="tx1"/>
              </a:solidFill>
              <a:round/>
            </a:ln>
            <a:effectLst/>
          </p:spPr>
          <p:txBody>
            <a:bodyPr wrap="none" anchor="ctr"/>
            <a:lstStyle>
              <a:lvl1pPr eaLnBrk="0" hangingPunct="0">
                <a:spcBef>
                  <a:spcPct val="20000"/>
                </a:spcBef>
                <a:buChar char="•"/>
                <a:defRPr kumimoji="1" sz="3200">
                  <a:solidFill>
                    <a:schemeClr val="tx1"/>
                  </a:solidFill>
                  <a:uFillTx/>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uFillTx/>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uFillTx/>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uFillTx/>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uFillTx/>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9pPr>
            </a:lstStyle>
            <a:p>
              <a:pPr algn="ctr" eaLnBrk="1" hangingPunct="1">
                <a:spcBef>
                  <a:spcPct val="0"/>
                </a:spcBef>
                <a:buFontTx/>
                <a:buNone/>
              </a:pPr>
              <a:endParaRPr lang="ja-JP" altLang="en-US" sz="2400">
                <a:uFillTx/>
                <a:latin typeface="Times New Roman" pitchFamily="18" charset="0"/>
              </a:endParaRPr>
            </a:p>
          </p:txBody>
        </p:sp>
        <p:sp>
          <p:nvSpPr>
            <p:cNvPr id="43048" name="Line 41"/>
            <p:cNvSpPr>
              <a:spLocks noChangeShapeType="1"/>
            </p:cNvSpPr>
            <p:nvPr/>
          </p:nvSpPr>
          <p:spPr bwMode="auto">
            <a:xfrm>
              <a:off x="2140" y="2376"/>
              <a:ext cx="129" cy="187"/>
            </a:xfrm>
            <a:prstGeom prst="line">
              <a:avLst/>
            </a:prstGeom>
            <a:noFill/>
            <a:ln w="31750">
              <a:solidFill>
                <a:schemeClr val="tx1"/>
              </a:solidFill>
              <a:round/>
            </a:ln>
            <a:effectLst/>
          </p:spPr>
          <p:txBody>
            <a:bodyPr/>
            <a:lstStyle/>
            <a:p>
              <a:endParaRPr lang="ja-JP" altLang="en-US">
                <a:uFillTx/>
              </a:endParaRPr>
            </a:p>
          </p:txBody>
        </p:sp>
        <p:sp>
          <p:nvSpPr>
            <p:cNvPr id="43049" name="Line 42"/>
            <p:cNvSpPr>
              <a:spLocks noChangeShapeType="1"/>
            </p:cNvSpPr>
            <p:nvPr/>
          </p:nvSpPr>
          <p:spPr bwMode="auto">
            <a:xfrm>
              <a:off x="2136" y="2380"/>
              <a:ext cx="207" cy="18"/>
            </a:xfrm>
            <a:prstGeom prst="line">
              <a:avLst/>
            </a:prstGeom>
            <a:noFill/>
            <a:ln w="31750">
              <a:solidFill>
                <a:schemeClr val="tx1"/>
              </a:solidFill>
              <a:round/>
            </a:ln>
            <a:effectLst/>
          </p:spPr>
          <p:txBody>
            <a:bodyPr/>
            <a:lstStyle/>
            <a:p>
              <a:endParaRPr lang="ja-JP" altLang="en-US">
                <a:uFillTx/>
              </a:endParaRPr>
            </a:p>
          </p:txBody>
        </p:sp>
        <p:sp>
          <p:nvSpPr>
            <p:cNvPr id="43050" name="Line 43"/>
            <p:cNvSpPr>
              <a:spLocks noChangeShapeType="1"/>
            </p:cNvSpPr>
            <p:nvPr/>
          </p:nvSpPr>
          <p:spPr bwMode="auto">
            <a:xfrm flipV="1">
              <a:off x="2263" y="2394"/>
              <a:ext cx="89" cy="166"/>
            </a:xfrm>
            <a:prstGeom prst="line">
              <a:avLst/>
            </a:prstGeom>
            <a:noFill/>
            <a:ln w="31750">
              <a:solidFill>
                <a:schemeClr val="tx1"/>
              </a:solidFill>
              <a:round/>
            </a:ln>
            <a:effectLst/>
          </p:spPr>
          <p:txBody>
            <a:bodyPr/>
            <a:lstStyle/>
            <a:p>
              <a:endParaRPr lang="ja-JP" altLang="en-US">
                <a:uFillTx/>
              </a:endParaRPr>
            </a:p>
          </p:txBody>
        </p:sp>
      </p:grpSp>
      <p:grpSp>
        <p:nvGrpSpPr>
          <p:cNvPr id="43022" name="Group 44"/>
          <p:cNvGrpSpPr/>
          <p:nvPr/>
        </p:nvGrpSpPr>
        <p:grpSpPr>
          <a:xfrm>
            <a:off x="1847850" y="2609850"/>
            <a:ext cx="1682750" cy="990600"/>
            <a:chOff x="90" y="1457"/>
            <a:chExt cx="1060" cy="624"/>
          </a:xfrm>
        </p:grpSpPr>
        <p:sp>
          <p:nvSpPr>
            <p:cNvPr id="43031" name="Line 45"/>
            <p:cNvSpPr>
              <a:spLocks noChangeShapeType="1"/>
            </p:cNvSpPr>
            <p:nvPr/>
          </p:nvSpPr>
          <p:spPr bwMode="auto">
            <a:xfrm>
              <a:off x="654" y="1728"/>
              <a:ext cx="2" cy="221"/>
            </a:xfrm>
            <a:prstGeom prst="line">
              <a:avLst/>
            </a:prstGeom>
            <a:noFill/>
            <a:ln w="9525">
              <a:solidFill>
                <a:srgbClr val="808080"/>
              </a:solidFill>
              <a:round/>
            </a:ln>
            <a:effectLst/>
          </p:spPr>
          <p:txBody>
            <a:bodyPr/>
            <a:lstStyle/>
            <a:p>
              <a:endParaRPr lang="ja-JP" altLang="en-US">
                <a:uFillTx/>
              </a:endParaRPr>
            </a:p>
          </p:txBody>
        </p:sp>
        <p:sp>
          <p:nvSpPr>
            <p:cNvPr id="43032" name="Line 46"/>
            <p:cNvSpPr>
              <a:spLocks noChangeShapeType="1"/>
            </p:cNvSpPr>
            <p:nvPr/>
          </p:nvSpPr>
          <p:spPr bwMode="auto">
            <a:xfrm flipH="1" flipV="1">
              <a:off x="446" y="1607"/>
              <a:ext cx="208" cy="121"/>
            </a:xfrm>
            <a:prstGeom prst="line">
              <a:avLst/>
            </a:prstGeom>
            <a:noFill/>
            <a:ln w="9525">
              <a:solidFill>
                <a:srgbClr val="808080"/>
              </a:solidFill>
              <a:round/>
            </a:ln>
            <a:effectLst/>
          </p:spPr>
          <p:txBody>
            <a:bodyPr/>
            <a:lstStyle/>
            <a:p>
              <a:endParaRPr lang="ja-JP" altLang="en-US">
                <a:uFillTx/>
              </a:endParaRPr>
            </a:p>
          </p:txBody>
        </p:sp>
        <p:sp>
          <p:nvSpPr>
            <p:cNvPr id="43033" name="Line 47"/>
            <p:cNvSpPr>
              <a:spLocks noChangeShapeType="1"/>
            </p:cNvSpPr>
            <p:nvPr/>
          </p:nvSpPr>
          <p:spPr bwMode="auto">
            <a:xfrm flipV="1">
              <a:off x="654" y="1607"/>
              <a:ext cx="208" cy="121"/>
            </a:xfrm>
            <a:prstGeom prst="line">
              <a:avLst/>
            </a:prstGeom>
            <a:noFill/>
            <a:ln w="9525">
              <a:solidFill>
                <a:srgbClr val="808080"/>
              </a:solidFill>
              <a:round/>
            </a:ln>
            <a:effectLst/>
          </p:spPr>
          <p:txBody>
            <a:bodyPr/>
            <a:lstStyle/>
            <a:p>
              <a:endParaRPr lang="ja-JP" altLang="en-US">
                <a:uFillTx/>
              </a:endParaRPr>
            </a:p>
          </p:txBody>
        </p:sp>
        <p:sp>
          <p:nvSpPr>
            <p:cNvPr id="43034" name="Rectangle 48"/>
            <p:cNvSpPr>
              <a:spLocks noChangeArrowheads="1"/>
            </p:cNvSpPr>
            <p:nvPr/>
          </p:nvSpPr>
          <p:spPr bwMode="auto">
            <a:xfrm>
              <a:off x="789" y="1457"/>
              <a:ext cx="361" cy="194"/>
            </a:xfrm>
            <a:prstGeom prst="rect">
              <a:avLst/>
            </a:prstGeom>
            <a:noFill/>
            <a:ln>
              <a:noFill/>
            </a:ln>
            <a:effectLst/>
          </p:spPr>
          <p:txBody>
            <a:bodyPr wrap="none">
              <a:spAutoFit/>
            </a:bodyPr>
            <a:lstStyle>
              <a:lvl1pPr eaLnBrk="0" hangingPunct="0">
                <a:spcBef>
                  <a:spcPct val="20000"/>
                </a:spcBef>
                <a:buChar char="•"/>
                <a:defRPr kumimoji="1" sz="3200">
                  <a:solidFill>
                    <a:schemeClr val="tx1"/>
                  </a:solidFill>
                  <a:uFillTx/>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uFillTx/>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uFillTx/>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uFillTx/>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uFillTx/>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9pPr>
            </a:lstStyle>
            <a:p>
              <a:pPr eaLnBrk="1" hangingPunct="1">
                <a:spcBef>
                  <a:spcPct val="0"/>
                </a:spcBef>
                <a:buFontTx/>
                <a:buNone/>
              </a:pPr>
              <a:r>
                <a:rPr lang="en-US" altLang="ja-JP" sz="1400">
                  <a:solidFill>
                    <a:srgbClr val="0000FF"/>
                  </a:solidFill>
                  <a:uFillTx/>
                  <a:latin typeface="Times New Roman" pitchFamily="18" charset="0"/>
                </a:rPr>
                <a:t>Form</a:t>
              </a:r>
              <a:endParaRPr lang="ja-JP" altLang="en-US" sz="1400">
                <a:solidFill>
                  <a:srgbClr val="0000FF"/>
                </a:solidFill>
                <a:uFillTx/>
                <a:latin typeface="Times New Roman" pitchFamily="18" charset="0"/>
              </a:endParaRPr>
            </a:p>
          </p:txBody>
        </p:sp>
        <p:sp>
          <p:nvSpPr>
            <p:cNvPr id="43035" name="Rectangle 49"/>
            <p:cNvSpPr>
              <a:spLocks noChangeArrowheads="1"/>
            </p:cNvSpPr>
            <p:nvPr/>
          </p:nvSpPr>
          <p:spPr bwMode="auto">
            <a:xfrm>
              <a:off x="90" y="1457"/>
              <a:ext cx="387" cy="194"/>
            </a:xfrm>
            <a:prstGeom prst="rect">
              <a:avLst/>
            </a:prstGeom>
            <a:noFill/>
            <a:ln>
              <a:noFill/>
            </a:ln>
            <a:effectLst/>
          </p:spPr>
          <p:txBody>
            <a:bodyPr wrap="none">
              <a:spAutoFit/>
            </a:bodyPr>
            <a:lstStyle>
              <a:lvl1pPr eaLnBrk="0" hangingPunct="0">
                <a:spcBef>
                  <a:spcPct val="20000"/>
                </a:spcBef>
                <a:buChar char="•"/>
                <a:defRPr kumimoji="1" sz="3200">
                  <a:solidFill>
                    <a:schemeClr val="tx1"/>
                  </a:solidFill>
                  <a:uFillTx/>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uFillTx/>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uFillTx/>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uFillTx/>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uFillTx/>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9pPr>
            </a:lstStyle>
            <a:p>
              <a:pPr eaLnBrk="1" hangingPunct="1">
                <a:spcBef>
                  <a:spcPct val="0"/>
                </a:spcBef>
                <a:buFontTx/>
                <a:buNone/>
              </a:pPr>
              <a:r>
                <a:rPr lang="en-US" altLang="ja-JP" sz="1400">
                  <a:solidFill>
                    <a:srgbClr val="006600"/>
                  </a:solidFill>
                  <a:uFillTx/>
                  <a:latin typeface="Times New Roman" pitchFamily="18" charset="0"/>
                </a:rPr>
                <a:t>Space</a:t>
              </a:r>
              <a:endParaRPr lang="ja-JP" altLang="en-US" sz="1400">
                <a:solidFill>
                  <a:srgbClr val="006600"/>
                </a:solidFill>
                <a:uFillTx/>
                <a:latin typeface="Times New Roman" pitchFamily="18" charset="0"/>
              </a:endParaRPr>
            </a:p>
          </p:txBody>
        </p:sp>
        <p:sp>
          <p:nvSpPr>
            <p:cNvPr id="43036" name="Rectangle 50"/>
            <p:cNvSpPr>
              <a:spLocks noChangeArrowheads="1"/>
            </p:cNvSpPr>
            <p:nvPr/>
          </p:nvSpPr>
          <p:spPr bwMode="auto">
            <a:xfrm>
              <a:off x="437" y="1887"/>
              <a:ext cx="374" cy="194"/>
            </a:xfrm>
            <a:prstGeom prst="rect">
              <a:avLst/>
            </a:prstGeom>
            <a:noFill/>
            <a:ln>
              <a:noFill/>
            </a:ln>
            <a:effectLst/>
          </p:spPr>
          <p:txBody>
            <a:bodyPr wrap="none">
              <a:spAutoFit/>
            </a:bodyPr>
            <a:lstStyle>
              <a:lvl1pPr eaLnBrk="0" hangingPunct="0">
                <a:spcBef>
                  <a:spcPct val="20000"/>
                </a:spcBef>
                <a:buChar char="•"/>
                <a:defRPr kumimoji="1" sz="3200">
                  <a:solidFill>
                    <a:schemeClr val="tx1"/>
                  </a:solidFill>
                  <a:uFillTx/>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uFillTx/>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uFillTx/>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uFillTx/>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uFillTx/>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9pPr>
            </a:lstStyle>
            <a:p>
              <a:pPr eaLnBrk="1" hangingPunct="1">
                <a:spcBef>
                  <a:spcPct val="0"/>
                </a:spcBef>
                <a:buFontTx/>
                <a:buNone/>
              </a:pPr>
              <a:r>
                <a:rPr lang="en-US" altLang="ja-JP" sz="1400">
                  <a:solidFill>
                    <a:srgbClr val="E06600"/>
                  </a:solidFill>
                  <a:uFillTx/>
                  <a:latin typeface="Times New Roman" pitchFamily="18" charset="0"/>
                </a:rPr>
                <a:t>Color</a:t>
              </a:r>
              <a:endParaRPr lang="ja-JP" altLang="en-US" sz="1400">
                <a:solidFill>
                  <a:srgbClr val="E06600"/>
                </a:solidFill>
                <a:uFillTx/>
                <a:latin typeface="Times New Roman" pitchFamily="18" charset="0"/>
              </a:endParaRPr>
            </a:p>
          </p:txBody>
        </p:sp>
        <p:sp>
          <p:nvSpPr>
            <p:cNvPr id="43037" name="Oval 51"/>
            <p:cNvSpPr>
              <a:spLocks noChangeArrowheads="1"/>
            </p:cNvSpPr>
            <p:nvPr/>
          </p:nvSpPr>
          <p:spPr bwMode="auto">
            <a:xfrm>
              <a:off x="461" y="1526"/>
              <a:ext cx="387" cy="385"/>
            </a:xfrm>
            <a:prstGeom prst="ellipse">
              <a:avLst/>
            </a:prstGeom>
            <a:noFill/>
            <a:ln w="19050">
              <a:solidFill>
                <a:schemeClr val="tx1"/>
              </a:solidFill>
              <a:round/>
            </a:ln>
            <a:effectLst/>
          </p:spPr>
          <p:txBody>
            <a:bodyPr wrap="none" anchor="ctr"/>
            <a:lstStyle>
              <a:lvl1pPr eaLnBrk="0" hangingPunct="0">
                <a:spcBef>
                  <a:spcPct val="20000"/>
                </a:spcBef>
                <a:buChar char="•"/>
                <a:defRPr kumimoji="1" sz="3200">
                  <a:solidFill>
                    <a:schemeClr val="tx1"/>
                  </a:solidFill>
                  <a:uFillTx/>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uFillTx/>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uFillTx/>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uFillTx/>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uFillTx/>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9pPr>
            </a:lstStyle>
            <a:p>
              <a:pPr algn="ctr" eaLnBrk="1" hangingPunct="1">
                <a:spcBef>
                  <a:spcPct val="0"/>
                </a:spcBef>
                <a:buFontTx/>
                <a:buNone/>
              </a:pPr>
              <a:endParaRPr lang="ja-JP" altLang="en-US" sz="2400">
                <a:uFillTx/>
                <a:latin typeface="Times New Roman" pitchFamily="18" charset="0"/>
              </a:endParaRPr>
            </a:p>
          </p:txBody>
        </p:sp>
        <p:sp>
          <p:nvSpPr>
            <p:cNvPr id="43038" name="Line 52"/>
            <p:cNvSpPr>
              <a:spLocks noChangeShapeType="1"/>
            </p:cNvSpPr>
            <p:nvPr/>
          </p:nvSpPr>
          <p:spPr bwMode="auto">
            <a:xfrm>
              <a:off x="487" y="1636"/>
              <a:ext cx="163" cy="275"/>
            </a:xfrm>
            <a:prstGeom prst="line">
              <a:avLst/>
            </a:prstGeom>
            <a:noFill/>
            <a:ln w="31750">
              <a:solidFill>
                <a:schemeClr val="tx1"/>
              </a:solidFill>
              <a:round/>
            </a:ln>
            <a:effectLst/>
          </p:spPr>
          <p:txBody>
            <a:bodyPr/>
            <a:lstStyle/>
            <a:p>
              <a:endParaRPr lang="ja-JP" altLang="en-US">
                <a:uFillTx/>
              </a:endParaRPr>
            </a:p>
          </p:txBody>
        </p:sp>
        <p:sp>
          <p:nvSpPr>
            <p:cNvPr id="43039" name="Line 53"/>
            <p:cNvSpPr>
              <a:spLocks noChangeShapeType="1"/>
            </p:cNvSpPr>
            <p:nvPr/>
          </p:nvSpPr>
          <p:spPr bwMode="auto">
            <a:xfrm flipV="1">
              <a:off x="487" y="1634"/>
              <a:ext cx="329" cy="2"/>
            </a:xfrm>
            <a:prstGeom prst="line">
              <a:avLst/>
            </a:prstGeom>
            <a:noFill/>
            <a:ln w="31750">
              <a:solidFill>
                <a:schemeClr val="tx1"/>
              </a:solidFill>
              <a:round/>
            </a:ln>
            <a:effectLst/>
          </p:spPr>
          <p:txBody>
            <a:bodyPr/>
            <a:lstStyle/>
            <a:p>
              <a:endParaRPr lang="ja-JP" altLang="en-US">
                <a:uFillTx/>
              </a:endParaRPr>
            </a:p>
          </p:txBody>
        </p:sp>
        <p:sp>
          <p:nvSpPr>
            <p:cNvPr id="43040" name="Line 54"/>
            <p:cNvSpPr>
              <a:spLocks noChangeShapeType="1"/>
            </p:cNvSpPr>
            <p:nvPr/>
          </p:nvSpPr>
          <p:spPr bwMode="auto">
            <a:xfrm flipV="1">
              <a:off x="656" y="1629"/>
              <a:ext cx="171" cy="282"/>
            </a:xfrm>
            <a:prstGeom prst="line">
              <a:avLst/>
            </a:prstGeom>
            <a:noFill/>
            <a:ln w="31750">
              <a:solidFill>
                <a:schemeClr val="tx1"/>
              </a:solidFill>
              <a:round/>
            </a:ln>
            <a:effectLst/>
          </p:spPr>
          <p:txBody>
            <a:bodyPr/>
            <a:lstStyle/>
            <a:p>
              <a:endParaRPr lang="ja-JP" altLang="en-US">
                <a:uFillTx/>
              </a:endParaRPr>
            </a:p>
          </p:txBody>
        </p:sp>
      </p:grpSp>
      <p:pic>
        <p:nvPicPr>
          <p:cNvPr id="43023" name="Picture 55" descr="still09"/>
          <p:cNvPicPr>
            <a:picLocks noChangeAspect="1" noChangeArrowheads="1"/>
          </p:cNvPicPr>
          <p:nvPr/>
        </p:nvPicPr>
        <p:blipFill>
          <a:blip r:embed="rId7" cstate="print"/>
          <a:srcRect b="2789"/>
          <a:stretch>
            <a:fillRect/>
          </a:stretch>
        </p:blipFill>
        <p:spPr bwMode="auto">
          <a:xfrm>
            <a:off x="7904602" y="1151814"/>
            <a:ext cx="2484437" cy="1814512"/>
          </a:xfrm>
          <a:prstGeom prst="rect">
            <a:avLst/>
          </a:prstGeom>
          <a:noFill/>
          <a:ln>
            <a:noFill/>
          </a:ln>
        </p:spPr>
      </p:pic>
      <p:pic>
        <p:nvPicPr>
          <p:cNvPr id="43024" name="Picture 56" descr="still10"/>
          <p:cNvPicPr>
            <a:picLocks noChangeAspect="1" noChangeArrowheads="1"/>
          </p:cNvPicPr>
          <p:nvPr/>
        </p:nvPicPr>
        <p:blipFill>
          <a:blip r:embed="rId8" cstate="print"/>
          <a:srcRect b="2789"/>
          <a:stretch>
            <a:fillRect/>
          </a:stretch>
        </p:blipFill>
        <p:spPr bwMode="auto">
          <a:xfrm>
            <a:off x="3550911" y="3987134"/>
            <a:ext cx="2484437" cy="1814513"/>
          </a:xfrm>
          <a:prstGeom prst="rect">
            <a:avLst/>
          </a:prstGeom>
          <a:noFill/>
          <a:ln>
            <a:noFill/>
          </a:ln>
        </p:spPr>
      </p:pic>
      <p:pic>
        <p:nvPicPr>
          <p:cNvPr id="43025" name="Picture 57" descr="apples00_2"/>
          <p:cNvPicPr>
            <a:picLocks noChangeAspect="1" noChangeArrowheads="1"/>
          </p:cNvPicPr>
          <p:nvPr/>
        </p:nvPicPr>
        <p:blipFill>
          <a:blip r:embed="rId9"/>
          <a:srcRect b="2888"/>
          <a:stretch>
            <a:fillRect/>
          </a:stretch>
        </p:blipFill>
        <p:spPr bwMode="auto">
          <a:xfrm>
            <a:off x="3530445" y="1197317"/>
            <a:ext cx="2484438" cy="1811337"/>
          </a:xfrm>
          <a:prstGeom prst="rect">
            <a:avLst/>
          </a:prstGeom>
          <a:noFill/>
          <a:ln>
            <a:noFill/>
          </a:ln>
        </p:spPr>
      </p:pic>
      <p:pic>
        <p:nvPicPr>
          <p:cNvPr id="43026" name="Picture 58" descr="still07"/>
          <p:cNvPicPr>
            <a:picLocks noChangeAspect="1" noChangeArrowheads="1"/>
          </p:cNvPicPr>
          <p:nvPr/>
        </p:nvPicPr>
        <p:blipFill>
          <a:blip r:embed="rId10" cstate="print"/>
          <a:srcRect b="1271"/>
          <a:stretch>
            <a:fillRect/>
          </a:stretch>
        </p:blipFill>
        <p:spPr bwMode="auto">
          <a:xfrm>
            <a:off x="7978776" y="3880636"/>
            <a:ext cx="2474913" cy="1833563"/>
          </a:xfrm>
          <a:prstGeom prst="rect">
            <a:avLst/>
          </a:prstGeom>
          <a:noFill/>
          <a:ln>
            <a:noFill/>
          </a:ln>
        </p:spPr>
      </p:pic>
      <p:sp>
        <p:nvSpPr>
          <p:cNvPr id="43027" name="Rectangle 59"/>
          <p:cNvSpPr>
            <a:spLocks noGrp="1" noChangeArrowheads="1"/>
          </p:cNvSpPr>
          <p:nvPr>
            <p:ph type="title"/>
          </p:nvPr>
        </p:nvSpPr>
        <p:spPr>
          <a:xfrm>
            <a:off x="4372769" y="7340600"/>
            <a:ext cx="7819231" cy="454025"/>
          </a:xfrm>
        </p:spPr>
        <p:txBody>
          <a:bodyPr>
            <a:noAutofit/>
          </a:bodyPr>
          <a:lstStyle/>
          <a:p>
            <a:pPr algn="l"/>
            <a:r>
              <a:rPr lang="en-US" altLang="ja-JP" sz="2400" dirty="0">
                <a:uFillTx/>
              </a:rPr>
              <a:t>Proposal of Image Generation Methods based on the Process of Visual Information Processing</a:t>
            </a:r>
            <a:endParaRPr lang="ja-JP" altLang="en-US" sz="2000" dirty="0">
              <a:uFillTx/>
            </a:endParaRPr>
          </a:p>
        </p:txBody>
      </p:sp>
      <p:sp>
        <p:nvSpPr>
          <p:cNvPr id="43028" name="Line 60"/>
          <p:cNvSpPr>
            <a:spLocks noChangeShapeType="1"/>
          </p:cNvSpPr>
          <p:nvPr/>
        </p:nvSpPr>
        <p:spPr bwMode="auto">
          <a:xfrm>
            <a:off x="1774825" y="3760788"/>
            <a:ext cx="8605838" cy="0"/>
          </a:xfrm>
          <a:prstGeom prst="line">
            <a:avLst/>
          </a:prstGeom>
          <a:noFill/>
          <a:ln w="9525">
            <a:solidFill>
              <a:schemeClr val="tx1"/>
            </a:solidFill>
            <a:round/>
          </a:ln>
          <a:effectLst/>
        </p:spPr>
        <p:txBody>
          <a:bodyPr/>
          <a:lstStyle/>
          <a:p>
            <a:endParaRPr lang="ja-JP" altLang="en-US">
              <a:uFillTx/>
            </a:endParaRPr>
          </a:p>
        </p:txBody>
      </p:sp>
      <p:sp>
        <p:nvSpPr>
          <p:cNvPr id="43029" name="Line 61"/>
          <p:cNvSpPr>
            <a:spLocks noChangeShapeType="1"/>
          </p:cNvSpPr>
          <p:nvPr/>
        </p:nvSpPr>
        <p:spPr bwMode="auto">
          <a:xfrm>
            <a:off x="6108700" y="1142999"/>
            <a:ext cx="25400" cy="5575301"/>
          </a:xfrm>
          <a:prstGeom prst="line">
            <a:avLst/>
          </a:prstGeom>
          <a:noFill/>
          <a:ln w="9525">
            <a:solidFill>
              <a:schemeClr val="tx1"/>
            </a:solidFill>
            <a:round/>
          </a:ln>
          <a:effectLst/>
        </p:spPr>
        <p:txBody>
          <a:bodyPr/>
          <a:lstStyle/>
          <a:p>
            <a:endParaRPr lang="ja-JP" altLang="en-US">
              <a:uFillTx/>
            </a:endParaRPr>
          </a:p>
        </p:txBody>
      </p:sp>
      <p:sp>
        <p:nvSpPr>
          <p:cNvPr id="63" name="テキスト ボックス 1"/>
          <p:cNvSpPr txBox="1">
            <a:spLocks noChangeArrowheads="1"/>
          </p:cNvSpPr>
          <p:nvPr/>
        </p:nvSpPr>
        <p:spPr bwMode="auto">
          <a:xfrm>
            <a:off x="352024" y="260233"/>
            <a:ext cx="899605" cy="461665"/>
          </a:xfrm>
          <a:prstGeom prst="rect">
            <a:avLst/>
          </a:prstGeom>
          <a:noFill/>
          <a:ln>
            <a:noFill/>
          </a:ln>
        </p:spPr>
        <p:txBody>
          <a:bodyPr wrap="none">
            <a:spAutoFit/>
          </a:bodyPr>
          <a:lstStyle>
            <a:defPPr>
              <a:defRPr lang="ja-JP">
                <a:uFillTx/>
              </a:defRPr>
            </a:defPPr>
            <a:lvl1pPr marL="0" algn="l" defTabSz="914400" rtl="0" eaLnBrk="1" latinLnBrk="0" hangingPunct="1">
              <a:defRPr kumimoji="1" sz="1800" kern="1200">
                <a:solidFill>
                  <a:schemeClr val="tx1"/>
                </a:solidFill>
                <a:uFillTx/>
                <a:latin typeface="+mn-lt"/>
                <a:ea typeface="+mn-ea"/>
                <a:cs typeface="+mn-cs"/>
              </a:defRPr>
            </a:lvl1pPr>
            <a:lvl2pPr marL="457200" algn="l" defTabSz="914400" rtl="0" eaLnBrk="1" latinLnBrk="0" hangingPunct="1">
              <a:defRPr kumimoji="1" sz="1800" kern="1200">
                <a:solidFill>
                  <a:schemeClr val="tx1"/>
                </a:solidFill>
                <a:uFillTx/>
                <a:latin typeface="+mn-lt"/>
                <a:ea typeface="+mn-ea"/>
                <a:cs typeface="+mn-cs"/>
              </a:defRPr>
            </a:lvl2pPr>
            <a:lvl3pPr marL="914400" algn="l" defTabSz="914400" rtl="0" eaLnBrk="1" latinLnBrk="0" hangingPunct="1">
              <a:defRPr kumimoji="1" sz="1800" kern="1200">
                <a:solidFill>
                  <a:schemeClr val="tx1"/>
                </a:solidFill>
                <a:uFillTx/>
                <a:latin typeface="+mn-lt"/>
                <a:ea typeface="+mn-ea"/>
                <a:cs typeface="+mn-cs"/>
              </a:defRPr>
            </a:lvl3pPr>
            <a:lvl4pPr marL="1371600" algn="l" defTabSz="914400" rtl="0" eaLnBrk="1" latinLnBrk="0" hangingPunct="1">
              <a:defRPr kumimoji="1" sz="1800" kern="1200">
                <a:solidFill>
                  <a:schemeClr val="tx1"/>
                </a:solidFill>
                <a:uFillTx/>
                <a:latin typeface="+mn-lt"/>
                <a:ea typeface="+mn-ea"/>
                <a:cs typeface="+mn-cs"/>
              </a:defRPr>
            </a:lvl4pPr>
            <a:lvl5pPr marL="1828800" algn="l" defTabSz="914400" rtl="0" eaLnBrk="1" latinLnBrk="0" hangingPunct="1">
              <a:defRPr kumimoji="1" sz="1800" kern="1200">
                <a:solidFill>
                  <a:schemeClr val="tx1"/>
                </a:solidFill>
                <a:uFillTx/>
                <a:latin typeface="+mn-lt"/>
                <a:ea typeface="+mn-ea"/>
                <a:cs typeface="+mn-cs"/>
              </a:defRPr>
            </a:lvl5pPr>
            <a:lvl6pPr marL="2286000" algn="l" defTabSz="914400" rtl="0" eaLnBrk="1" latinLnBrk="0" hangingPunct="1">
              <a:defRPr kumimoji="1" sz="1800" kern="1200">
                <a:solidFill>
                  <a:schemeClr val="tx1"/>
                </a:solidFill>
                <a:uFillTx/>
                <a:latin typeface="+mn-lt"/>
                <a:ea typeface="+mn-ea"/>
                <a:cs typeface="+mn-cs"/>
              </a:defRPr>
            </a:lvl6pPr>
            <a:lvl7pPr marL="2743200" algn="l" defTabSz="914400" rtl="0" eaLnBrk="1" latinLnBrk="0" hangingPunct="1">
              <a:defRPr kumimoji="1" sz="1800" kern="1200">
                <a:solidFill>
                  <a:schemeClr val="tx1"/>
                </a:solidFill>
                <a:uFillTx/>
                <a:latin typeface="+mn-lt"/>
                <a:ea typeface="+mn-ea"/>
                <a:cs typeface="+mn-cs"/>
              </a:defRPr>
            </a:lvl7pPr>
            <a:lvl8pPr marL="3200400" algn="l" defTabSz="914400" rtl="0" eaLnBrk="1" latinLnBrk="0" hangingPunct="1">
              <a:defRPr kumimoji="1" sz="1800" kern="1200">
                <a:solidFill>
                  <a:schemeClr val="tx1"/>
                </a:solidFill>
                <a:uFillTx/>
                <a:latin typeface="+mn-lt"/>
                <a:ea typeface="+mn-ea"/>
                <a:cs typeface="+mn-cs"/>
              </a:defRPr>
            </a:lvl8pPr>
            <a:lvl9pPr marL="3657600" algn="l" defTabSz="914400" rtl="0" eaLnBrk="1" latinLnBrk="0" hangingPunct="1">
              <a:defRPr kumimoji="1" sz="1800" kern="1200">
                <a:solidFill>
                  <a:schemeClr val="tx1"/>
                </a:solidFill>
                <a:uFillTx/>
                <a:latin typeface="+mn-lt"/>
                <a:ea typeface="+mn-ea"/>
                <a:cs typeface="+mn-cs"/>
              </a:defRPr>
            </a:lvl9pPr>
          </a:lstStyle>
          <a:p>
            <a:pPr eaLnBrk="1" hangingPunct="1">
              <a:spcBef>
                <a:spcPct val="0"/>
              </a:spcBef>
              <a:buFontTx/>
              <a:buNone/>
            </a:pPr>
            <a:r>
              <a:rPr lang="en-US" altLang="ja-JP" sz="2400" b="1" dirty="0">
                <a:solidFill>
                  <a:srgbClr val="C00000"/>
                </a:solidFill>
                <a:uFillTx/>
              </a:rPr>
              <a:t>200</a:t>
            </a:r>
            <a:r>
              <a:rPr lang="ja-JP" altLang="en-US" sz="2400" b="1" dirty="0">
                <a:solidFill>
                  <a:srgbClr val="C00000"/>
                </a:solidFill>
                <a:uFillTx/>
              </a:rPr>
              <a:t>９</a:t>
            </a:r>
            <a:endParaRPr lang="ja-JP" altLang="en-US" sz="2400" dirty="0">
              <a:uFillTx/>
            </a:endParaRPr>
          </a:p>
        </p:txBody>
      </p:sp>
      <p:sp>
        <p:nvSpPr>
          <p:cNvPr id="2" name="正方形/長方形 1"/>
          <p:cNvSpPr>
            <a:spLocks/>
          </p:cNvSpPr>
          <p:nvPr/>
        </p:nvSpPr>
        <p:spPr>
          <a:xfrm>
            <a:off x="1580323" y="178317"/>
            <a:ext cx="7722704" cy="646331"/>
          </a:xfrm>
          <a:prstGeom prst="rect">
            <a:avLst/>
          </a:prstGeom>
        </p:spPr>
        <p:txBody>
          <a:bodyPr wrap="square">
            <a:spAutoFit/>
          </a:bodyPr>
          <a:lstStyle/>
          <a:p>
            <a:r>
              <a:rPr lang="ja-JP" altLang="ja-JP" dirty="0">
                <a:uFillTx/>
              </a:rPr>
              <a:t>米山孝史</a:t>
            </a:r>
            <a:r>
              <a:rPr lang="en-US" altLang="ja-JP" dirty="0">
                <a:uFillTx/>
              </a:rPr>
              <a:t>,</a:t>
            </a:r>
            <a:r>
              <a:rPr lang="ja-JP" altLang="ja-JP" dirty="0">
                <a:uFillTx/>
              </a:rPr>
              <a:t>源田悦夫</a:t>
            </a:r>
            <a:r>
              <a:rPr lang="en-US" altLang="ja-JP" dirty="0">
                <a:uFillTx/>
              </a:rPr>
              <a:t>,</a:t>
            </a:r>
            <a:r>
              <a:rPr lang="ja-JP" altLang="ja-JP" dirty="0">
                <a:uFillTx/>
              </a:rPr>
              <a:t>近藤邦雄</a:t>
            </a:r>
            <a:r>
              <a:rPr lang="en-US" altLang="ja-JP" dirty="0">
                <a:uFillTx/>
              </a:rPr>
              <a:t>,</a:t>
            </a:r>
            <a:r>
              <a:rPr lang="ja-JP" altLang="ja-JP" b="1" dirty="0">
                <a:solidFill>
                  <a:srgbClr val="C00000"/>
                </a:solidFill>
                <a:uFillTx/>
              </a:rPr>
              <a:t>視覚パラメータ</a:t>
            </a:r>
            <a:r>
              <a:rPr lang="ja-JP" altLang="ja-JP" dirty="0">
                <a:uFillTx/>
              </a:rPr>
              <a:t>に基づく絵画風画像生成手法</a:t>
            </a:r>
            <a:r>
              <a:rPr lang="en-US" altLang="ja-JP" dirty="0">
                <a:uFillTx/>
              </a:rPr>
              <a:t>, </a:t>
            </a:r>
            <a:r>
              <a:rPr lang="ja-JP" altLang="ja-JP" dirty="0">
                <a:uFillTx/>
              </a:rPr>
              <a:t>日本図学会</a:t>
            </a:r>
            <a:r>
              <a:rPr lang="en-US" altLang="ja-JP" dirty="0">
                <a:uFillTx/>
              </a:rPr>
              <a:t>,</a:t>
            </a:r>
            <a:r>
              <a:rPr lang="ja-JP" altLang="ja-JP" dirty="0">
                <a:uFillTx/>
              </a:rPr>
              <a:t>図学研究</a:t>
            </a:r>
            <a:r>
              <a:rPr lang="en-US" altLang="ja-JP" dirty="0">
                <a:uFillTx/>
              </a:rPr>
              <a:t>, Vol.43, No.4, pp.13-21, 2009</a:t>
            </a:r>
            <a:endParaRPr lang="ja-JP" altLang="en-US" dirty="0">
              <a:uFillTx/>
            </a:endParaRPr>
          </a:p>
        </p:txBody>
      </p:sp>
      <p:sp>
        <p:nvSpPr>
          <p:cNvPr id="4" name="テキスト ボックス 3"/>
          <p:cNvSpPr txBox="1">
            <a:spLocks/>
          </p:cNvSpPr>
          <p:nvPr/>
        </p:nvSpPr>
        <p:spPr>
          <a:xfrm>
            <a:off x="346229" y="1208843"/>
            <a:ext cx="1326004" cy="369332"/>
          </a:xfrm>
          <a:prstGeom prst="rect">
            <a:avLst/>
          </a:prstGeom>
          <a:noFill/>
        </p:spPr>
        <p:txBody>
          <a:bodyPr wrap="none" rtlCol="0">
            <a:spAutoFit/>
          </a:bodyPr>
          <a:lstStyle/>
          <a:p>
            <a:r>
              <a:rPr kumimoji="1" lang="ja-JP" altLang="en-US" dirty="0">
                <a:uFillTx/>
              </a:rPr>
              <a:t>モンドリアン</a:t>
            </a:r>
          </a:p>
        </p:txBody>
      </p:sp>
      <p:sp>
        <p:nvSpPr>
          <p:cNvPr id="3" name="テキスト ボックス 2"/>
          <p:cNvSpPr txBox="1">
            <a:spLocks/>
          </p:cNvSpPr>
          <p:nvPr/>
        </p:nvSpPr>
        <p:spPr>
          <a:xfrm>
            <a:off x="8716199" y="513271"/>
            <a:ext cx="2492990" cy="369332"/>
          </a:xfrm>
          <a:prstGeom prst="rect">
            <a:avLst/>
          </a:prstGeom>
          <a:solidFill>
            <a:srgbClr val="FCF2C8"/>
          </a:solidFill>
        </p:spPr>
        <p:txBody>
          <a:bodyPr wrap="none" rtlCol="0">
            <a:spAutoFit/>
          </a:bodyPr>
          <a:lstStyle/>
          <a:p>
            <a:r>
              <a:rPr kumimoji="1" lang="ja-JP" altLang="en-US" dirty="0">
                <a:uFillTx/>
              </a:rPr>
              <a:t>日本図学会研究論文賞</a:t>
            </a:r>
          </a:p>
        </p:txBody>
      </p:sp>
      <p:cxnSp>
        <p:nvCxnSpPr>
          <p:cNvPr id="5" name="直線コネクタ 4">
            <a:extLst>
              <a:ext uri="{FF2B5EF4-FFF2-40B4-BE49-F238E27FC236}">
                <a16:creationId xmlns:a16="http://schemas.microsoft.com/office/drawing/2014/main" id="{46DB4249-49DE-9D8B-8EF1-A8450BA1138F}"/>
              </a:ext>
            </a:extLst>
          </p:cNvPr>
          <p:cNvCxnSpPr/>
          <p:nvPr/>
        </p:nvCxnSpPr>
        <p:spPr>
          <a:xfrm>
            <a:off x="405560" y="939800"/>
            <a:ext cx="11380880" cy="0"/>
          </a:xfrm>
          <a:prstGeom prst="line">
            <a:avLst/>
          </a:prstGeom>
          <a:ln w="28575"/>
        </p:spPr>
        <p:style>
          <a:lnRef idx="1">
            <a:schemeClr val="dk1"/>
          </a:lnRef>
          <a:fillRef idx="0">
            <a:schemeClr val="dk1"/>
          </a:fillRef>
          <a:effectRef idx="0">
            <a:schemeClr val="dk1"/>
          </a:effectRef>
          <a:fontRef idx="minor">
            <a:schemeClr val="tx1"/>
          </a:fontRef>
        </p:style>
      </p:cxnSp>
      <p:pic>
        <p:nvPicPr>
          <p:cNvPr id="6" name="図 5">
            <a:extLst>
              <a:ext uri="{FF2B5EF4-FFF2-40B4-BE49-F238E27FC236}">
                <a16:creationId xmlns:a16="http://schemas.microsoft.com/office/drawing/2014/main" id="{88215214-CC32-5C85-CF85-BF4FC54F898C}"/>
              </a:ext>
            </a:extLst>
          </p:cNvPr>
          <p:cNvPicPr>
            <a:picLocks noChangeAspect="1"/>
          </p:cNvPicPr>
          <p:nvPr/>
        </p:nvPicPr>
        <p:blipFill rotWithShape="1">
          <a:blip r:embed="rId11">
            <a:extLst>
              <a:ext uri="{28A0092B-C50C-407E-A947-70E740481C1C}">
                <a14:useLocalDpi xmlns:a14="http://schemas.microsoft.com/office/drawing/2010/main" val="0"/>
              </a:ext>
            </a:extLst>
          </a:blip>
          <a:srcRect l="-1842" r="-268"/>
          <a:stretch/>
        </p:blipFill>
        <p:spPr>
          <a:xfrm>
            <a:off x="11174062" y="258483"/>
            <a:ext cx="726663" cy="556341"/>
          </a:xfrm>
          <a:prstGeom prst="rect">
            <a:avLst/>
          </a:prstGeom>
        </p:spPr>
      </p:pic>
      <p:sp>
        <p:nvSpPr>
          <p:cNvPr id="7" name="テキスト ボックス 6">
            <a:extLst>
              <a:ext uri="{FF2B5EF4-FFF2-40B4-BE49-F238E27FC236}">
                <a16:creationId xmlns:a16="http://schemas.microsoft.com/office/drawing/2014/main" id="{926C538C-4839-28D6-36B4-FD2A41F4F968}"/>
              </a:ext>
            </a:extLst>
          </p:cNvPr>
          <p:cNvSpPr txBox="1"/>
          <p:nvPr/>
        </p:nvSpPr>
        <p:spPr>
          <a:xfrm>
            <a:off x="150471" y="6134582"/>
            <a:ext cx="2159566" cy="584775"/>
          </a:xfrm>
          <a:prstGeom prst="rect">
            <a:avLst/>
          </a:prstGeom>
          <a:noFill/>
        </p:spPr>
        <p:txBody>
          <a:bodyPr wrap="none" rtlCol="0">
            <a:spAutoFit/>
          </a:bodyPr>
          <a:lstStyle/>
          <a:p>
            <a:r>
              <a:rPr lang="ja-JP" altLang="en-US" sz="1600" dirty="0">
                <a:latin typeface="ＭＳ Ｐゴシック" panose="020B0600070205080204" pitchFamily="50" charset="-128"/>
                <a:ea typeface="ＭＳ Ｐゴシック" panose="020B0600070205080204" pitchFamily="50" charset="-128"/>
              </a:rPr>
              <a:t>岩田誠：見る脳描く脳、</a:t>
            </a:r>
            <a:endParaRPr lang="en-US" altLang="ja-JP" sz="1600" dirty="0">
              <a:latin typeface="ＭＳ Ｐゴシック" panose="020B0600070205080204" pitchFamily="50" charset="-128"/>
              <a:ea typeface="ＭＳ Ｐゴシック" panose="020B0600070205080204" pitchFamily="50" charset="-128"/>
            </a:endParaRPr>
          </a:p>
          <a:p>
            <a:r>
              <a:rPr lang="ja-JP" altLang="en-US" sz="1600" dirty="0">
                <a:latin typeface="ＭＳ Ｐゴシック" panose="020B0600070205080204" pitchFamily="50" charset="-128"/>
                <a:ea typeface="ＭＳ Ｐゴシック" panose="020B0600070205080204" pitchFamily="50" charset="-128"/>
              </a:rPr>
              <a:t>東大出版会</a:t>
            </a:r>
            <a:r>
              <a:rPr lang="en-US" altLang="ja-JP" sz="1600" dirty="0">
                <a:latin typeface="ＭＳ Ｐゴシック" panose="020B0600070205080204" pitchFamily="50" charset="-128"/>
                <a:ea typeface="ＭＳ Ｐゴシック" panose="020B0600070205080204" pitchFamily="50" charset="-128"/>
              </a:rPr>
              <a:t>, 1997</a:t>
            </a:r>
            <a:endParaRPr kumimoji="1" lang="ja-JP" altLang="en-US" sz="1600" dirty="0">
              <a:latin typeface="ＭＳ Ｐゴシック" panose="020B0600070205080204" pitchFamily="50" charset="-128"/>
              <a:ea typeface="ＭＳ Ｐゴシック" panose="020B0600070205080204" pitchFamily="50" charset="-128"/>
            </a:endParaRPr>
          </a:p>
        </p:txBody>
      </p:sp>
      <p:sp>
        <p:nvSpPr>
          <p:cNvPr id="8" name="テキスト ボックス 7">
            <a:extLst>
              <a:ext uri="{FF2B5EF4-FFF2-40B4-BE49-F238E27FC236}">
                <a16:creationId xmlns:a16="http://schemas.microsoft.com/office/drawing/2014/main" id="{699621DE-7384-C009-CF4E-C7345C9E5209}"/>
              </a:ext>
            </a:extLst>
          </p:cNvPr>
          <p:cNvSpPr txBox="1"/>
          <p:nvPr/>
        </p:nvSpPr>
        <p:spPr>
          <a:xfrm>
            <a:off x="404947" y="1606731"/>
            <a:ext cx="564578" cy="461665"/>
          </a:xfrm>
          <a:prstGeom prst="rect">
            <a:avLst/>
          </a:prstGeom>
          <a:noFill/>
        </p:spPr>
        <p:txBody>
          <a:bodyPr wrap="none" rtlCol="0">
            <a:spAutoFit/>
          </a:bodyPr>
          <a:lstStyle/>
          <a:p>
            <a:r>
              <a:rPr lang="en-US" altLang="ja-JP" sz="2400" b="1" dirty="0">
                <a:solidFill>
                  <a:srgbClr val="FF0000"/>
                </a:solidFill>
              </a:rPr>
              <a:t>3</a:t>
            </a:r>
            <a:r>
              <a:rPr kumimoji="1" lang="en-US" altLang="ja-JP" sz="2400" b="1" dirty="0">
                <a:solidFill>
                  <a:srgbClr val="FF0000"/>
                </a:solidFill>
              </a:rPr>
              <a:t>D</a:t>
            </a:r>
            <a:endParaRPr kumimoji="1" lang="ja-JP" altLang="en-US" sz="2400" b="1" dirty="0">
              <a:solidFill>
                <a:srgbClr val="FF0000"/>
              </a:solidFill>
            </a:endParaRPr>
          </a:p>
        </p:txBody>
      </p:sp>
      <p:sp>
        <p:nvSpPr>
          <p:cNvPr id="9" name="テキスト ボックス 8">
            <a:extLst>
              <a:ext uri="{FF2B5EF4-FFF2-40B4-BE49-F238E27FC236}">
                <a16:creationId xmlns:a16="http://schemas.microsoft.com/office/drawing/2014/main" id="{FD956ADE-A13E-EBFC-3BEE-AF7528FC106B}"/>
              </a:ext>
            </a:extLst>
          </p:cNvPr>
          <p:cNvSpPr txBox="1"/>
          <p:nvPr/>
        </p:nvSpPr>
        <p:spPr>
          <a:xfrm>
            <a:off x="10626633" y="1116874"/>
            <a:ext cx="1325880" cy="646331"/>
          </a:xfrm>
          <a:prstGeom prst="rect">
            <a:avLst/>
          </a:prstGeom>
          <a:solidFill>
            <a:schemeClr val="accent6">
              <a:lumMod val="40000"/>
              <a:lumOff val="60000"/>
            </a:schemeClr>
          </a:solidFill>
        </p:spPr>
        <p:txBody>
          <a:bodyPr wrap="square" rtlCol="0">
            <a:spAutoFit/>
          </a:bodyPr>
          <a:lstStyle/>
          <a:p>
            <a:r>
              <a:rPr lang="en-US" altLang="ja-JP" b="1" dirty="0"/>
              <a:t>CREST</a:t>
            </a:r>
            <a:br>
              <a:rPr lang="en-US" altLang="ja-JP" b="1" dirty="0"/>
            </a:br>
            <a:r>
              <a:rPr lang="ja-JP" altLang="en-US" b="1" dirty="0"/>
              <a:t>プロジェクト</a:t>
            </a:r>
            <a:endParaRPr kumimoji="1" lang="ja-JP" altLang="en-US" b="1" dirty="0"/>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スライド番号プレースホルダー 4">
            <a:extLst>
              <a:ext uri="{FF2B5EF4-FFF2-40B4-BE49-F238E27FC236}">
                <a16:creationId xmlns:a16="http://schemas.microsoft.com/office/drawing/2014/main" id="{0ED9A200-06B0-7221-663F-054B6E529003}"/>
              </a:ext>
            </a:extLst>
          </p:cNvPr>
          <p:cNvSpPr>
            <a:spLocks noGrp="1"/>
          </p:cNvSpPr>
          <p:nvPr>
            <p:ph type="sldNum" sz="quarter" idx="12"/>
          </p:nvPr>
        </p:nvSpPr>
        <p:spPr>
          <a:noFill/>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1DF2589C-C353-4B71-8992-FAC4CF025B88}" type="slidenum">
              <a:rPr lang="en-US" altLang="ja-JP" sz="1400"/>
              <a:pPr>
                <a:spcBef>
                  <a:spcPct val="0"/>
                </a:spcBef>
                <a:buFontTx/>
                <a:buNone/>
              </a:pPr>
              <a:t>33</a:t>
            </a:fld>
            <a:endParaRPr lang="en-US" altLang="ja-JP" sz="1400" dirty="0"/>
          </a:p>
        </p:txBody>
      </p:sp>
      <p:sp>
        <p:nvSpPr>
          <p:cNvPr id="171011" name="Rectangle 3">
            <a:extLst>
              <a:ext uri="{FF2B5EF4-FFF2-40B4-BE49-F238E27FC236}">
                <a16:creationId xmlns:a16="http://schemas.microsoft.com/office/drawing/2014/main" id="{F0F2A983-1FDD-B701-3556-6B2A0E2EFCD7}"/>
              </a:ext>
            </a:extLst>
          </p:cNvPr>
          <p:cNvSpPr>
            <a:spLocks noGrp="1" noChangeArrowheads="1"/>
          </p:cNvSpPr>
          <p:nvPr>
            <p:ph type="title"/>
          </p:nvPr>
        </p:nvSpPr>
        <p:spPr>
          <a:xfrm>
            <a:off x="864705" y="142116"/>
            <a:ext cx="10634869" cy="1143000"/>
          </a:xfrm>
        </p:spPr>
        <p:txBody>
          <a:bodyPr/>
          <a:lstStyle/>
          <a:p>
            <a:pPr algn="ctr"/>
            <a:r>
              <a:rPr lang="en-US" altLang="ja-JP" sz="2400" dirty="0">
                <a:latin typeface="Arial" panose="020B0604020202020204" pitchFamily="34" charset="0"/>
                <a:ea typeface="Arial Unicode MS" pitchFamily="50" charset="-128"/>
                <a:cs typeface="Arial" panose="020B0604020202020204" pitchFamily="34" charset="0"/>
              </a:rPr>
              <a:t>Artistic Rendering of Buildings with </a:t>
            </a:r>
            <a:r>
              <a:rPr lang="en-US" altLang="ja-JP" sz="2400" dirty="0">
                <a:solidFill>
                  <a:srgbClr val="C00000"/>
                </a:solidFill>
                <a:latin typeface="Arial" panose="020B0604020202020204" pitchFamily="34" charset="0"/>
                <a:ea typeface="Arial Unicode MS" pitchFamily="50" charset="-128"/>
                <a:cs typeface="Arial" panose="020B0604020202020204" pitchFamily="34" charset="0"/>
              </a:rPr>
              <a:t>Levels of Detail</a:t>
            </a:r>
            <a:endParaRPr lang="en-US" altLang="ja-JP" sz="2800" dirty="0">
              <a:solidFill>
                <a:srgbClr val="C00000"/>
              </a:solidFill>
              <a:latin typeface="Arial" panose="020B0604020202020204" pitchFamily="34" charset="0"/>
              <a:ea typeface="Arial Unicode MS" pitchFamily="50" charset="-128"/>
              <a:cs typeface="Arial" panose="020B0604020202020204" pitchFamily="34" charset="0"/>
            </a:endParaRPr>
          </a:p>
        </p:txBody>
      </p:sp>
      <p:sp>
        <p:nvSpPr>
          <p:cNvPr id="171012" name="Text Box 5">
            <a:extLst>
              <a:ext uri="{FF2B5EF4-FFF2-40B4-BE49-F238E27FC236}">
                <a16:creationId xmlns:a16="http://schemas.microsoft.com/office/drawing/2014/main" id="{77AFBF8C-25AE-56FF-21BA-8C72AC881D61}"/>
              </a:ext>
            </a:extLst>
          </p:cNvPr>
          <p:cNvSpPr txBox="1">
            <a:spLocks noChangeArrowheads="1"/>
          </p:cNvSpPr>
          <p:nvPr/>
        </p:nvSpPr>
        <p:spPr bwMode="auto">
          <a:xfrm>
            <a:off x="6781800" y="5799138"/>
            <a:ext cx="28082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1800" dirty="0"/>
              <a:t>Example2  (</a:t>
            </a:r>
            <a:r>
              <a:rPr lang="ja-JP" altLang="en-US" sz="1800" dirty="0"/>
              <a:t>遠景</a:t>
            </a:r>
            <a:r>
              <a:rPr lang="en-US" altLang="ja-JP" sz="1800" dirty="0"/>
              <a:t>)</a:t>
            </a:r>
          </a:p>
        </p:txBody>
      </p:sp>
      <p:sp>
        <p:nvSpPr>
          <p:cNvPr id="171013" name="Text Box 6">
            <a:extLst>
              <a:ext uri="{FF2B5EF4-FFF2-40B4-BE49-F238E27FC236}">
                <a16:creationId xmlns:a16="http://schemas.microsoft.com/office/drawing/2014/main" id="{4765A619-5B13-A71E-BCE6-69D8DABAC789}"/>
              </a:ext>
            </a:extLst>
          </p:cNvPr>
          <p:cNvSpPr txBox="1">
            <a:spLocks noChangeArrowheads="1"/>
          </p:cNvSpPr>
          <p:nvPr/>
        </p:nvSpPr>
        <p:spPr bwMode="auto">
          <a:xfrm>
            <a:off x="2530476" y="5797551"/>
            <a:ext cx="28098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1800" dirty="0"/>
              <a:t>Example1 (</a:t>
            </a:r>
            <a:r>
              <a:rPr lang="ja-JP" altLang="en-US" sz="1800" dirty="0"/>
              <a:t>近景</a:t>
            </a:r>
            <a:r>
              <a:rPr lang="en-US" altLang="ja-JP" sz="1800" dirty="0"/>
              <a:t>)</a:t>
            </a:r>
          </a:p>
        </p:txBody>
      </p:sp>
      <p:pic>
        <p:nvPicPr>
          <p:cNvPr id="171014" name="Picture 7" descr="result02_1">
            <a:extLst>
              <a:ext uri="{FF2B5EF4-FFF2-40B4-BE49-F238E27FC236}">
                <a16:creationId xmlns:a16="http://schemas.microsoft.com/office/drawing/2014/main" id="{CEBE4BAD-DAC1-1A88-49AF-E0C000B713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5800" y="2220914"/>
            <a:ext cx="4032250" cy="343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5" name="Picture 8" descr="result02_2">
            <a:extLst>
              <a:ext uri="{FF2B5EF4-FFF2-40B4-BE49-F238E27FC236}">
                <a16:creationId xmlns:a16="http://schemas.microsoft.com/office/drawing/2014/main" id="{80C2FC01-DAEC-D75C-6EDE-316DAC8A5F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255" t="1233" b="4312"/>
          <a:stretch>
            <a:fillRect/>
          </a:stretch>
        </p:blipFill>
        <p:spPr bwMode="auto">
          <a:xfrm>
            <a:off x="6240463" y="1585913"/>
            <a:ext cx="3892550"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7" name="テキスト ボックス 1">
            <a:extLst>
              <a:ext uri="{FF2B5EF4-FFF2-40B4-BE49-F238E27FC236}">
                <a16:creationId xmlns:a16="http://schemas.microsoft.com/office/drawing/2014/main" id="{AEEAD7CE-74CA-EC53-F9DC-2A094D8332B5}"/>
              </a:ext>
            </a:extLst>
          </p:cNvPr>
          <p:cNvSpPr txBox="1">
            <a:spLocks noChangeArrowheads="1"/>
          </p:cNvSpPr>
          <p:nvPr/>
        </p:nvSpPr>
        <p:spPr bwMode="auto">
          <a:xfrm>
            <a:off x="1120185" y="1139825"/>
            <a:ext cx="306205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b="1" dirty="0">
                <a:solidFill>
                  <a:srgbClr val="FF0000"/>
                </a:solidFill>
              </a:rPr>
              <a:t>3D Real time Rendering</a:t>
            </a:r>
            <a:endParaRPr lang="ja-JP" altLang="en-US" sz="2000" b="1" dirty="0">
              <a:solidFill>
                <a:srgbClr val="FF0000"/>
              </a:solidFill>
            </a:endParaRPr>
          </a:p>
        </p:txBody>
      </p:sp>
      <p:sp>
        <p:nvSpPr>
          <p:cNvPr id="171018" name="正方形/長方形 1">
            <a:extLst>
              <a:ext uri="{FF2B5EF4-FFF2-40B4-BE49-F238E27FC236}">
                <a16:creationId xmlns:a16="http://schemas.microsoft.com/office/drawing/2014/main" id="{EA70C9D3-4729-23EA-B24D-4EEFCE3C84E4}"/>
              </a:ext>
            </a:extLst>
          </p:cNvPr>
          <p:cNvSpPr>
            <a:spLocks noChangeArrowheads="1"/>
          </p:cNvSpPr>
          <p:nvPr/>
        </p:nvSpPr>
        <p:spPr bwMode="auto">
          <a:xfrm>
            <a:off x="231640" y="133184"/>
            <a:ext cx="98616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800" b="1" dirty="0">
                <a:solidFill>
                  <a:srgbClr val="FF0000"/>
                </a:solidFill>
              </a:rPr>
              <a:t>2009</a:t>
            </a:r>
            <a:endParaRPr lang="ja-JP" altLang="en-US" sz="2800" b="1" dirty="0"/>
          </a:p>
        </p:txBody>
      </p:sp>
      <p:sp>
        <p:nvSpPr>
          <p:cNvPr id="171019" name="正方形/長方形 10">
            <a:extLst>
              <a:ext uri="{FF2B5EF4-FFF2-40B4-BE49-F238E27FC236}">
                <a16:creationId xmlns:a16="http://schemas.microsoft.com/office/drawing/2014/main" id="{BCFD06D7-FCD5-BC8B-191E-26C404C6BEAA}"/>
              </a:ext>
            </a:extLst>
          </p:cNvPr>
          <p:cNvSpPr>
            <a:spLocks noChangeArrowheads="1"/>
          </p:cNvSpPr>
          <p:nvPr/>
        </p:nvSpPr>
        <p:spPr bwMode="auto">
          <a:xfrm>
            <a:off x="1516483" y="6127531"/>
            <a:ext cx="915903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dirty="0"/>
              <a:t>Takashi </a:t>
            </a:r>
            <a:r>
              <a:rPr lang="en-US" altLang="ja-JP" sz="1800" b="1" dirty="0" err="1"/>
              <a:t>Yoneyama</a:t>
            </a:r>
            <a:r>
              <a:rPr lang="en-US" altLang="ja-JP" sz="1800" dirty="0"/>
              <a:t>, </a:t>
            </a:r>
            <a:r>
              <a:rPr lang="en-US" altLang="ja-JP" sz="1800" dirty="0" err="1"/>
              <a:t>Etsuo</a:t>
            </a:r>
            <a:r>
              <a:rPr lang="en-US" altLang="ja-JP" sz="1800" dirty="0"/>
              <a:t> Genda, Kunio Kondo,</a:t>
            </a:r>
            <a:r>
              <a:rPr lang="ja-JP" altLang="en-US" sz="1800" dirty="0"/>
              <a:t>　</a:t>
            </a:r>
            <a:r>
              <a:rPr lang="en-US" altLang="ja-JP" sz="1800" dirty="0"/>
              <a:t>Artistic Rendering of 3D Models with Levels of Abstraction, International Journal of ADADA,Vol.9-10, pp.13-20, 2009</a:t>
            </a:r>
            <a:endParaRPr lang="ja-JP" altLang="ja-JP" sz="1800" dirty="0">
              <a:solidFill>
                <a:srgbClr val="FF0000"/>
              </a:solidFill>
            </a:endParaRPr>
          </a:p>
        </p:txBody>
      </p:sp>
      <p:sp>
        <p:nvSpPr>
          <p:cNvPr id="2" name="Text Box 15">
            <a:extLst>
              <a:ext uri="{FF2B5EF4-FFF2-40B4-BE49-F238E27FC236}">
                <a16:creationId xmlns:a16="http://schemas.microsoft.com/office/drawing/2014/main" id="{E2FEF71B-7A06-ADEC-4D98-144F2FBBDEC3}"/>
              </a:ext>
            </a:extLst>
          </p:cNvPr>
          <p:cNvSpPr txBox="1">
            <a:spLocks noChangeArrowheads="1"/>
          </p:cNvSpPr>
          <p:nvPr/>
        </p:nvSpPr>
        <p:spPr bwMode="auto">
          <a:xfrm>
            <a:off x="1132840" y="1600307"/>
            <a:ext cx="576103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6213" indent="-176213">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indent="0" eaLnBrk="1" hangingPunct="1">
              <a:spcBef>
                <a:spcPct val="50000"/>
              </a:spcBef>
              <a:buNone/>
            </a:pPr>
            <a:r>
              <a:rPr lang="ja-JP" altLang="en-US" sz="2000" dirty="0"/>
              <a:t>視線の方向や位置など、注目する部分を細かく描画</a:t>
            </a:r>
            <a:endParaRPr lang="en-US" altLang="ja-JP" sz="2000" dirty="0"/>
          </a:p>
        </p:txBody>
      </p:sp>
      <p:cxnSp>
        <p:nvCxnSpPr>
          <p:cNvPr id="3" name="直線コネクタ 2">
            <a:extLst>
              <a:ext uri="{FF2B5EF4-FFF2-40B4-BE49-F238E27FC236}">
                <a16:creationId xmlns:a16="http://schemas.microsoft.com/office/drawing/2014/main" id="{C6B3519B-9DA1-274E-5B45-2F8ED650A4CE}"/>
              </a:ext>
            </a:extLst>
          </p:cNvPr>
          <p:cNvCxnSpPr/>
          <p:nvPr/>
        </p:nvCxnSpPr>
        <p:spPr>
          <a:xfrm>
            <a:off x="405560" y="1066800"/>
            <a:ext cx="11380880" cy="0"/>
          </a:xfrm>
          <a:prstGeom prst="line">
            <a:avLst/>
          </a:prstGeom>
          <a:ln w="28575"/>
        </p:spPr>
        <p:style>
          <a:lnRef idx="1">
            <a:schemeClr val="dk1"/>
          </a:lnRef>
          <a:fillRef idx="0">
            <a:schemeClr val="dk1"/>
          </a:fillRef>
          <a:effectRef idx="0">
            <a:schemeClr val="dk1"/>
          </a:effectRef>
          <a:fontRef idx="minor">
            <a:schemeClr val="tx1"/>
          </a:fontRef>
        </p:style>
      </p:cxnSp>
      <p:pic>
        <p:nvPicPr>
          <p:cNvPr id="5" name="図 4">
            <a:extLst>
              <a:ext uri="{FF2B5EF4-FFF2-40B4-BE49-F238E27FC236}">
                <a16:creationId xmlns:a16="http://schemas.microsoft.com/office/drawing/2014/main" id="{37B22D84-2622-0158-8083-8A1E74BDB00A}"/>
              </a:ext>
            </a:extLst>
          </p:cNvPr>
          <p:cNvPicPr>
            <a:picLocks noChangeAspect="1"/>
          </p:cNvPicPr>
          <p:nvPr/>
        </p:nvPicPr>
        <p:blipFill rotWithShape="1">
          <a:blip r:embed="rId5">
            <a:extLst>
              <a:ext uri="{28A0092B-C50C-407E-A947-70E740481C1C}">
                <a14:useLocalDpi xmlns:a14="http://schemas.microsoft.com/office/drawing/2010/main" val="0"/>
              </a:ext>
            </a:extLst>
          </a:blip>
          <a:srcRect l="-1842" r="-268"/>
          <a:stretch/>
        </p:blipFill>
        <p:spPr>
          <a:xfrm>
            <a:off x="11174062" y="258483"/>
            <a:ext cx="726663" cy="556341"/>
          </a:xfrm>
          <a:prstGeom prst="rect">
            <a:avLst/>
          </a:prstGeom>
        </p:spPr>
      </p:pic>
      <p:sp>
        <p:nvSpPr>
          <p:cNvPr id="4" name="テキスト ボックス 3">
            <a:extLst>
              <a:ext uri="{FF2B5EF4-FFF2-40B4-BE49-F238E27FC236}">
                <a16:creationId xmlns:a16="http://schemas.microsoft.com/office/drawing/2014/main" id="{0BFA1FE2-D368-C4CA-9862-BBD5022C19FB}"/>
              </a:ext>
            </a:extLst>
          </p:cNvPr>
          <p:cNvSpPr txBox="1"/>
          <p:nvPr/>
        </p:nvSpPr>
        <p:spPr>
          <a:xfrm>
            <a:off x="9701213" y="1100138"/>
            <a:ext cx="2249334" cy="369332"/>
          </a:xfrm>
          <a:prstGeom prst="rect">
            <a:avLst/>
          </a:prstGeom>
          <a:noFill/>
        </p:spPr>
        <p:txBody>
          <a:bodyPr wrap="none" rtlCol="0">
            <a:spAutoFit/>
          </a:bodyPr>
          <a:lstStyle/>
          <a:p>
            <a:r>
              <a:rPr lang="ja-JP" altLang="en-US" dirty="0"/>
              <a:t>九州大学で博士論文</a:t>
            </a:r>
            <a:endParaRPr kumimoji="1" lang="ja-JP" altLang="en-US" dirty="0"/>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861D3B-E91C-4DC2-ACD6-9435573087DF}"/>
              </a:ext>
            </a:extLst>
          </p:cNvPr>
          <p:cNvSpPr>
            <a:spLocks noGrp="1"/>
          </p:cNvSpPr>
          <p:nvPr>
            <p:ph type="title"/>
          </p:nvPr>
        </p:nvSpPr>
        <p:spPr>
          <a:solidFill>
            <a:schemeClr val="bg2">
              <a:lumMod val="90000"/>
            </a:schemeClr>
          </a:solidFill>
        </p:spPr>
        <p:txBody>
          <a:bodyPr>
            <a:normAutofit/>
          </a:bodyPr>
          <a:lstStyle/>
          <a:p>
            <a:pPr algn="ctr">
              <a:defRPr/>
            </a:pPr>
            <a:r>
              <a:rPr lang="en-US" altLang="ja-JP" dirty="0">
                <a:latin typeface="Arial" panose="020B0604020202020204" pitchFamily="34" charset="0"/>
                <a:cs typeface="Arial" panose="020B0604020202020204" pitchFamily="34" charset="0"/>
              </a:rPr>
              <a:t>Non Photorealistic Rendering</a:t>
            </a:r>
          </a:p>
        </p:txBody>
      </p:sp>
      <p:sp>
        <p:nvSpPr>
          <p:cNvPr id="4" name="スライド番号プレースホルダー 3">
            <a:extLst>
              <a:ext uri="{FF2B5EF4-FFF2-40B4-BE49-F238E27FC236}">
                <a16:creationId xmlns:a16="http://schemas.microsoft.com/office/drawing/2014/main" id="{9C9AB940-A397-4129-8795-0FF78E312A92}"/>
              </a:ext>
            </a:extLst>
          </p:cNvPr>
          <p:cNvSpPr>
            <a:spLocks noGrp="1"/>
          </p:cNvSpPr>
          <p:nvPr>
            <p:ph type="sldNum" sz="quarter" idx="12"/>
          </p:nvPr>
        </p:nvSpPr>
        <p:spPr/>
        <p:txBody>
          <a:bodyPr/>
          <a:lstStyle/>
          <a:p>
            <a:fld id="{011825E6-0B3D-4B55-894C-2300E3F058C0}" type="slidenum">
              <a:rPr kumimoji="1" lang="ja-JP" altLang="en-US" smtClean="0"/>
              <a:t>34</a:t>
            </a:fld>
            <a:endParaRPr kumimoji="1" lang="ja-JP" altLang="en-US"/>
          </a:p>
        </p:txBody>
      </p:sp>
      <p:sp>
        <p:nvSpPr>
          <p:cNvPr id="21" name="正方形/長方形 20">
            <a:extLst>
              <a:ext uri="{FF2B5EF4-FFF2-40B4-BE49-F238E27FC236}">
                <a16:creationId xmlns:a16="http://schemas.microsoft.com/office/drawing/2014/main" id="{8A275FB4-D29E-4745-896F-DD583BAC41B8}"/>
              </a:ext>
            </a:extLst>
          </p:cNvPr>
          <p:cNvSpPr/>
          <p:nvPr/>
        </p:nvSpPr>
        <p:spPr>
          <a:xfrm>
            <a:off x="6902628" y="1261762"/>
            <a:ext cx="3659976" cy="400110"/>
          </a:xfrm>
          <a:prstGeom prst="rect">
            <a:avLst/>
          </a:prstGeom>
        </p:spPr>
        <p:txBody>
          <a:bodyPr wrap="none">
            <a:spAutoFit/>
          </a:bodyPr>
          <a:lstStyle/>
          <a:p>
            <a:pPr algn="ctr"/>
            <a:r>
              <a:rPr lang="en-US" altLang="ja-JP" sz="2000" dirty="0">
                <a:solidFill>
                  <a:schemeClr val="tx1">
                    <a:lumMod val="75000"/>
                    <a:lumOff val="25000"/>
                  </a:schemeClr>
                </a:solidFill>
                <a:latin typeface="ＭＳ Ｐゴシック" panose="020B0600070205080204" pitchFamily="50" charset="-128"/>
                <a:ea typeface="ＭＳ Ｐゴシック" panose="020B0600070205080204" pitchFamily="50" charset="-128"/>
              </a:rPr>
              <a:t>3</a:t>
            </a:r>
            <a:r>
              <a:rPr lang="ja-JP" altLang="en-US" sz="2000" dirty="0">
                <a:solidFill>
                  <a:schemeClr val="tx1">
                    <a:lumMod val="75000"/>
                    <a:lumOff val="25000"/>
                  </a:schemeClr>
                </a:solidFill>
                <a:latin typeface="ＭＳ Ｐゴシック" panose="020B0600070205080204" pitchFamily="50" charset="-128"/>
                <a:ea typeface="ＭＳ Ｐゴシック" panose="020B0600070205080204" pitchFamily="50" charset="-128"/>
              </a:rPr>
              <a:t>次元モデルの線画レンダリング</a:t>
            </a:r>
          </a:p>
        </p:txBody>
      </p:sp>
      <p:pic>
        <p:nvPicPr>
          <p:cNvPr id="28" name="Picture 3" descr="D:\images\mono\mono01.gif">
            <a:extLst>
              <a:ext uri="{FF2B5EF4-FFF2-40B4-BE49-F238E27FC236}">
                <a16:creationId xmlns:a16="http://schemas.microsoft.com/office/drawing/2014/main" id="{2B0BDB9F-ECD7-4398-B54F-688871FA91D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20681" y="2090556"/>
            <a:ext cx="2447940" cy="1775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9" name="Object 4">
            <a:extLst>
              <a:ext uri="{FF2B5EF4-FFF2-40B4-BE49-F238E27FC236}">
                <a16:creationId xmlns:a16="http://schemas.microsoft.com/office/drawing/2014/main" id="{4F9B0C7B-E754-4535-8BC8-F8410FB7D6CA}"/>
              </a:ext>
            </a:extLst>
          </p:cNvPr>
          <p:cNvGraphicFramePr>
            <a:graphicFrameLocks noChangeAspect="1"/>
          </p:cNvGraphicFramePr>
          <p:nvPr/>
        </p:nvGraphicFramePr>
        <p:xfrm>
          <a:off x="486052" y="4274442"/>
          <a:ext cx="1636260" cy="2057977"/>
        </p:xfrm>
        <a:graphic>
          <a:graphicData uri="http://schemas.openxmlformats.org/presentationml/2006/ole">
            <mc:AlternateContent xmlns:mc="http://schemas.openxmlformats.org/markup-compatibility/2006">
              <mc:Choice xmlns:v="urn:schemas-microsoft-com:vml" Requires="v">
                <p:oleObj name="Image" r:id="rId4" imgW="4104483" imgH="5044829" progId="Photoshop.Image.4">
                  <p:embed/>
                </p:oleObj>
              </mc:Choice>
              <mc:Fallback>
                <p:oleObj name="Image" r:id="rId4" imgW="4104483" imgH="5044829" progId="Photoshop.Image.4">
                  <p:embed/>
                  <p:pic>
                    <p:nvPicPr>
                      <p:cNvPr id="29" name="Object 4">
                        <a:extLst>
                          <a:ext uri="{FF2B5EF4-FFF2-40B4-BE49-F238E27FC236}">
                            <a16:creationId xmlns:a16="http://schemas.microsoft.com/office/drawing/2014/main" id="{4F9B0C7B-E754-4535-8BC8-F8410FB7D6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052" y="4274442"/>
                        <a:ext cx="1636260" cy="2057977"/>
                      </a:xfrm>
                      <a:prstGeom prst="rect">
                        <a:avLst/>
                      </a:prstGeom>
                      <a:noFill/>
                      <a:ln>
                        <a:solidFill>
                          <a:schemeClr val="tx1">
                            <a:lumMod val="65000"/>
                            <a:lumOff val="35000"/>
                          </a:schemeClr>
                        </a:solidFill>
                      </a:ln>
                      <a:effectLst/>
                    </p:spPr>
                  </p:pic>
                </p:oleObj>
              </mc:Fallback>
            </mc:AlternateContent>
          </a:graphicData>
        </a:graphic>
      </p:graphicFrame>
      <p:pic>
        <p:nvPicPr>
          <p:cNvPr id="31" name="Picture 7" descr="C:\Users\pastel\Desktop\146710007.png">
            <a:extLst>
              <a:ext uri="{FF2B5EF4-FFF2-40B4-BE49-F238E27FC236}">
                <a16:creationId xmlns:a16="http://schemas.microsoft.com/office/drawing/2014/main" id="{0A8C0F70-7C02-4D92-BF35-BCACE6802AC9}"/>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6863742" y="4560402"/>
            <a:ext cx="1809995" cy="200048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a:extLst>
              <a:ext uri="{FF2B5EF4-FFF2-40B4-BE49-F238E27FC236}">
                <a16:creationId xmlns:a16="http://schemas.microsoft.com/office/drawing/2014/main" id="{DCCDC01D-9BDC-41F9-AAFA-441C0124C17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02023" y="2047433"/>
            <a:ext cx="2399906" cy="211220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34">
            <a:extLst>
              <a:ext uri="{FF2B5EF4-FFF2-40B4-BE49-F238E27FC236}">
                <a16:creationId xmlns:a16="http://schemas.microsoft.com/office/drawing/2014/main" id="{C99726E2-8620-4F1C-A068-2D7A0EF4CCB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810"/>
          <a:stretch/>
        </p:blipFill>
        <p:spPr bwMode="auto">
          <a:xfrm>
            <a:off x="389938" y="2010045"/>
            <a:ext cx="1404995" cy="174651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a:extLst>
              <a:ext uri="{FF2B5EF4-FFF2-40B4-BE49-F238E27FC236}">
                <a16:creationId xmlns:a16="http://schemas.microsoft.com/office/drawing/2014/main" id="{855AD620-9C8A-471E-8B5A-AFDB2C10D03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45702" y="4628443"/>
            <a:ext cx="2308279" cy="1735503"/>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16" name="Picture 1029" descr="D:\images\mono\mono17.gif">
            <a:extLst>
              <a:ext uri="{FF2B5EF4-FFF2-40B4-BE49-F238E27FC236}">
                <a16:creationId xmlns:a16="http://schemas.microsoft.com/office/drawing/2014/main" id="{FE356586-959E-4278-ADCC-588F8A5FCA7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19344" y="5340060"/>
            <a:ext cx="2267147" cy="1258296"/>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
        <p:nvSpPr>
          <p:cNvPr id="13" name="正方形/長方形 12">
            <a:extLst>
              <a:ext uri="{FF2B5EF4-FFF2-40B4-BE49-F238E27FC236}">
                <a16:creationId xmlns:a16="http://schemas.microsoft.com/office/drawing/2014/main" id="{6F4C4588-D39B-4BD2-8290-3DD456ACDE4E}"/>
              </a:ext>
            </a:extLst>
          </p:cNvPr>
          <p:cNvSpPr/>
          <p:nvPr/>
        </p:nvSpPr>
        <p:spPr>
          <a:xfrm>
            <a:off x="1172253" y="1287162"/>
            <a:ext cx="3866764" cy="400110"/>
          </a:xfrm>
          <a:prstGeom prst="rect">
            <a:avLst/>
          </a:prstGeom>
        </p:spPr>
        <p:txBody>
          <a:bodyPr wrap="none">
            <a:spAutoFit/>
          </a:bodyPr>
          <a:lstStyle/>
          <a:p>
            <a:pPr algn="ctr"/>
            <a:r>
              <a:rPr lang="en-US" altLang="ja-JP" sz="2000" dirty="0">
                <a:solidFill>
                  <a:schemeClr val="tx1">
                    <a:lumMod val="75000"/>
                    <a:lumOff val="25000"/>
                  </a:schemeClr>
                </a:solidFill>
                <a:latin typeface="ＭＳ Ｐゴシック" panose="020B0600070205080204" pitchFamily="50" charset="-128"/>
                <a:ea typeface="ＭＳ Ｐゴシック" panose="020B0600070205080204" pitchFamily="50" charset="-128"/>
              </a:rPr>
              <a:t>2</a:t>
            </a:r>
            <a:r>
              <a:rPr lang="ja-JP" altLang="en-US" sz="2000" dirty="0">
                <a:solidFill>
                  <a:schemeClr val="tx1">
                    <a:lumMod val="75000"/>
                    <a:lumOff val="25000"/>
                  </a:schemeClr>
                </a:solidFill>
                <a:latin typeface="ＭＳ Ｐゴシック" panose="020B0600070205080204" pitchFamily="50" charset="-128"/>
                <a:ea typeface="ＭＳ Ｐゴシック" panose="020B0600070205080204" pitchFamily="50" charset="-128"/>
              </a:rPr>
              <a:t>次元処理による線画レンダリング</a:t>
            </a:r>
          </a:p>
        </p:txBody>
      </p:sp>
      <p:sp>
        <p:nvSpPr>
          <p:cNvPr id="14" name="正方形/長方形 13">
            <a:extLst>
              <a:ext uri="{FF2B5EF4-FFF2-40B4-BE49-F238E27FC236}">
                <a16:creationId xmlns:a16="http://schemas.microsoft.com/office/drawing/2014/main" id="{5D54CB11-A6E7-4089-9748-13EE060DE6B1}"/>
              </a:ext>
            </a:extLst>
          </p:cNvPr>
          <p:cNvSpPr>
            <a:spLocks/>
          </p:cNvSpPr>
          <p:nvPr/>
        </p:nvSpPr>
        <p:spPr>
          <a:xfrm>
            <a:off x="726831" y="1683782"/>
            <a:ext cx="691215" cy="369332"/>
          </a:xfrm>
          <a:prstGeom prst="rect">
            <a:avLst/>
          </a:prstGeom>
        </p:spPr>
        <p:txBody>
          <a:bodyPr wrap="none">
            <a:spAutoFit/>
          </a:bodyPr>
          <a:lstStyle/>
          <a:p>
            <a:pPr algn="ctr"/>
            <a:r>
              <a:rPr lang="en-US" altLang="ja-JP" dirty="0">
                <a:solidFill>
                  <a:srgbClr val="FF0000"/>
                </a:solidFill>
              </a:rPr>
              <a:t>1980</a:t>
            </a:r>
            <a:endParaRPr lang="ja-JP" altLang="en-US" dirty="0">
              <a:solidFill>
                <a:srgbClr val="FF0000"/>
              </a:solidFill>
              <a:uFillTx/>
            </a:endParaRPr>
          </a:p>
        </p:txBody>
      </p:sp>
      <p:sp>
        <p:nvSpPr>
          <p:cNvPr id="15" name="正方形/長方形 14">
            <a:extLst>
              <a:ext uri="{FF2B5EF4-FFF2-40B4-BE49-F238E27FC236}">
                <a16:creationId xmlns:a16="http://schemas.microsoft.com/office/drawing/2014/main" id="{3E81C867-2B75-43B6-B307-3EB8266C7C01}"/>
              </a:ext>
            </a:extLst>
          </p:cNvPr>
          <p:cNvSpPr>
            <a:spLocks/>
          </p:cNvSpPr>
          <p:nvPr/>
        </p:nvSpPr>
        <p:spPr>
          <a:xfrm>
            <a:off x="3312939" y="1739862"/>
            <a:ext cx="691215" cy="369332"/>
          </a:xfrm>
          <a:prstGeom prst="rect">
            <a:avLst/>
          </a:prstGeom>
        </p:spPr>
        <p:txBody>
          <a:bodyPr wrap="none">
            <a:spAutoFit/>
          </a:bodyPr>
          <a:lstStyle/>
          <a:p>
            <a:pPr algn="ctr"/>
            <a:r>
              <a:rPr lang="en-US" altLang="ja-JP" dirty="0">
                <a:solidFill>
                  <a:srgbClr val="FF0000"/>
                </a:solidFill>
              </a:rPr>
              <a:t>1991</a:t>
            </a:r>
            <a:endParaRPr lang="ja-JP" altLang="en-US" dirty="0">
              <a:solidFill>
                <a:srgbClr val="FF0000"/>
              </a:solidFill>
              <a:uFillTx/>
            </a:endParaRPr>
          </a:p>
        </p:txBody>
      </p:sp>
      <p:sp>
        <p:nvSpPr>
          <p:cNvPr id="17" name="正方形/長方形 16">
            <a:extLst>
              <a:ext uri="{FF2B5EF4-FFF2-40B4-BE49-F238E27FC236}">
                <a16:creationId xmlns:a16="http://schemas.microsoft.com/office/drawing/2014/main" id="{F979DF50-596D-461A-AFE9-6E188E077C46}"/>
              </a:ext>
            </a:extLst>
          </p:cNvPr>
          <p:cNvSpPr>
            <a:spLocks/>
          </p:cNvSpPr>
          <p:nvPr/>
        </p:nvSpPr>
        <p:spPr>
          <a:xfrm>
            <a:off x="404958" y="3945017"/>
            <a:ext cx="691215" cy="369332"/>
          </a:xfrm>
          <a:prstGeom prst="rect">
            <a:avLst/>
          </a:prstGeom>
        </p:spPr>
        <p:txBody>
          <a:bodyPr wrap="none">
            <a:spAutoFit/>
          </a:bodyPr>
          <a:lstStyle/>
          <a:p>
            <a:pPr algn="ctr"/>
            <a:r>
              <a:rPr lang="en-US" altLang="ja-JP" dirty="0">
                <a:solidFill>
                  <a:srgbClr val="FF0000"/>
                </a:solidFill>
              </a:rPr>
              <a:t>1993</a:t>
            </a:r>
            <a:endParaRPr lang="ja-JP" altLang="en-US" dirty="0">
              <a:solidFill>
                <a:srgbClr val="FF0000"/>
              </a:solidFill>
              <a:uFillTx/>
            </a:endParaRPr>
          </a:p>
        </p:txBody>
      </p:sp>
      <p:sp>
        <p:nvSpPr>
          <p:cNvPr id="18" name="正方形/長方形 17">
            <a:extLst>
              <a:ext uri="{FF2B5EF4-FFF2-40B4-BE49-F238E27FC236}">
                <a16:creationId xmlns:a16="http://schemas.microsoft.com/office/drawing/2014/main" id="{71616B2B-76DC-43AF-A8FC-CF920D2A28E7}"/>
              </a:ext>
            </a:extLst>
          </p:cNvPr>
          <p:cNvSpPr>
            <a:spLocks/>
          </p:cNvSpPr>
          <p:nvPr/>
        </p:nvSpPr>
        <p:spPr>
          <a:xfrm>
            <a:off x="2185689" y="4310086"/>
            <a:ext cx="691215" cy="369332"/>
          </a:xfrm>
          <a:prstGeom prst="rect">
            <a:avLst/>
          </a:prstGeom>
        </p:spPr>
        <p:txBody>
          <a:bodyPr wrap="none">
            <a:spAutoFit/>
          </a:bodyPr>
          <a:lstStyle/>
          <a:p>
            <a:pPr algn="ctr"/>
            <a:r>
              <a:rPr lang="en-US" altLang="ja-JP" dirty="0">
                <a:solidFill>
                  <a:srgbClr val="FF0000"/>
                </a:solidFill>
              </a:rPr>
              <a:t>1994</a:t>
            </a:r>
            <a:endParaRPr lang="ja-JP" altLang="en-US" dirty="0">
              <a:solidFill>
                <a:srgbClr val="FF0000"/>
              </a:solidFill>
              <a:uFillTx/>
            </a:endParaRPr>
          </a:p>
        </p:txBody>
      </p:sp>
      <p:sp>
        <p:nvSpPr>
          <p:cNvPr id="22" name="正方形/長方形 21">
            <a:extLst>
              <a:ext uri="{FF2B5EF4-FFF2-40B4-BE49-F238E27FC236}">
                <a16:creationId xmlns:a16="http://schemas.microsoft.com/office/drawing/2014/main" id="{0C1D6148-462A-4829-AE27-42DF31311EAD}"/>
              </a:ext>
            </a:extLst>
          </p:cNvPr>
          <p:cNvSpPr>
            <a:spLocks/>
          </p:cNvSpPr>
          <p:nvPr/>
        </p:nvSpPr>
        <p:spPr>
          <a:xfrm>
            <a:off x="4668151" y="4977950"/>
            <a:ext cx="691215" cy="369332"/>
          </a:xfrm>
          <a:prstGeom prst="rect">
            <a:avLst/>
          </a:prstGeom>
        </p:spPr>
        <p:txBody>
          <a:bodyPr wrap="none">
            <a:spAutoFit/>
          </a:bodyPr>
          <a:lstStyle/>
          <a:p>
            <a:pPr algn="ctr"/>
            <a:r>
              <a:rPr lang="en-US" altLang="ja-JP" dirty="0">
                <a:solidFill>
                  <a:srgbClr val="FF0000"/>
                </a:solidFill>
              </a:rPr>
              <a:t>1994</a:t>
            </a:r>
            <a:endParaRPr lang="ja-JP" altLang="en-US" dirty="0">
              <a:solidFill>
                <a:srgbClr val="FF0000"/>
              </a:solidFill>
              <a:uFillTx/>
            </a:endParaRPr>
          </a:p>
        </p:txBody>
      </p:sp>
      <p:sp>
        <p:nvSpPr>
          <p:cNvPr id="23" name="正方形/長方形 22">
            <a:extLst>
              <a:ext uri="{FF2B5EF4-FFF2-40B4-BE49-F238E27FC236}">
                <a16:creationId xmlns:a16="http://schemas.microsoft.com/office/drawing/2014/main" id="{D899F964-B7E4-493D-8D1A-8D74528FF7C0}"/>
              </a:ext>
            </a:extLst>
          </p:cNvPr>
          <p:cNvSpPr>
            <a:spLocks/>
          </p:cNvSpPr>
          <p:nvPr/>
        </p:nvSpPr>
        <p:spPr>
          <a:xfrm>
            <a:off x="6715629" y="4264201"/>
            <a:ext cx="691215" cy="369332"/>
          </a:xfrm>
          <a:prstGeom prst="rect">
            <a:avLst/>
          </a:prstGeom>
        </p:spPr>
        <p:txBody>
          <a:bodyPr wrap="none">
            <a:spAutoFit/>
          </a:bodyPr>
          <a:lstStyle/>
          <a:p>
            <a:pPr algn="ctr"/>
            <a:r>
              <a:rPr lang="en-US" altLang="ja-JP" dirty="0">
                <a:solidFill>
                  <a:srgbClr val="FF0000"/>
                </a:solidFill>
                <a:uFillTx/>
              </a:rPr>
              <a:t>2011</a:t>
            </a:r>
            <a:endParaRPr lang="ja-JP" altLang="en-US" dirty="0">
              <a:solidFill>
                <a:srgbClr val="FF0000"/>
              </a:solidFill>
              <a:uFillTx/>
            </a:endParaRPr>
          </a:p>
        </p:txBody>
      </p:sp>
      <p:sp>
        <p:nvSpPr>
          <p:cNvPr id="24" name="正方形/長方形 23">
            <a:extLst>
              <a:ext uri="{FF2B5EF4-FFF2-40B4-BE49-F238E27FC236}">
                <a16:creationId xmlns:a16="http://schemas.microsoft.com/office/drawing/2014/main" id="{4C03C039-6D58-41A8-A8BD-249843756B3F}"/>
              </a:ext>
            </a:extLst>
          </p:cNvPr>
          <p:cNvSpPr>
            <a:spLocks/>
          </p:cNvSpPr>
          <p:nvPr/>
        </p:nvSpPr>
        <p:spPr>
          <a:xfrm>
            <a:off x="8831931" y="1741863"/>
            <a:ext cx="691215" cy="369332"/>
          </a:xfrm>
          <a:prstGeom prst="rect">
            <a:avLst/>
          </a:prstGeom>
        </p:spPr>
        <p:txBody>
          <a:bodyPr wrap="none">
            <a:spAutoFit/>
          </a:bodyPr>
          <a:lstStyle/>
          <a:p>
            <a:pPr algn="ctr"/>
            <a:r>
              <a:rPr lang="en-US" altLang="ja-JP" dirty="0">
                <a:solidFill>
                  <a:srgbClr val="FF0000"/>
                </a:solidFill>
              </a:rPr>
              <a:t>1994</a:t>
            </a:r>
            <a:endParaRPr lang="ja-JP" altLang="en-US" dirty="0">
              <a:solidFill>
                <a:srgbClr val="FF0000"/>
              </a:solidFill>
              <a:uFillTx/>
            </a:endParaRPr>
          </a:p>
        </p:txBody>
      </p:sp>
      <p:pic>
        <p:nvPicPr>
          <p:cNvPr id="25" name="Picture 1034">
            <a:extLst>
              <a:ext uri="{FF2B5EF4-FFF2-40B4-BE49-F238E27FC236}">
                <a16:creationId xmlns:a16="http://schemas.microsoft.com/office/drawing/2014/main" id="{50FA1E86-B583-4E72-A60A-70FDC8BE0282}"/>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3340"/>
          <a:stretch/>
        </p:blipFill>
        <p:spPr bwMode="auto">
          <a:xfrm>
            <a:off x="1750250" y="2128579"/>
            <a:ext cx="1404995" cy="1746514"/>
          </a:xfrm>
          <a:prstGeom prst="rect">
            <a:avLst/>
          </a:prstGeom>
          <a:noFill/>
          <a:extLst>
            <a:ext uri="{909E8E84-426E-40DD-AFC4-6F175D3DCCD1}">
              <a14:hiddenFill xmlns:a14="http://schemas.microsoft.com/office/drawing/2010/main">
                <a:solidFill>
                  <a:srgbClr val="FFFFFF"/>
                </a:solidFill>
              </a14:hiddenFill>
            </a:ext>
          </a:extLst>
        </p:spPr>
      </p:pic>
      <p:sp>
        <p:nvSpPr>
          <p:cNvPr id="26" name="正方形/長方形 25">
            <a:extLst>
              <a:ext uri="{FF2B5EF4-FFF2-40B4-BE49-F238E27FC236}">
                <a16:creationId xmlns:a16="http://schemas.microsoft.com/office/drawing/2014/main" id="{D093C1B3-95F8-40BE-B156-4F07BD4BE889}"/>
              </a:ext>
            </a:extLst>
          </p:cNvPr>
          <p:cNvSpPr>
            <a:spLocks/>
          </p:cNvSpPr>
          <p:nvPr/>
        </p:nvSpPr>
        <p:spPr>
          <a:xfrm>
            <a:off x="6547751" y="1754972"/>
            <a:ext cx="691215" cy="369332"/>
          </a:xfrm>
          <a:prstGeom prst="rect">
            <a:avLst/>
          </a:prstGeom>
        </p:spPr>
        <p:txBody>
          <a:bodyPr wrap="none">
            <a:spAutoFit/>
          </a:bodyPr>
          <a:lstStyle/>
          <a:p>
            <a:pPr algn="ctr"/>
            <a:r>
              <a:rPr lang="en-US" altLang="ja-JP" dirty="0">
                <a:solidFill>
                  <a:srgbClr val="FF0000"/>
                </a:solidFill>
              </a:rPr>
              <a:t>1981</a:t>
            </a:r>
            <a:endParaRPr lang="ja-JP" altLang="en-US" dirty="0">
              <a:solidFill>
                <a:srgbClr val="FF0000"/>
              </a:solidFill>
              <a:uFillTx/>
            </a:endParaRPr>
          </a:p>
        </p:txBody>
      </p:sp>
      <p:grpSp>
        <p:nvGrpSpPr>
          <p:cNvPr id="6" name="グループ化 5">
            <a:extLst>
              <a:ext uri="{FF2B5EF4-FFF2-40B4-BE49-F238E27FC236}">
                <a16:creationId xmlns:a16="http://schemas.microsoft.com/office/drawing/2014/main" id="{4F4FE6F2-34FC-4E19-89FE-8FE2F89B58F6}"/>
              </a:ext>
            </a:extLst>
          </p:cNvPr>
          <p:cNvGrpSpPr/>
          <p:nvPr/>
        </p:nvGrpSpPr>
        <p:grpSpPr>
          <a:xfrm>
            <a:off x="6490575" y="2041240"/>
            <a:ext cx="2393410" cy="2050982"/>
            <a:chOff x="6355108" y="2041240"/>
            <a:chExt cx="2393410" cy="2050982"/>
          </a:xfrm>
        </p:grpSpPr>
        <p:pic>
          <p:nvPicPr>
            <p:cNvPr id="5" name="図 4" descr="屋内, テーブル, 座る, ガラス が含まれている画像&#10;&#10;自動的に生成された説明">
              <a:extLst>
                <a:ext uri="{FF2B5EF4-FFF2-40B4-BE49-F238E27FC236}">
                  <a16:creationId xmlns:a16="http://schemas.microsoft.com/office/drawing/2014/main" id="{66F3AAFE-C859-4750-BED6-D8303625C197}"/>
                </a:ext>
              </a:extLst>
            </p:cNvPr>
            <p:cNvPicPr>
              <a:picLocks noChangeAspect="1"/>
            </p:cNvPicPr>
            <p:nvPr/>
          </p:nvPicPr>
          <p:blipFill rotWithShape="1">
            <a:blip r:embed="rId12">
              <a:extLst>
                <a:ext uri="{28A0092B-C50C-407E-A947-70E740481C1C}">
                  <a14:useLocalDpi xmlns:a14="http://schemas.microsoft.com/office/drawing/2010/main" val="0"/>
                </a:ext>
              </a:extLst>
            </a:blip>
            <a:srcRect/>
            <a:stretch/>
          </p:blipFill>
          <p:spPr>
            <a:xfrm>
              <a:off x="6355108" y="2054578"/>
              <a:ext cx="1253185" cy="2032000"/>
            </a:xfrm>
            <a:prstGeom prst="rect">
              <a:avLst/>
            </a:prstGeom>
          </p:spPr>
        </p:pic>
        <p:pic>
          <p:nvPicPr>
            <p:cNvPr id="27" name="図 26" descr="屋内, テーブル, 座る, ガラス が含まれている画像&#10;&#10;自動的に生成された説明">
              <a:extLst>
                <a:ext uri="{FF2B5EF4-FFF2-40B4-BE49-F238E27FC236}">
                  <a16:creationId xmlns:a16="http://schemas.microsoft.com/office/drawing/2014/main" id="{8C4909AF-6E20-4CA3-A886-C193E7D68F9A}"/>
                </a:ext>
              </a:extLst>
            </p:cNvPr>
            <p:cNvPicPr>
              <a:picLocks noChangeAspect="1"/>
            </p:cNvPicPr>
            <p:nvPr/>
          </p:nvPicPr>
          <p:blipFill rotWithShape="1">
            <a:blip r:embed="rId13">
              <a:extLst>
                <a:ext uri="{28A0092B-C50C-407E-A947-70E740481C1C}">
                  <a14:useLocalDpi xmlns:a14="http://schemas.microsoft.com/office/drawing/2010/main" val="0"/>
                </a:ext>
              </a:extLst>
            </a:blip>
            <a:srcRect/>
            <a:stretch/>
          </p:blipFill>
          <p:spPr>
            <a:xfrm>
              <a:off x="7467773" y="2041240"/>
              <a:ext cx="1280745" cy="2050982"/>
            </a:xfrm>
            <a:prstGeom prst="rect">
              <a:avLst/>
            </a:prstGeom>
          </p:spPr>
        </p:pic>
      </p:grpSp>
      <p:pic>
        <p:nvPicPr>
          <p:cNvPr id="30" name="図 29">
            <a:extLst>
              <a:ext uri="{FF2B5EF4-FFF2-40B4-BE49-F238E27FC236}">
                <a16:creationId xmlns:a16="http://schemas.microsoft.com/office/drawing/2014/main" id="{1FFFCE85-0C71-4752-8B33-586B9C1F078F}"/>
              </a:ext>
            </a:extLst>
          </p:cNvPr>
          <p:cNvPicPr/>
          <p:nvPr/>
        </p:nvPicPr>
        <p:blipFill rotWithShape="1">
          <a:blip r:embed="rId14"/>
          <a:srcRect l="40920"/>
          <a:stretch/>
        </p:blipFill>
        <p:spPr>
          <a:xfrm>
            <a:off x="9132710" y="4472728"/>
            <a:ext cx="2093383" cy="2213610"/>
          </a:xfrm>
          <a:prstGeom prst="rect">
            <a:avLst/>
          </a:prstGeom>
        </p:spPr>
      </p:pic>
      <p:sp>
        <p:nvSpPr>
          <p:cNvPr id="32" name="正方形/長方形 31">
            <a:extLst>
              <a:ext uri="{FF2B5EF4-FFF2-40B4-BE49-F238E27FC236}">
                <a16:creationId xmlns:a16="http://schemas.microsoft.com/office/drawing/2014/main" id="{1FBAD466-7AE6-43D7-9E17-7EF49E006807}"/>
              </a:ext>
            </a:extLst>
          </p:cNvPr>
          <p:cNvSpPr>
            <a:spLocks/>
          </p:cNvSpPr>
          <p:nvPr/>
        </p:nvSpPr>
        <p:spPr>
          <a:xfrm>
            <a:off x="9216118" y="4179534"/>
            <a:ext cx="691215" cy="369332"/>
          </a:xfrm>
          <a:prstGeom prst="rect">
            <a:avLst/>
          </a:prstGeom>
        </p:spPr>
        <p:txBody>
          <a:bodyPr wrap="none">
            <a:spAutoFit/>
          </a:bodyPr>
          <a:lstStyle/>
          <a:p>
            <a:pPr algn="ctr"/>
            <a:r>
              <a:rPr lang="en-US" altLang="ja-JP" dirty="0">
                <a:solidFill>
                  <a:srgbClr val="FF0000"/>
                </a:solidFill>
                <a:uFillTx/>
              </a:rPr>
              <a:t>201</a:t>
            </a:r>
            <a:r>
              <a:rPr lang="en-US" altLang="ja-JP" dirty="0">
                <a:solidFill>
                  <a:srgbClr val="FF0000"/>
                </a:solidFill>
              </a:rPr>
              <a:t>6</a:t>
            </a:r>
            <a:endParaRPr lang="ja-JP" altLang="en-US" dirty="0">
              <a:solidFill>
                <a:srgbClr val="FF0000"/>
              </a:solidFill>
              <a:uFillTx/>
            </a:endParaRPr>
          </a:p>
        </p:txBody>
      </p:sp>
      <p:cxnSp>
        <p:nvCxnSpPr>
          <p:cNvPr id="8" name="直線コネクタ 7">
            <a:extLst>
              <a:ext uri="{FF2B5EF4-FFF2-40B4-BE49-F238E27FC236}">
                <a16:creationId xmlns:a16="http://schemas.microsoft.com/office/drawing/2014/main" id="{44A356FE-32F2-467A-A897-09248CAC898D}"/>
              </a:ext>
            </a:extLst>
          </p:cNvPr>
          <p:cNvCxnSpPr/>
          <p:nvPr/>
        </p:nvCxnSpPr>
        <p:spPr>
          <a:xfrm>
            <a:off x="6389511" y="1885244"/>
            <a:ext cx="0" cy="4639734"/>
          </a:xfrm>
          <a:prstGeom prst="line">
            <a:avLst/>
          </a:prstGeom>
          <a:ln w="12700">
            <a:solidFill>
              <a:schemeClr val="bg1">
                <a:lumMod val="65000"/>
              </a:schemeClr>
            </a:solidFill>
          </a:ln>
        </p:spPr>
        <p:style>
          <a:lnRef idx="1">
            <a:schemeClr val="accent1"/>
          </a:lnRef>
          <a:fillRef idx="0">
            <a:schemeClr val="accent1"/>
          </a:fillRef>
          <a:effectRef idx="1">
            <a:schemeClr val="accent1"/>
          </a:effectRef>
          <a:fontRef idx="minor">
            <a:schemeClr val="tx1"/>
          </a:fontRef>
        </p:style>
      </p:cxnSp>
      <p:pic>
        <p:nvPicPr>
          <p:cNvPr id="3" name="Picture 2" descr="名古屋大学リーディング大学院プログラム合同シンポジウム">
            <a:extLst>
              <a:ext uri="{FF2B5EF4-FFF2-40B4-BE49-F238E27FC236}">
                <a16:creationId xmlns:a16="http://schemas.microsoft.com/office/drawing/2014/main" id="{C9AB5A1C-D007-E525-EC67-46EA532CC27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280020" y="179022"/>
            <a:ext cx="800623" cy="483812"/>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38E7030D-74D1-DD6B-0D79-9EFA6B6BB8B6}"/>
              </a:ext>
            </a:extLst>
          </p:cNvPr>
          <p:cNvSpPr txBox="1"/>
          <p:nvPr/>
        </p:nvSpPr>
        <p:spPr>
          <a:xfrm>
            <a:off x="7772400" y="4258492"/>
            <a:ext cx="1184940" cy="369332"/>
          </a:xfrm>
          <a:prstGeom prst="rect">
            <a:avLst/>
          </a:prstGeom>
          <a:noFill/>
        </p:spPr>
        <p:txBody>
          <a:bodyPr wrap="none" rtlCol="0">
            <a:spAutoFit/>
          </a:bodyPr>
          <a:lstStyle/>
          <a:p>
            <a:r>
              <a:rPr lang="en-US" altLang="ja-JP" dirty="0"/>
              <a:t>Real</a:t>
            </a:r>
            <a:r>
              <a:rPr lang="ja-JP" altLang="en-US" dirty="0"/>
              <a:t> </a:t>
            </a:r>
            <a:r>
              <a:rPr lang="en-US" altLang="ja-JP" dirty="0"/>
              <a:t>time</a:t>
            </a:r>
            <a:endParaRPr kumimoji="1" lang="ja-JP" altLang="en-US" dirty="0"/>
          </a:p>
        </p:txBody>
      </p:sp>
    </p:spTree>
    <p:extLst>
      <p:ext uri="{BB962C8B-B14F-4D97-AF65-F5344CB8AC3E}">
        <p14:creationId xmlns:p14="http://schemas.microsoft.com/office/powerpoint/2010/main" val="19536465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lang="en-US" altLang="ja-JP" sz="3200" dirty="0">
                <a:latin typeface="ＭＳ Ｐゴシック" panose="020B0600070205080204" pitchFamily="50" charset="-128"/>
                <a:ea typeface="ＭＳ Ｐゴシック" panose="020B0600070205080204" pitchFamily="50" charset="-128"/>
              </a:rPr>
              <a:t>Bezier</a:t>
            </a:r>
            <a:r>
              <a:rPr lang="ja-JP" altLang="en-US" sz="3200" dirty="0">
                <a:latin typeface="ＭＳ Ｐゴシック" panose="020B0600070205080204" pitchFamily="50" charset="-128"/>
                <a:ea typeface="ＭＳ Ｐゴシック" panose="020B0600070205080204" pitchFamily="50" charset="-128"/>
              </a:rPr>
              <a:t>曲線を用いた線画レンダリング</a:t>
            </a:r>
          </a:p>
        </p:txBody>
      </p:sp>
      <p:pic>
        <p:nvPicPr>
          <p:cNvPr id="17410" name="Picture 2" descr="\\HD-HTGL8D0\share\1997-MO-研究-Backup2005\MO-PowerPointdata\images\mg\mg0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6261" y="1691953"/>
            <a:ext cx="4980719" cy="3102468"/>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33955" y="1432933"/>
            <a:ext cx="4929914" cy="3618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正方形/長方形 2"/>
          <p:cNvSpPr/>
          <p:nvPr/>
        </p:nvSpPr>
        <p:spPr>
          <a:xfrm>
            <a:off x="1012256" y="5417626"/>
            <a:ext cx="10694945" cy="1200329"/>
          </a:xfrm>
          <a:prstGeom prst="rect">
            <a:avLst/>
          </a:prstGeom>
        </p:spPr>
        <p:txBody>
          <a:bodyPr wrap="square">
            <a:spAutoFit/>
          </a:bodyPr>
          <a:lstStyle/>
          <a:p>
            <a:pPr lvl="0"/>
            <a:r>
              <a:rPr lang="ja-JP" altLang="en-US" dirty="0"/>
              <a:t>・</a:t>
            </a:r>
            <a:r>
              <a:rPr lang="ja-JP" altLang="ja-JP" dirty="0"/>
              <a:t>近藤邦雄</a:t>
            </a:r>
            <a:r>
              <a:rPr lang="en-US" altLang="ja-JP" dirty="0"/>
              <a:t>, </a:t>
            </a:r>
            <a:r>
              <a:rPr lang="ja-JP" altLang="ja-JP" dirty="0"/>
              <a:t>穂坂</a:t>
            </a:r>
            <a:r>
              <a:rPr lang="ja-JP" altLang="en-US" dirty="0"/>
              <a:t> </a:t>
            </a:r>
            <a:r>
              <a:rPr lang="ja-JP" altLang="ja-JP" dirty="0"/>
              <a:t>衛</a:t>
            </a:r>
            <a:r>
              <a:rPr lang="en-US" altLang="ja-JP" dirty="0"/>
              <a:t>, </a:t>
            </a:r>
            <a:r>
              <a:rPr lang="ja-JP" altLang="ja-JP" dirty="0"/>
              <a:t>田嶋太郎</a:t>
            </a:r>
            <a:r>
              <a:rPr lang="en-US" altLang="ja-JP" dirty="0"/>
              <a:t>,</a:t>
            </a:r>
            <a:r>
              <a:rPr lang="ja-JP" altLang="ja-JP" dirty="0">
                <a:solidFill>
                  <a:srgbClr val="C00000"/>
                </a:solidFill>
              </a:rPr>
              <a:t>形状の感じ</a:t>
            </a:r>
            <a:r>
              <a:rPr lang="ja-JP" altLang="ja-JP" dirty="0"/>
              <a:t>を表わす線画レンダリング</a:t>
            </a:r>
            <a:r>
              <a:rPr lang="en-US" altLang="ja-JP" dirty="0"/>
              <a:t>, </a:t>
            </a:r>
            <a:r>
              <a:rPr lang="ja-JP" altLang="ja-JP" dirty="0"/>
              <a:t>昭和</a:t>
            </a:r>
            <a:r>
              <a:rPr lang="en-US" altLang="ja-JP" dirty="0"/>
              <a:t>54,55</a:t>
            </a:r>
            <a:r>
              <a:rPr lang="ja-JP" altLang="ja-JP" dirty="0"/>
              <a:t>年度科学研究費報告書「幾何モデルとその応用に関する研究」</a:t>
            </a:r>
            <a:r>
              <a:rPr lang="en-US" altLang="ja-JP" dirty="0"/>
              <a:t>,1980</a:t>
            </a:r>
            <a:br>
              <a:rPr lang="en-US" altLang="ja-JP" dirty="0"/>
            </a:br>
            <a:r>
              <a:rPr lang="ja-JP" altLang="en-US" dirty="0"/>
              <a:t>・近藤邦雄</a:t>
            </a:r>
            <a:r>
              <a:rPr lang="en-US" altLang="ja-JP" dirty="0"/>
              <a:t>, </a:t>
            </a:r>
            <a:r>
              <a:rPr lang="ja-JP" altLang="en-US" dirty="0"/>
              <a:t>穂坂 衛</a:t>
            </a:r>
            <a:r>
              <a:rPr lang="en-US" altLang="ja-JP" dirty="0"/>
              <a:t>,</a:t>
            </a:r>
            <a:r>
              <a:rPr lang="ja-JP" altLang="en-US" dirty="0"/>
              <a:t>木村文彦</a:t>
            </a:r>
            <a:r>
              <a:rPr lang="en-US" altLang="ja-JP" dirty="0"/>
              <a:t>, </a:t>
            </a:r>
            <a:r>
              <a:rPr lang="ja-JP" altLang="en-US" dirty="0"/>
              <a:t>田嶋太郎</a:t>
            </a:r>
            <a:r>
              <a:rPr lang="en-US" altLang="ja-JP" dirty="0"/>
              <a:t>, </a:t>
            </a:r>
            <a:r>
              <a:rPr lang="ja-JP" altLang="en-US" dirty="0"/>
              <a:t>曲面の</a:t>
            </a:r>
            <a:r>
              <a:rPr lang="ja-JP" altLang="en-US" dirty="0">
                <a:solidFill>
                  <a:srgbClr val="C00000"/>
                </a:solidFill>
              </a:rPr>
              <a:t>形状感</a:t>
            </a:r>
            <a:r>
              <a:rPr lang="ja-JP" altLang="en-US" dirty="0"/>
              <a:t>の表現</a:t>
            </a:r>
            <a:r>
              <a:rPr lang="en-US" altLang="ja-JP" dirty="0"/>
              <a:t>, </a:t>
            </a:r>
            <a:r>
              <a:rPr lang="ja-JP" altLang="en-US" dirty="0"/>
              <a:t>精機学会</a:t>
            </a:r>
            <a:r>
              <a:rPr lang="en-US" altLang="ja-JP" dirty="0"/>
              <a:t>,</a:t>
            </a:r>
            <a:r>
              <a:rPr lang="ja-JP" altLang="en-US" dirty="0"/>
              <a:t>秋期大会 </a:t>
            </a:r>
            <a:r>
              <a:rPr lang="en-US" altLang="ja-JP" dirty="0"/>
              <a:t>1981.11</a:t>
            </a:r>
            <a:br>
              <a:rPr lang="en-US" altLang="ja-JP" dirty="0"/>
            </a:br>
            <a:r>
              <a:rPr lang="ja-JP" altLang="en-US" dirty="0"/>
              <a:t>・</a:t>
            </a:r>
            <a:r>
              <a:rPr lang="ja-JP" altLang="ja-JP" dirty="0"/>
              <a:t>近藤 邦雄</a:t>
            </a:r>
            <a:r>
              <a:rPr lang="en-US" altLang="ja-JP" dirty="0"/>
              <a:t>,</a:t>
            </a:r>
            <a:r>
              <a:rPr lang="ja-JP" altLang="ja-JP" dirty="0"/>
              <a:t>田嶋 太郎</a:t>
            </a:r>
            <a:r>
              <a:rPr lang="ja-JP" altLang="en-US" dirty="0"/>
              <a:t>，</a:t>
            </a:r>
            <a:r>
              <a:rPr lang="ja-JP" altLang="ja-JP" dirty="0"/>
              <a:t>モダングラフィックス</a:t>
            </a:r>
            <a:r>
              <a:rPr lang="en-US" altLang="ja-JP" dirty="0"/>
              <a:t>,</a:t>
            </a:r>
            <a:r>
              <a:rPr lang="ja-JP" altLang="ja-JP" dirty="0"/>
              <a:t>コロナ社</a:t>
            </a:r>
            <a:r>
              <a:rPr lang="en-US" altLang="ja-JP" dirty="0"/>
              <a:t>,1982</a:t>
            </a:r>
            <a:endParaRPr lang="ja-JP" altLang="ja-JP" dirty="0"/>
          </a:p>
        </p:txBody>
      </p:sp>
      <p:sp>
        <p:nvSpPr>
          <p:cNvPr id="7" name="テキスト ボックス 1">
            <a:extLst>
              <a:ext uri="{FF2B5EF4-FFF2-40B4-BE49-F238E27FC236}">
                <a16:creationId xmlns:a16="http://schemas.microsoft.com/office/drawing/2014/main" id="{66D264D3-6029-47F8-9E36-CCF293F4FB0B}"/>
              </a:ext>
            </a:extLst>
          </p:cNvPr>
          <p:cNvSpPr txBox="1">
            <a:spLocks noChangeArrowheads="1"/>
          </p:cNvSpPr>
          <p:nvPr/>
        </p:nvSpPr>
        <p:spPr bwMode="auto">
          <a:xfrm>
            <a:off x="240764" y="153768"/>
            <a:ext cx="98616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800" b="1" dirty="0">
                <a:solidFill>
                  <a:srgbClr val="C00000"/>
                </a:solidFill>
              </a:rPr>
              <a:t>1980</a:t>
            </a:r>
            <a:endParaRPr lang="ja-JP" altLang="en-US" sz="2800" dirty="0"/>
          </a:p>
        </p:txBody>
      </p:sp>
      <p:sp>
        <p:nvSpPr>
          <p:cNvPr id="4" name="スライド番号プレースホルダー 3">
            <a:extLst>
              <a:ext uri="{FF2B5EF4-FFF2-40B4-BE49-F238E27FC236}">
                <a16:creationId xmlns:a16="http://schemas.microsoft.com/office/drawing/2014/main" id="{DD8707D1-DE77-4A4F-AD5B-C3F0C91C3F7B}"/>
              </a:ext>
            </a:extLst>
          </p:cNvPr>
          <p:cNvSpPr>
            <a:spLocks noGrp="1"/>
          </p:cNvSpPr>
          <p:nvPr>
            <p:ph type="sldNum" sz="quarter" idx="12"/>
          </p:nvPr>
        </p:nvSpPr>
        <p:spPr/>
        <p:txBody>
          <a:bodyPr/>
          <a:lstStyle/>
          <a:p>
            <a:fld id="{011825E6-0B3D-4B55-894C-2300E3F058C0}" type="slidenum">
              <a:rPr kumimoji="1" lang="ja-JP" altLang="en-US" smtClean="0"/>
              <a:t>35</a:t>
            </a:fld>
            <a:endParaRPr kumimoji="1" lang="ja-JP" altLang="en-US"/>
          </a:p>
        </p:txBody>
      </p:sp>
      <p:pic>
        <p:nvPicPr>
          <p:cNvPr id="5" name="Picture 2" descr="名古屋大学リーディング大学院プログラム合同シンポジウム">
            <a:extLst>
              <a:ext uri="{FF2B5EF4-FFF2-40B4-BE49-F238E27FC236}">
                <a16:creationId xmlns:a16="http://schemas.microsoft.com/office/drawing/2014/main" id="{52A43B41-F48C-B51F-E48C-FCE9CBC303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72744" y="291897"/>
            <a:ext cx="911988" cy="551109"/>
          </a:xfrm>
          <a:prstGeom prst="rect">
            <a:avLst/>
          </a:prstGeom>
          <a:noFill/>
          <a:extLst>
            <a:ext uri="{909E8E84-426E-40DD-AFC4-6F175D3DCCD1}">
              <a14:hiddenFill xmlns:a14="http://schemas.microsoft.com/office/drawing/2010/main">
                <a:solidFill>
                  <a:srgbClr val="FFFFFF"/>
                </a:solidFill>
              </a14:hiddenFill>
            </a:ext>
          </a:extLst>
        </p:spPr>
      </p:pic>
      <p:cxnSp>
        <p:nvCxnSpPr>
          <p:cNvPr id="6" name="直線コネクタ 5">
            <a:extLst>
              <a:ext uri="{FF2B5EF4-FFF2-40B4-BE49-F238E27FC236}">
                <a16:creationId xmlns:a16="http://schemas.microsoft.com/office/drawing/2014/main" id="{005929EF-EBD3-73B2-F2E3-72074133D0AB}"/>
              </a:ext>
            </a:extLst>
          </p:cNvPr>
          <p:cNvCxnSpPr/>
          <p:nvPr/>
        </p:nvCxnSpPr>
        <p:spPr>
          <a:xfrm>
            <a:off x="405560" y="1197562"/>
            <a:ext cx="11380880" cy="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584326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2001836" y="0"/>
            <a:ext cx="8442325" cy="1143000"/>
          </a:xfrm>
        </p:spPr>
        <p:txBody>
          <a:bodyPr>
            <a:noAutofit/>
          </a:bodyPr>
          <a:lstStyle/>
          <a:p>
            <a:pPr algn="ctr"/>
            <a:br>
              <a:rPr lang="en-US" altLang="ja-JP" sz="2000" dirty="0"/>
            </a:br>
            <a:r>
              <a:rPr lang="ja-JP" altLang="en-US" sz="2800" dirty="0"/>
              <a:t>イラスト図作画支援システムの開発 </a:t>
            </a:r>
            <a:r>
              <a:rPr lang="en-US" altLang="ja-JP" sz="2000" dirty="0"/>
              <a:t> </a:t>
            </a:r>
            <a:br>
              <a:rPr lang="en-US" altLang="ja-JP" sz="2000" dirty="0"/>
            </a:br>
            <a:r>
              <a:rPr lang="ja-JP" altLang="en-US" sz="2000" dirty="0"/>
              <a:t>第 </a:t>
            </a:r>
            <a:r>
              <a:rPr lang="en-US" altLang="ja-JP" sz="2000" dirty="0"/>
              <a:t>7 </a:t>
            </a:r>
            <a:r>
              <a:rPr lang="ja-JP" altLang="en-US" sz="2000" dirty="0"/>
              <a:t>回</a:t>
            </a:r>
            <a:r>
              <a:rPr lang="en-US" altLang="ja-JP" sz="2000" dirty="0"/>
              <a:t>NICOGRAPH </a:t>
            </a:r>
            <a:r>
              <a:rPr lang="ja-JP" altLang="en-US" sz="2000" dirty="0"/>
              <a:t>論文コンテスト</a:t>
            </a:r>
            <a:endParaRPr lang="en-US" altLang="ja-JP" sz="2000" dirty="0">
              <a:latin typeface="Arial" panose="020B0604020202020204" pitchFamily="34" charset="0"/>
              <a:cs typeface="Arial" panose="020B0604020202020204" pitchFamily="34" charset="0"/>
            </a:endParaRPr>
          </a:p>
        </p:txBody>
      </p:sp>
      <p:pic>
        <p:nvPicPr>
          <p:cNvPr id="30723" name="Picture 3" descr="D:\images\mono\mono0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7182" y="1489237"/>
            <a:ext cx="6291305" cy="4562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 Box 4"/>
          <p:cNvSpPr txBox="1">
            <a:spLocks noChangeArrowheads="1"/>
          </p:cNvSpPr>
          <p:nvPr/>
        </p:nvSpPr>
        <p:spPr bwMode="auto">
          <a:xfrm>
            <a:off x="1070276" y="2337486"/>
            <a:ext cx="293061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marL="0" indent="0" eaLnBrk="1" hangingPunct="1">
              <a:spcBef>
                <a:spcPct val="0"/>
              </a:spcBef>
              <a:buClr>
                <a:schemeClr val="accent2"/>
              </a:buClr>
              <a:buNone/>
            </a:pPr>
            <a:endParaRPr lang="en-US" altLang="ja-JP" sz="2400" dirty="0">
              <a:latin typeface="+mn-lt"/>
            </a:endParaRPr>
          </a:p>
          <a:p>
            <a:pPr eaLnBrk="1" hangingPunct="1">
              <a:spcBef>
                <a:spcPct val="0"/>
              </a:spcBef>
              <a:buClr>
                <a:schemeClr val="accent2"/>
              </a:buClr>
              <a:buFont typeface="Wingdings" pitchFamily="2" charset="2"/>
              <a:buChar char="n"/>
            </a:pPr>
            <a:r>
              <a:rPr lang="en-US" altLang="ja-JP" sz="2400" dirty="0">
                <a:latin typeface="+mn-lt"/>
              </a:rPr>
              <a:t> </a:t>
            </a:r>
            <a:r>
              <a:rPr lang="ja-JP" altLang="en-US" sz="2400" dirty="0">
                <a:latin typeface="+mn-lt"/>
              </a:rPr>
              <a:t>太さ変化のある線</a:t>
            </a:r>
            <a:endParaRPr lang="en-US" altLang="ja-JP" sz="2400" dirty="0">
              <a:latin typeface="+mn-lt"/>
            </a:endParaRPr>
          </a:p>
          <a:p>
            <a:pPr eaLnBrk="1" hangingPunct="1">
              <a:spcBef>
                <a:spcPct val="0"/>
              </a:spcBef>
              <a:buClr>
                <a:schemeClr val="accent2"/>
              </a:buClr>
              <a:buFont typeface="Wingdings" pitchFamily="2" charset="2"/>
              <a:buChar char="n"/>
            </a:pPr>
            <a:r>
              <a:rPr lang="en-US" altLang="ja-JP" sz="2400" dirty="0">
                <a:latin typeface="+mn-lt"/>
              </a:rPr>
              <a:t> </a:t>
            </a:r>
            <a:r>
              <a:rPr lang="ja-JP" altLang="en-US" sz="2400" dirty="0">
                <a:latin typeface="+mn-lt"/>
              </a:rPr>
              <a:t>テクスチャ表現</a:t>
            </a:r>
            <a:endParaRPr lang="en-US" altLang="ja-JP" sz="2400" dirty="0">
              <a:latin typeface="+mn-lt"/>
            </a:endParaRPr>
          </a:p>
        </p:txBody>
      </p:sp>
      <p:sp>
        <p:nvSpPr>
          <p:cNvPr id="30725" name="Text Box 5"/>
          <p:cNvSpPr txBox="1">
            <a:spLocks noChangeArrowheads="1"/>
          </p:cNvSpPr>
          <p:nvPr/>
        </p:nvSpPr>
        <p:spPr bwMode="auto">
          <a:xfrm>
            <a:off x="702837" y="1290599"/>
            <a:ext cx="518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400" b="1" u="sng" dirty="0">
                <a:latin typeface="+mn-ea"/>
                <a:ea typeface="+mn-ea"/>
                <a:cs typeface="Arial" pitchFamily="34" charset="0"/>
              </a:rPr>
              <a:t>2</a:t>
            </a:r>
            <a:r>
              <a:rPr lang="ja-JP" altLang="en-US" sz="2400" b="1" u="sng" dirty="0">
                <a:latin typeface="+mn-ea"/>
                <a:ea typeface="+mn-ea"/>
                <a:cs typeface="Arial" pitchFamily="34" charset="0"/>
              </a:rPr>
              <a:t>次元線画レンダリング</a:t>
            </a:r>
            <a:endParaRPr lang="en-US" altLang="ja-JP" sz="2400" b="1" u="sng" dirty="0">
              <a:latin typeface="+mn-ea"/>
              <a:ea typeface="+mn-ea"/>
              <a:cs typeface="Arial" pitchFamily="34" charset="0"/>
            </a:endParaRPr>
          </a:p>
        </p:txBody>
      </p:sp>
      <p:sp>
        <p:nvSpPr>
          <p:cNvPr id="30729" name="スライド番号プレースホルダー 1"/>
          <p:cNvSpPr>
            <a:spLocks noGrp="1"/>
          </p:cNvSpPr>
          <p:nvPr>
            <p:ph type="sldNum" sz="quarter" idx="12"/>
          </p:nvPr>
        </p:nvSpPr>
        <p:spPr>
          <a:noFill/>
        </p:spPr>
        <p:txBody>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fld id="{2F765316-6675-4384-B20C-9503E87EFB5B}" type="slidenum">
              <a:rPr lang="en-US" altLang="ja-JP" sz="1400"/>
              <a:pPr eaLnBrk="1" hangingPunct="1">
                <a:spcBef>
                  <a:spcPct val="0"/>
                </a:spcBef>
                <a:buFontTx/>
                <a:buNone/>
              </a:pPr>
              <a:t>36</a:t>
            </a:fld>
            <a:endParaRPr lang="en-US" altLang="ja-JP" sz="1400"/>
          </a:p>
        </p:txBody>
      </p:sp>
      <p:sp>
        <p:nvSpPr>
          <p:cNvPr id="10" name="テキスト ボックス 1">
            <a:extLst>
              <a:ext uri="{FF2B5EF4-FFF2-40B4-BE49-F238E27FC236}">
                <a16:creationId xmlns:a16="http://schemas.microsoft.com/office/drawing/2014/main" id="{FB266E95-6B4C-4F1E-9FE7-C5A35B2FE080}"/>
              </a:ext>
            </a:extLst>
          </p:cNvPr>
          <p:cNvSpPr txBox="1">
            <a:spLocks noChangeArrowheads="1"/>
          </p:cNvSpPr>
          <p:nvPr/>
        </p:nvSpPr>
        <p:spPr bwMode="auto">
          <a:xfrm>
            <a:off x="218461" y="187222"/>
            <a:ext cx="98616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800" b="1" dirty="0">
                <a:solidFill>
                  <a:srgbClr val="C00000"/>
                </a:solidFill>
              </a:rPr>
              <a:t>1991</a:t>
            </a:r>
            <a:endParaRPr lang="ja-JP" altLang="en-US" sz="2800" dirty="0"/>
          </a:p>
        </p:txBody>
      </p:sp>
      <p:pic>
        <p:nvPicPr>
          <p:cNvPr id="3" name="Picture 2" descr="名古屋大学リーディング大学院プログラム合同シンポジウム">
            <a:extLst>
              <a:ext uri="{FF2B5EF4-FFF2-40B4-BE49-F238E27FC236}">
                <a16:creationId xmlns:a16="http://schemas.microsoft.com/office/drawing/2014/main" id="{D010A914-7A55-695C-D80B-A0B4DEEF1E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2744" y="291897"/>
            <a:ext cx="911988" cy="551109"/>
          </a:xfrm>
          <a:prstGeom prst="rect">
            <a:avLst/>
          </a:prstGeom>
          <a:noFill/>
          <a:extLst>
            <a:ext uri="{909E8E84-426E-40DD-AFC4-6F175D3DCCD1}">
              <a14:hiddenFill xmlns:a14="http://schemas.microsoft.com/office/drawing/2010/main">
                <a:solidFill>
                  <a:srgbClr val="FFFFFF"/>
                </a:solidFill>
              </a14:hiddenFill>
            </a:ext>
          </a:extLst>
        </p:spPr>
      </p:pic>
      <p:cxnSp>
        <p:nvCxnSpPr>
          <p:cNvPr id="4" name="直線コネクタ 3">
            <a:extLst>
              <a:ext uri="{FF2B5EF4-FFF2-40B4-BE49-F238E27FC236}">
                <a16:creationId xmlns:a16="http://schemas.microsoft.com/office/drawing/2014/main" id="{C91E2CB7-6077-54D6-71BC-B59CEDC71914}"/>
              </a:ext>
            </a:extLst>
          </p:cNvPr>
          <p:cNvCxnSpPr/>
          <p:nvPr/>
        </p:nvCxnSpPr>
        <p:spPr>
          <a:xfrm>
            <a:off x="405560" y="1197562"/>
            <a:ext cx="11380880" cy="0"/>
          </a:xfrm>
          <a:prstGeom prst="line">
            <a:avLst/>
          </a:prstGeom>
          <a:ln w="28575"/>
        </p:spPr>
        <p:style>
          <a:lnRef idx="1">
            <a:schemeClr val="dk1"/>
          </a:lnRef>
          <a:fillRef idx="0">
            <a:schemeClr val="dk1"/>
          </a:fillRef>
          <a:effectRef idx="0">
            <a:schemeClr val="dk1"/>
          </a:effectRef>
          <a:fontRef idx="minor">
            <a:schemeClr val="tx1"/>
          </a:fontRef>
        </p:style>
      </p:cxnSp>
      <p:sp>
        <p:nvSpPr>
          <p:cNvPr id="2" name="テキスト ボックス 1">
            <a:extLst>
              <a:ext uri="{FF2B5EF4-FFF2-40B4-BE49-F238E27FC236}">
                <a16:creationId xmlns:a16="http://schemas.microsoft.com/office/drawing/2014/main" id="{0F92D783-AC9C-4D91-63DE-9829270A472C}"/>
              </a:ext>
            </a:extLst>
          </p:cNvPr>
          <p:cNvSpPr txBox="1"/>
          <p:nvPr/>
        </p:nvSpPr>
        <p:spPr>
          <a:xfrm>
            <a:off x="351477" y="6182338"/>
            <a:ext cx="3716082" cy="400110"/>
          </a:xfrm>
          <a:prstGeom prst="rect">
            <a:avLst/>
          </a:prstGeom>
          <a:noFill/>
        </p:spPr>
        <p:txBody>
          <a:bodyPr wrap="none" rtlCol="0">
            <a:spAutoFit/>
          </a:bodyPr>
          <a:lstStyle/>
          <a:p>
            <a:r>
              <a:rPr kumimoji="1" lang="ja-JP" altLang="en-US" sz="2000" dirty="0">
                <a:latin typeface="ＭＳ Ｐゴシック" panose="020B0600070205080204" pitchFamily="50" charset="-128"/>
                <a:ea typeface="ＭＳ Ｐゴシック" panose="020B0600070205080204" pitchFamily="50" charset="-128"/>
                <a:cs typeface="Arial" panose="020B0604020202020204" pitchFamily="34" charset="0"/>
              </a:rPr>
              <a:t>笹徳印刷工業（株）との共同研究</a:t>
            </a:r>
          </a:p>
        </p:txBody>
      </p:sp>
      <p:sp>
        <p:nvSpPr>
          <p:cNvPr id="5" name="テキスト ボックス 4">
            <a:extLst>
              <a:ext uri="{FF2B5EF4-FFF2-40B4-BE49-F238E27FC236}">
                <a16:creationId xmlns:a16="http://schemas.microsoft.com/office/drawing/2014/main" id="{54CDC077-7980-1BCA-AABE-D3841DCCBD21}"/>
              </a:ext>
            </a:extLst>
          </p:cNvPr>
          <p:cNvSpPr txBox="1"/>
          <p:nvPr/>
        </p:nvSpPr>
        <p:spPr>
          <a:xfrm>
            <a:off x="628649" y="2143125"/>
            <a:ext cx="3360215" cy="461665"/>
          </a:xfrm>
          <a:prstGeom prst="rect">
            <a:avLst/>
          </a:prstGeom>
          <a:noFill/>
        </p:spPr>
        <p:txBody>
          <a:bodyPr wrap="none" rtlCol="0">
            <a:spAutoFit/>
          </a:bodyPr>
          <a:lstStyle/>
          <a:p>
            <a:r>
              <a:rPr kumimoji="1" lang="ja-JP" altLang="en-US" sz="2400" dirty="0"/>
              <a:t>人手で描いたような線画</a:t>
            </a:r>
          </a:p>
        </p:txBody>
      </p:sp>
      <p:sp>
        <p:nvSpPr>
          <p:cNvPr id="7" name="テキスト ボックス 6">
            <a:extLst>
              <a:ext uri="{FF2B5EF4-FFF2-40B4-BE49-F238E27FC236}">
                <a16:creationId xmlns:a16="http://schemas.microsoft.com/office/drawing/2014/main" id="{AFDE2FE2-6F2A-F78B-7D36-0E1EE469BBB7}"/>
              </a:ext>
            </a:extLst>
          </p:cNvPr>
          <p:cNvSpPr txBox="1"/>
          <p:nvPr/>
        </p:nvSpPr>
        <p:spPr>
          <a:xfrm>
            <a:off x="3675459" y="6173212"/>
            <a:ext cx="7911703" cy="584775"/>
          </a:xfrm>
          <a:prstGeom prst="rect">
            <a:avLst/>
          </a:prstGeom>
          <a:noFill/>
        </p:spPr>
        <p:txBody>
          <a:bodyPr wrap="square">
            <a:spAutoFit/>
          </a:bodyPr>
          <a:lstStyle/>
          <a:p>
            <a:pPr algn="ctr"/>
            <a:r>
              <a:rPr lang="ja-JP" altLang="en-US" sz="1600" dirty="0"/>
              <a:t>旭昌宏</a:t>
            </a:r>
            <a:r>
              <a:rPr lang="en-US" altLang="ja-JP" sz="1600" dirty="0"/>
              <a:t>, </a:t>
            </a:r>
            <a:r>
              <a:rPr lang="ja-JP" altLang="en-US" sz="1600" dirty="0"/>
              <a:t>近藤邦雄</a:t>
            </a:r>
            <a:r>
              <a:rPr lang="en-US" altLang="ja-JP" sz="1600" dirty="0"/>
              <a:t>, </a:t>
            </a:r>
            <a:r>
              <a:rPr lang="ja-JP" altLang="en-US" sz="1600" dirty="0"/>
              <a:t>島田静雄</a:t>
            </a:r>
            <a:r>
              <a:rPr lang="en-US" altLang="ja-JP" sz="1600" dirty="0"/>
              <a:t>, </a:t>
            </a:r>
            <a:r>
              <a:rPr lang="ja-JP" altLang="en-US" sz="1600" dirty="0"/>
              <a:t>佐藤尚</a:t>
            </a:r>
            <a:r>
              <a:rPr lang="en-US" altLang="ja-JP" sz="1600" dirty="0"/>
              <a:t>, </a:t>
            </a:r>
            <a:r>
              <a:rPr lang="ja-JP" altLang="en-US" sz="1600" dirty="0"/>
              <a:t>イラスト図作画支援システムの開発 </a:t>
            </a:r>
            <a:r>
              <a:rPr lang="en-US" altLang="ja-JP" sz="1600" dirty="0"/>
              <a:t>, </a:t>
            </a:r>
            <a:br>
              <a:rPr lang="en-US" altLang="ja-JP" sz="1600" dirty="0"/>
            </a:br>
            <a:r>
              <a:rPr lang="ja-JP" altLang="en-US" sz="1600" dirty="0"/>
              <a:t>第 </a:t>
            </a:r>
            <a:r>
              <a:rPr lang="en-US" altLang="ja-JP" sz="1600" dirty="0"/>
              <a:t>7 </a:t>
            </a:r>
            <a:r>
              <a:rPr lang="ja-JP" altLang="en-US" sz="1600" dirty="0"/>
              <a:t>回</a:t>
            </a:r>
            <a:r>
              <a:rPr lang="en-US" altLang="ja-JP" sz="1600" dirty="0"/>
              <a:t>NICOGRAPH </a:t>
            </a:r>
            <a:r>
              <a:rPr lang="ja-JP" altLang="en-US" sz="1600" dirty="0"/>
              <a:t>論文コンテスト</a:t>
            </a:r>
            <a:r>
              <a:rPr lang="en-US" altLang="ja-JP" sz="1600" dirty="0"/>
              <a:t>, pp. 22-31, 1991</a:t>
            </a:r>
            <a:endParaRPr lang="ja-JP" altLang="en-US" sz="1600" dirty="0"/>
          </a:p>
        </p:txBody>
      </p:sp>
    </p:spTree>
    <p:extLst>
      <p:ext uri="{BB962C8B-B14F-4D97-AF65-F5344CB8AC3E}">
        <p14:creationId xmlns:p14="http://schemas.microsoft.com/office/powerpoint/2010/main" val="1997568025"/>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5346" name="Object 2"/>
          <p:cNvGraphicFramePr>
            <a:graphicFrameLocks noChangeAspect="1"/>
          </p:cNvGraphicFramePr>
          <p:nvPr/>
        </p:nvGraphicFramePr>
        <p:xfrm>
          <a:off x="6896100" y="2374900"/>
          <a:ext cx="2312988" cy="3746500"/>
        </p:xfrm>
        <a:graphic>
          <a:graphicData uri="http://schemas.openxmlformats.org/presentationml/2006/ole">
            <mc:AlternateContent xmlns:mc="http://schemas.openxmlformats.org/markup-compatibility/2006">
              <mc:Choice xmlns:v="urn:schemas-microsoft-com:vml" Requires="v">
                <p:oleObj name="Image" r:id="rId3" imgW="4307801" imgH="6976350" progId="Photoshop.Image.4">
                  <p:embed/>
                </p:oleObj>
              </mc:Choice>
              <mc:Fallback>
                <p:oleObj name="Image" r:id="rId3" imgW="4307801" imgH="6976350" progId="Photoshop.Image.4">
                  <p:embed/>
                  <p:pic>
                    <p:nvPicPr>
                      <p:cNvPr id="18534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6100" y="2374900"/>
                        <a:ext cx="2312988" cy="3746500"/>
                      </a:xfrm>
                      <a:prstGeom prst="rect">
                        <a:avLst/>
                      </a:prstGeom>
                      <a:noFill/>
                      <a:ln>
                        <a:solidFill>
                          <a:schemeClr val="tx1">
                            <a:lumMod val="65000"/>
                            <a:lumOff val="35000"/>
                          </a:schemeClr>
                        </a:solidFill>
                      </a:ln>
                      <a:effectLst/>
                    </p:spPr>
                  </p:pic>
                </p:oleObj>
              </mc:Fallback>
            </mc:AlternateContent>
          </a:graphicData>
        </a:graphic>
      </p:graphicFrame>
      <p:graphicFrame>
        <p:nvGraphicFramePr>
          <p:cNvPr id="185347" name="Object 3"/>
          <p:cNvGraphicFramePr>
            <a:graphicFrameLocks noChangeAspect="1"/>
          </p:cNvGraphicFramePr>
          <p:nvPr/>
        </p:nvGraphicFramePr>
        <p:xfrm>
          <a:off x="9385974" y="2362508"/>
          <a:ext cx="2318665" cy="3746191"/>
        </p:xfrm>
        <a:graphic>
          <a:graphicData uri="http://schemas.openxmlformats.org/presentationml/2006/ole">
            <mc:AlternateContent xmlns:mc="http://schemas.openxmlformats.org/markup-compatibility/2006">
              <mc:Choice xmlns:v="urn:schemas-microsoft-com:vml" Requires="v">
                <p:oleObj name="Image" r:id="rId5" imgW="4066361" imgH="7014472" progId="Photoshop.Image.4">
                  <p:embed/>
                </p:oleObj>
              </mc:Choice>
              <mc:Fallback>
                <p:oleObj name="Image" r:id="rId5" imgW="4066361" imgH="7014472" progId="Photoshop.Image.4">
                  <p:embed/>
                  <p:pic>
                    <p:nvPicPr>
                      <p:cNvPr id="185347"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85974" y="2362508"/>
                        <a:ext cx="2318665" cy="3746191"/>
                      </a:xfrm>
                      <a:prstGeom prst="rect">
                        <a:avLst/>
                      </a:prstGeom>
                      <a:noFill/>
                      <a:ln>
                        <a:solidFill>
                          <a:schemeClr val="tx1">
                            <a:lumMod val="65000"/>
                            <a:lumOff val="35000"/>
                          </a:schemeClr>
                        </a:solidFill>
                      </a:ln>
                      <a:effectLst/>
                    </p:spPr>
                  </p:pic>
                </p:oleObj>
              </mc:Fallback>
            </mc:AlternateContent>
          </a:graphicData>
        </a:graphic>
      </p:graphicFrame>
      <p:sp>
        <p:nvSpPr>
          <p:cNvPr id="185349" name="Text Box 5"/>
          <p:cNvSpPr txBox="1">
            <a:spLocks noChangeArrowheads="1"/>
          </p:cNvSpPr>
          <p:nvPr/>
        </p:nvSpPr>
        <p:spPr bwMode="auto">
          <a:xfrm>
            <a:off x="762000" y="2082800"/>
            <a:ext cx="206017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ja-JP" altLang="en-US" dirty="0"/>
              <a:t>同一太さの</a:t>
            </a:r>
            <a:r>
              <a:rPr lang="en-US" altLang="ja-JP" dirty="0"/>
              <a:t>2D</a:t>
            </a:r>
            <a:r>
              <a:rPr lang="ja-JP" altLang="en-US" dirty="0"/>
              <a:t>画像</a:t>
            </a:r>
          </a:p>
        </p:txBody>
      </p:sp>
      <p:sp>
        <p:nvSpPr>
          <p:cNvPr id="185350" name="Text Box 6"/>
          <p:cNvSpPr txBox="1">
            <a:spLocks noChangeArrowheads="1"/>
          </p:cNvSpPr>
          <p:nvPr/>
        </p:nvSpPr>
        <p:spPr bwMode="auto">
          <a:xfrm>
            <a:off x="3721100" y="2044700"/>
            <a:ext cx="214994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ja-JP" altLang="en-US" dirty="0"/>
              <a:t>太さ変化のある画像</a:t>
            </a:r>
          </a:p>
        </p:txBody>
      </p:sp>
      <p:sp>
        <p:nvSpPr>
          <p:cNvPr id="185353" name="Text Box 9"/>
          <p:cNvSpPr txBox="1">
            <a:spLocks noChangeArrowheads="1"/>
          </p:cNvSpPr>
          <p:nvPr/>
        </p:nvSpPr>
        <p:spPr bwMode="auto">
          <a:xfrm>
            <a:off x="2984500" y="280575"/>
            <a:ext cx="664797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ja-JP" altLang="en-US" sz="2800" dirty="0"/>
              <a:t>レンダリングのための対話型線画表現法</a:t>
            </a:r>
          </a:p>
          <a:p>
            <a:pPr eaLnBrk="1" hangingPunct="1"/>
            <a:r>
              <a:rPr lang="ja-JP" altLang="en-US" sz="2000" dirty="0"/>
              <a:t>  近藤邦雄、神原章 日本図学会図学研究55号 1993.3</a:t>
            </a:r>
          </a:p>
        </p:txBody>
      </p:sp>
      <p:sp>
        <p:nvSpPr>
          <p:cNvPr id="185354" name="Text Box 10"/>
          <p:cNvSpPr txBox="1">
            <a:spLocks noChangeArrowheads="1"/>
          </p:cNvSpPr>
          <p:nvPr/>
        </p:nvSpPr>
        <p:spPr bwMode="auto">
          <a:xfrm>
            <a:off x="1288774" y="152400"/>
            <a:ext cx="9969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ja-JP" altLang="en-US" sz="1600"/>
              <a:t>図学研究</a:t>
            </a:r>
          </a:p>
        </p:txBody>
      </p:sp>
      <p:sp>
        <p:nvSpPr>
          <p:cNvPr id="12" name="テキスト ボックス 1">
            <a:extLst>
              <a:ext uri="{FF2B5EF4-FFF2-40B4-BE49-F238E27FC236}">
                <a16:creationId xmlns:a16="http://schemas.microsoft.com/office/drawing/2014/main" id="{5B74E6F0-1CB6-4DDC-888F-D4FF0AC4CE62}"/>
              </a:ext>
            </a:extLst>
          </p:cNvPr>
          <p:cNvSpPr txBox="1">
            <a:spLocks noChangeArrowheads="1"/>
          </p:cNvSpPr>
          <p:nvPr/>
        </p:nvSpPr>
        <p:spPr bwMode="auto">
          <a:xfrm>
            <a:off x="151554" y="64558"/>
            <a:ext cx="98616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800" b="1" dirty="0">
                <a:solidFill>
                  <a:srgbClr val="C00000"/>
                </a:solidFill>
              </a:rPr>
              <a:t>1993</a:t>
            </a:r>
            <a:endParaRPr lang="ja-JP" altLang="en-US" sz="2800" dirty="0"/>
          </a:p>
        </p:txBody>
      </p:sp>
      <p:graphicFrame>
        <p:nvGraphicFramePr>
          <p:cNvPr id="13" name="Object 3">
            <a:extLst>
              <a:ext uri="{FF2B5EF4-FFF2-40B4-BE49-F238E27FC236}">
                <a16:creationId xmlns:a16="http://schemas.microsoft.com/office/drawing/2014/main" id="{E1994DAF-9535-43BD-92C8-4D3020E01107}"/>
              </a:ext>
            </a:extLst>
          </p:cNvPr>
          <p:cNvGraphicFramePr>
            <a:graphicFrameLocks noChangeAspect="1"/>
          </p:cNvGraphicFramePr>
          <p:nvPr/>
        </p:nvGraphicFramePr>
        <p:xfrm>
          <a:off x="320675" y="2468563"/>
          <a:ext cx="2876550" cy="3602037"/>
        </p:xfrm>
        <a:graphic>
          <a:graphicData uri="http://schemas.openxmlformats.org/presentationml/2006/ole">
            <mc:AlternateContent xmlns:mc="http://schemas.openxmlformats.org/markup-compatibility/2006">
              <mc:Choice xmlns:v="urn:schemas-microsoft-com:vml" Requires="v">
                <p:oleObj name="Image" r:id="rId7" imgW="4231557" imgH="5298976" progId="Photoshop.Image.4">
                  <p:embed/>
                </p:oleObj>
              </mc:Choice>
              <mc:Fallback>
                <p:oleObj name="Image" r:id="rId7" imgW="4231557" imgH="5298976" progId="Photoshop.Image.4">
                  <p:embed/>
                  <p:pic>
                    <p:nvPicPr>
                      <p:cNvPr id="13" name="Object 3">
                        <a:extLst>
                          <a:ext uri="{FF2B5EF4-FFF2-40B4-BE49-F238E27FC236}">
                            <a16:creationId xmlns:a16="http://schemas.microsoft.com/office/drawing/2014/main" id="{E1994DAF-9535-43BD-92C8-4D3020E0110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0675" y="2468563"/>
                        <a:ext cx="2876550" cy="3602037"/>
                      </a:xfrm>
                      <a:prstGeom prst="rect">
                        <a:avLst/>
                      </a:prstGeom>
                      <a:noFill/>
                      <a:ln w="9525">
                        <a:solidFill>
                          <a:schemeClr val="tx1"/>
                        </a:solidFill>
                        <a:miter lim="800000"/>
                        <a:headEnd/>
                        <a:tailEnd/>
                      </a:ln>
                      <a:effectLst/>
                    </p:spPr>
                  </p:pic>
                </p:oleObj>
              </mc:Fallback>
            </mc:AlternateContent>
          </a:graphicData>
        </a:graphic>
      </p:graphicFrame>
      <p:graphicFrame>
        <p:nvGraphicFramePr>
          <p:cNvPr id="14" name="Object 4">
            <a:extLst>
              <a:ext uri="{FF2B5EF4-FFF2-40B4-BE49-F238E27FC236}">
                <a16:creationId xmlns:a16="http://schemas.microsoft.com/office/drawing/2014/main" id="{490F8BEB-2B70-43EE-8E83-4B3C3BA57B68}"/>
              </a:ext>
            </a:extLst>
          </p:cNvPr>
          <p:cNvGraphicFramePr>
            <a:graphicFrameLocks noChangeAspect="1"/>
          </p:cNvGraphicFramePr>
          <p:nvPr/>
        </p:nvGraphicFramePr>
        <p:xfrm>
          <a:off x="3349625" y="2493963"/>
          <a:ext cx="2847975" cy="3581400"/>
        </p:xfrm>
        <a:graphic>
          <a:graphicData uri="http://schemas.openxmlformats.org/presentationml/2006/ole">
            <mc:AlternateContent xmlns:mc="http://schemas.openxmlformats.org/markup-compatibility/2006">
              <mc:Choice xmlns:v="urn:schemas-microsoft-com:vml" Requires="v">
                <p:oleObj name="Image" r:id="rId9" imgW="4104483" imgH="5044829" progId="Photoshop.Image.4">
                  <p:embed/>
                </p:oleObj>
              </mc:Choice>
              <mc:Fallback>
                <p:oleObj name="Image" r:id="rId9" imgW="4104483" imgH="5044829" progId="Photoshop.Image.4">
                  <p:embed/>
                  <p:pic>
                    <p:nvPicPr>
                      <p:cNvPr id="14" name="Object 4">
                        <a:extLst>
                          <a:ext uri="{FF2B5EF4-FFF2-40B4-BE49-F238E27FC236}">
                            <a16:creationId xmlns:a16="http://schemas.microsoft.com/office/drawing/2014/main" id="{490F8BEB-2B70-43EE-8E83-4B3C3BA57B6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49625" y="2493963"/>
                        <a:ext cx="2847975" cy="3581400"/>
                      </a:xfrm>
                      <a:prstGeom prst="rect">
                        <a:avLst/>
                      </a:prstGeom>
                      <a:noFill/>
                      <a:ln>
                        <a:solidFill>
                          <a:schemeClr val="tx1">
                            <a:lumMod val="65000"/>
                            <a:lumOff val="35000"/>
                          </a:schemeClr>
                        </a:solidFill>
                      </a:ln>
                      <a:effectLst/>
                    </p:spPr>
                  </p:pic>
                </p:oleObj>
              </mc:Fallback>
            </mc:AlternateContent>
          </a:graphicData>
        </a:graphic>
      </p:graphicFrame>
      <p:sp>
        <p:nvSpPr>
          <p:cNvPr id="15" name="Text Box 5">
            <a:extLst>
              <a:ext uri="{FF2B5EF4-FFF2-40B4-BE49-F238E27FC236}">
                <a16:creationId xmlns:a16="http://schemas.microsoft.com/office/drawing/2014/main" id="{0F585B7C-28DC-4C25-BDFD-6D4B15855628}"/>
              </a:ext>
            </a:extLst>
          </p:cNvPr>
          <p:cNvSpPr txBox="1">
            <a:spLocks noChangeArrowheads="1"/>
          </p:cNvSpPr>
          <p:nvPr/>
        </p:nvSpPr>
        <p:spPr bwMode="auto">
          <a:xfrm>
            <a:off x="7073900" y="1968500"/>
            <a:ext cx="205376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ja-JP" altLang="en-US" dirty="0"/>
              <a:t>同一太さの</a:t>
            </a:r>
            <a:r>
              <a:rPr lang="en-US" altLang="ja-JP" dirty="0"/>
              <a:t>2D</a:t>
            </a:r>
            <a:r>
              <a:rPr lang="ja-JP" altLang="en-US" dirty="0"/>
              <a:t>画像</a:t>
            </a:r>
          </a:p>
        </p:txBody>
      </p:sp>
      <p:sp>
        <p:nvSpPr>
          <p:cNvPr id="16" name="Text Box 6">
            <a:extLst>
              <a:ext uri="{FF2B5EF4-FFF2-40B4-BE49-F238E27FC236}">
                <a16:creationId xmlns:a16="http://schemas.microsoft.com/office/drawing/2014/main" id="{A0B51E10-88DC-4DA7-AF27-DD10352FEA4F}"/>
              </a:ext>
            </a:extLst>
          </p:cNvPr>
          <p:cNvSpPr txBox="1">
            <a:spLocks noChangeArrowheads="1"/>
          </p:cNvSpPr>
          <p:nvPr/>
        </p:nvSpPr>
        <p:spPr bwMode="auto">
          <a:xfrm>
            <a:off x="9436100" y="1930400"/>
            <a:ext cx="214994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ja-JP" altLang="en-US" dirty="0"/>
              <a:t>太さ変化のある画像</a:t>
            </a:r>
          </a:p>
        </p:txBody>
      </p:sp>
      <p:sp>
        <p:nvSpPr>
          <p:cNvPr id="2" name="スライド番号プレースホルダー 1">
            <a:extLst>
              <a:ext uri="{FF2B5EF4-FFF2-40B4-BE49-F238E27FC236}">
                <a16:creationId xmlns:a16="http://schemas.microsoft.com/office/drawing/2014/main" id="{3913E280-B4CF-4357-975A-B38CFFBB037B}"/>
              </a:ext>
            </a:extLst>
          </p:cNvPr>
          <p:cNvSpPr>
            <a:spLocks noGrp="1"/>
          </p:cNvSpPr>
          <p:nvPr>
            <p:ph type="sldNum" sz="quarter" idx="12"/>
          </p:nvPr>
        </p:nvSpPr>
        <p:spPr/>
        <p:txBody>
          <a:bodyPr/>
          <a:lstStyle/>
          <a:p>
            <a:fld id="{011825E6-0B3D-4B55-894C-2300E3F058C0}" type="slidenum">
              <a:rPr kumimoji="1" lang="ja-JP" altLang="en-US" smtClean="0"/>
              <a:t>37</a:t>
            </a:fld>
            <a:endParaRPr kumimoji="1" lang="ja-JP" altLang="en-US"/>
          </a:p>
        </p:txBody>
      </p:sp>
      <p:sp>
        <p:nvSpPr>
          <p:cNvPr id="3" name="テキスト ボックス 2">
            <a:extLst>
              <a:ext uri="{FF2B5EF4-FFF2-40B4-BE49-F238E27FC236}">
                <a16:creationId xmlns:a16="http://schemas.microsoft.com/office/drawing/2014/main" id="{10318FBE-5509-46B1-9F92-C8AFCF95F9AA}"/>
              </a:ext>
            </a:extLst>
          </p:cNvPr>
          <p:cNvSpPr txBox="1"/>
          <p:nvPr/>
        </p:nvSpPr>
        <p:spPr>
          <a:xfrm>
            <a:off x="8951962" y="6201502"/>
            <a:ext cx="2954655" cy="369332"/>
          </a:xfrm>
          <a:prstGeom prst="rect">
            <a:avLst/>
          </a:prstGeom>
          <a:noFill/>
        </p:spPr>
        <p:txBody>
          <a:bodyPr wrap="none" rtlCol="0">
            <a:spAutoFit/>
          </a:bodyPr>
          <a:lstStyle/>
          <a:p>
            <a:r>
              <a:rPr kumimoji="1" lang="ja-JP" altLang="en-US" b="1" dirty="0"/>
              <a:t>デザイナーからはダメだし</a:t>
            </a:r>
          </a:p>
        </p:txBody>
      </p:sp>
      <p:cxnSp>
        <p:nvCxnSpPr>
          <p:cNvPr id="4" name="直線コネクタ 3">
            <a:extLst>
              <a:ext uri="{FF2B5EF4-FFF2-40B4-BE49-F238E27FC236}">
                <a16:creationId xmlns:a16="http://schemas.microsoft.com/office/drawing/2014/main" id="{F56F76C5-50A5-D0D1-7B20-D6D9AD8403B8}"/>
              </a:ext>
            </a:extLst>
          </p:cNvPr>
          <p:cNvCxnSpPr/>
          <p:nvPr/>
        </p:nvCxnSpPr>
        <p:spPr>
          <a:xfrm>
            <a:off x="405560" y="1197562"/>
            <a:ext cx="11380880" cy="0"/>
          </a:xfrm>
          <a:prstGeom prst="line">
            <a:avLst/>
          </a:prstGeom>
          <a:ln w="28575"/>
        </p:spPr>
        <p:style>
          <a:lnRef idx="1">
            <a:schemeClr val="dk1"/>
          </a:lnRef>
          <a:fillRef idx="0">
            <a:schemeClr val="dk1"/>
          </a:fillRef>
          <a:effectRef idx="0">
            <a:schemeClr val="dk1"/>
          </a:effectRef>
          <a:fontRef idx="minor">
            <a:schemeClr val="tx1"/>
          </a:fontRef>
        </p:style>
      </p:cxnSp>
      <p:pic>
        <p:nvPicPr>
          <p:cNvPr id="5" name="図 4">
            <a:extLst>
              <a:ext uri="{FF2B5EF4-FFF2-40B4-BE49-F238E27FC236}">
                <a16:creationId xmlns:a16="http://schemas.microsoft.com/office/drawing/2014/main" id="{C0D091AD-DBBB-9DE5-A82B-7F7C17378C84}"/>
              </a:ext>
            </a:extLst>
          </p:cNvPr>
          <p:cNvPicPr>
            <a:picLocks noChangeAspect="1"/>
          </p:cNvPicPr>
          <p:nvPr/>
        </p:nvPicPr>
        <p:blipFill rotWithShape="1">
          <a:blip r:embed="rId11">
            <a:extLst>
              <a:ext uri="{28A0092B-C50C-407E-A947-70E740481C1C}">
                <a14:useLocalDpi xmlns:a14="http://schemas.microsoft.com/office/drawing/2010/main" val="0"/>
              </a:ext>
            </a:extLst>
          </a:blip>
          <a:srcRect l="-1842" r="-268"/>
          <a:stretch/>
        </p:blipFill>
        <p:spPr>
          <a:xfrm>
            <a:off x="11087024" y="270201"/>
            <a:ext cx="726663" cy="556341"/>
          </a:xfrm>
          <a:prstGeom prst="rect">
            <a:avLst/>
          </a:prstGeom>
        </p:spPr>
      </p:pic>
    </p:spTree>
    <p:extLst>
      <p:ext uri="{BB962C8B-B14F-4D97-AF65-F5344CB8AC3E}">
        <p14:creationId xmlns:p14="http://schemas.microsoft.com/office/powerpoint/2010/main" val="26843005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831803" y="104785"/>
            <a:ext cx="9296400" cy="1143000"/>
          </a:xfrm>
        </p:spPr>
        <p:txBody>
          <a:bodyPr>
            <a:noAutofit/>
          </a:bodyPr>
          <a:lstStyle/>
          <a:p>
            <a:pPr lvl="1"/>
            <a:r>
              <a:rPr lang="en-US" altLang="ja-JP" sz="2800" dirty="0">
                <a:latin typeface="Arial" panose="020B0604020202020204" pitchFamily="34" charset="0"/>
                <a:cs typeface="Arial" panose="020B0604020202020204" pitchFamily="34" charset="0"/>
              </a:rPr>
              <a:t>Shape Oriented Line Drawing in </a:t>
            </a:r>
            <a:r>
              <a:rPr lang="en-US" altLang="ja-JP" sz="2800" b="1" dirty="0">
                <a:latin typeface="Arial" panose="020B0604020202020204" pitchFamily="34" charset="0"/>
                <a:cs typeface="Arial" panose="020B0604020202020204" pitchFamily="34" charset="0"/>
              </a:rPr>
              <a:t>Real-Time 3DCG</a:t>
            </a:r>
          </a:p>
        </p:txBody>
      </p:sp>
      <p:sp>
        <p:nvSpPr>
          <p:cNvPr id="3" name="スライド番号プレースホルダー 2"/>
          <p:cNvSpPr>
            <a:spLocks noGrp="1"/>
          </p:cNvSpPr>
          <p:nvPr>
            <p:ph type="sldNum" sz="quarter" idx="12"/>
          </p:nvPr>
        </p:nvSpPr>
        <p:spPr>
          <a:xfrm>
            <a:off x="9338883" y="6404902"/>
            <a:ext cx="2743200" cy="365125"/>
          </a:xfrm>
        </p:spPr>
        <p:txBody>
          <a:bodyPr/>
          <a:lstStyle/>
          <a:p>
            <a:fld id="{AABF5E23-AC04-4E18-89F9-6A12F3ACC4A6}" type="slidenum">
              <a:rPr kumimoji="1" lang="ja-JP" altLang="en-US" smtClean="0"/>
              <a:pPr/>
              <a:t>38</a:t>
            </a:fld>
            <a:endParaRPr kumimoji="1" lang="ja-JP" altLang="en-US"/>
          </a:p>
        </p:txBody>
      </p:sp>
      <p:pic>
        <p:nvPicPr>
          <p:cNvPr id="4100" name="Picture 4" descr="C:\Users\pastel\Desktop\147227264.pn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22757" r="30769"/>
          <a:stretch/>
        </p:blipFill>
        <p:spPr bwMode="auto">
          <a:xfrm>
            <a:off x="382417" y="2424609"/>
            <a:ext cx="2303008" cy="273069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pastel\Desktop\146887289.pn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18508" t="9680" r="20453" b="10764"/>
          <a:stretch/>
        </p:blipFill>
        <p:spPr bwMode="auto">
          <a:xfrm>
            <a:off x="5495028" y="2363693"/>
            <a:ext cx="3806744" cy="2734058"/>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C:\Users\pastel\Desktop\146710007.pn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9223378" y="2214768"/>
            <a:ext cx="2743200" cy="3031908"/>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Users\pastel\Desktop\146542261.png"/>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l="11247" t="8949" r="10431" b="5048"/>
          <a:stretch/>
        </p:blipFill>
        <p:spPr bwMode="auto">
          <a:xfrm>
            <a:off x="2372778" y="2827003"/>
            <a:ext cx="3434897" cy="2078382"/>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1">
            <a:extLst>
              <a:ext uri="{FF2B5EF4-FFF2-40B4-BE49-F238E27FC236}">
                <a16:creationId xmlns:a16="http://schemas.microsoft.com/office/drawing/2014/main" id="{B071BB22-201D-4347-A810-59C3B36AC1B8}"/>
              </a:ext>
            </a:extLst>
          </p:cNvPr>
          <p:cNvSpPr txBox="1">
            <a:spLocks noChangeArrowheads="1"/>
          </p:cNvSpPr>
          <p:nvPr/>
        </p:nvSpPr>
        <p:spPr bwMode="auto">
          <a:xfrm>
            <a:off x="229613" y="143257"/>
            <a:ext cx="96635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800" b="1" dirty="0">
                <a:solidFill>
                  <a:srgbClr val="C00000"/>
                </a:solidFill>
              </a:rPr>
              <a:t>2011</a:t>
            </a:r>
            <a:endParaRPr lang="ja-JP" altLang="en-US" sz="2800" dirty="0"/>
          </a:p>
        </p:txBody>
      </p:sp>
      <p:sp>
        <p:nvSpPr>
          <p:cNvPr id="4" name="テキスト ボックス 3">
            <a:extLst>
              <a:ext uri="{FF2B5EF4-FFF2-40B4-BE49-F238E27FC236}">
                <a16:creationId xmlns:a16="http://schemas.microsoft.com/office/drawing/2014/main" id="{82B3D849-6AE0-4BF7-863D-EB2C54EE5395}"/>
              </a:ext>
            </a:extLst>
          </p:cNvPr>
          <p:cNvSpPr txBox="1"/>
          <p:nvPr/>
        </p:nvSpPr>
        <p:spPr>
          <a:xfrm>
            <a:off x="9174984" y="5601678"/>
            <a:ext cx="2486578" cy="400110"/>
          </a:xfrm>
          <a:prstGeom prst="rect">
            <a:avLst/>
          </a:prstGeom>
          <a:noFill/>
        </p:spPr>
        <p:txBody>
          <a:bodyPr wrap="none" rtlCol="0">
            <a:spAutoFit/>
          </a:bodyPr>
          <a:lstStyle/>
          <a:p>
            <a:r>
              <a:rPr kumimoji="1" lang="ja-JP" altLang="en-US" sz="2000" dirty="0"/>
              <a:t>魅力的な例題が重要</a:t>
            </a:r>
          </a:p>
        </p:txBody>
      </p:sp>
      <p:pic>
        <p:nvPicPr>
          <p:cNvPr id="5" name="図 4">
            <a:extLst>
              <a:ext uri="{FF2B5EF4-FFF2-40B4-BE49-F238E27FC236}">
                <a16:creationId xmlns:a16="http://schemas.microsoft.com/office/drawing/2014/main" id="{71141A40-79EB-FAF8-994D-D51AAFC43BB6}"/>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11139353" y="225966"/>
            <a:ext cx="672697" cy="688434"/>
          </a:xfrm>
          <a:prstGeom prst="rect">
            <a:avLst/>
          </a:prstGeom>
        </p:spPr>
      </p:pic>
      <p:cxnSp>
        <p:nvCxnSpPr>
          <p:cNvPr id="6" name="直線コネクタ 5">
            <a:extLst>
              <a:ext uri="{FF2B5EF4-FFF2-40B4-BE49-F238E27FC236}">
                <a16:creationId xmlns:a16="http://schemas.microsoft.com/office/drawing/2014/main" id="{2FD818A9-0D48-9384-30CB-479B1E838A55}"/>
              </a:ext>
            </a:extLst>
          </p:cNvPr>
          <p:cNvCxnSpPr/>
          <p:nvPr/>
        </p:nvCxnSpPr>
        <p:spPr>
          <a:xfrm>
            <a:off x="405560" y="1197562"/>
            <a:ext cx="11380880" cy="0"/>
          </a:xfrm>
          <a:prstGeom prst="line">
            <a:avLst/>
          </a:prstGeom>
          <a:ln w="28575"/>
        </p:spPr>
        <p:style>
          <a:lnRef idx="1">
            <a:schemeClr val="dk1"/>
          </a:lnRef>
          <a:fillRef idx="0">
            <a:schemeClr val="dk1"/>
          </a:fillRef>
          <a:effectRef idx="0">
            <a:schemeClr val="dk1"/>
          </a:effectRef>
          <a:fontRef idx="minor">
            <a:schemeClr val="tx1"/>
          </a:fontRef>
        </p:style>
      </p:cxnSp>
      <p:sp>
        <p:nvSpPr>
          <p:cNvPr id="9" name="テキスト ボックス 8">
            <a:extLst>
              <a:ext uri="{FF2B5EF4-FFF2-40B4-BE49-F238E27FC236}">
                <a16:creationId xmlns:a16="http://schemas.microsoft.com/office/drawing/2014/main" id="{4B8F984C-3A59-9734-E674-3896BD83867B}"/>
              </a:ext>
            </a:extLst>
          </p:cNvPr>
          <p:cNvSpPr txBox="1"/>
          <p:nvPr/>
        </p:nvSpPr>
        <p:spPr>
          <a:xfrm>
            <a:off x="1502229" y="5908098"/>
            <a:ext cx="10042596" cy="954107"/>
          </a:xfrm>
          <a:prstGeom prst="rect">
            <a:avLst/>
          </a:prstGeom>
          <a:noFill/>
        </p:spPr>
        <p:txBody>
          <a:bodyPr wrap="square">
            <a:spAutoFit/>
          </a:bodyPr>
          <a:lstStyle/>
          <a:p>
            <a:r>
              <a:rPr lang="pl-PL" altLang="ja-JP" sz="2000" b="1" dirty="0">
                <a:latin typeface="Arial" panose="020B0604020202020204" pitchFamily="34" charset="0"/>
                <a:cs typeface="Arial" panose="020B0604020202020204" pitchFamily="34" charset="0"/>
              </a:rPr>
              <a:t>Takashi Matsuo</a:t>
            </a:r>
            <a:r>
              <a:rPr lang="en-US" altLang="ja-JP" sz="2000" b="1" dirty="0">
                <a:latin typeface="Arial" panose="020B0604020202020204" pitchFamily="34" charset="0"/>
                <a:cs typeface="Arial" panose="020B0604020202020204" pitchFamily="34" charset="0"/>
              </a:rPr>
              <a:t>,</a:t>
            </a:r>
            <a:r>
              <a:rPr lang="pl-PL" altLang="ja-JP" sz="2000" b="1" dirty="0">
                <a:latin typeface="Arial" panose="020B0604020202020204" pitchFamily="34" charset="0"/>
                <a:cs typeface="Arial" panose="020B0604020202020204" pitchFamily="34" charset="0"/>
              </a:rPr>
              <a:t> Koji Mikami</a:t>
            </a:r>
            <a:r>
              <a:rPr lang="en-US" altLang="ja-JP" sz="2000" b="1" dirty="0">
                <a:latin typeface="Arial" panose="020B0604020202020204" pitchFamily="34" charset="0"/>
                <a:cs typeface="Arial" panose="020B0604020202020204" pitchFamily="34" charset="0"/>
              </a:rPr>
              <a:t>,</a:t>
            </a:r>
            <a:r>
              <a:rPr lang="pl-PL" altLang="ja-JP" sz="2000" b="1" dirty="0">
                <a:latin typeface="Arial" panose="020B0604020202020204" pitchFamily="34" charset="0"/>
                <a:cs typeface="Arial" panose="020B0604020202020204" pitchFamily="34" charset="0"/>
              </a:rPr>
              <a:t> Taichi Watanabe</a:t>
            </a:r>
            <a:r>
              <a:rPr lang="en-US" altLang="ja-JP" sz="1800" dirty="0">
                <a:latin typeface="Arial" panose="020B0604020202020204" pitchFamily="34" charset="0"/>
                <a:cs typeface="Arial" panose="020B0604020202020204" pitchFamily="34" charset="0"/>
              </a:rPr>
              <a:t>,</a:t>
            </a:r>
            <a:r>
              <a:rPr lang="pl-PL" altLang="ja-JP" sz="1800" dirty="0">
                <a:latin typeface="Arial" panose="020B0604020202020204" pitchFamily="34" charset="0"/>
                <a:cs typeface="Arial" panose="020B0604020202020204" pitchFamily="34" charset="0"/>
              </a:rPr>
              <a:t> Kunio Kondo</a:t>
            </a:r>
            <a:br>
              <a:rPr lang="en-US" altLang="ja-JP" sz="1800" dirty="0">
                <a:latin typeface="Arial" panose="020B0604020202020204" pitchFamily="34" charset="0"/>
                <a:cs typeface="Arial" panose="020B0604020202020204" pitchFamily="34" charset="0"/>
              </a:rPr>
            </a:br>
            <a:r>
              <a:rPr lang="en-US" altLang="ja-JP" sz="1800" b="1" dirty="0">
                <a:latin typeface="Arial" panose="020B0604020202020204" pitchFamily="34" charset="0"/>
                <a:cs typeface="Arial" panose="020B0604020202020204" pitchFamily="34" charset="0"/>
              </a:rPr>
              <a:t>“Shape Oriented Line Drawing in Real-Time 3DCG”</a:t>
            </a:r>
            <a:r>
              <a:rPr lang="ja-JP" altLang="en-US" b="1" dirty="0">
                <a:latin typeface="Arial" panose="020B0604020202020204" pitchFamily="34" charset="0"/>
                <a:cs typeface="Arial" panose="020B0604020202020204" pitchFamily="34" charset="0"/>
              </a:rPr>
              <a:t>　</a:t>
            </a:r>
            <a:r>
              <a:rPr lang="en-US" altLang="ja-JP" sz="1800" dirty="0">
                <a:latin typeface="Arial" panose="020B0604020202020204" pitchFamily="34" charset="0"/>
                <a:cs typeface="Arial" panose="020B0604020202020204" pitchFamily="34" charset="0"/>
              </a:rPr>
              <a:t>SIGGRAPH ASIA 2011, 2011.</a:t>
            </a:r>
            <a:r>
              <a:rPr lang="ja-JP" altLang="en-US" sz="1800" dirty="0">
                <a:latin typeface="Arial" panose="020B0604020202020204" pitchFamily="34" charset="0"/>
                <a:cs typeface="Arial" panose="020B0604020202020204" pitchFamily="34" charset="0"/>
              </a:rPr>
              <a:t>　</a:t>
            </a:r>
            <a:r>
              <a:rPr lang="en-US" altLang="ja-JP" sz="1800" dirty="0">
                <a:latin typeface="Arial" panose="020B0604020202020204" pitchFamily="34" charset="0"/>
                <a:cs typeface="Arial" panose="020B0604020202020204" pitchFamily="34" charset="0"/>
              </a:rPr>
              <a:t>poster</a:t>
            </a:r>
            <a:br>
              <a:rPr lang="en-US" altLang="ja-JP" sz="1800" dirty="0">
                <a:latin typeface="Arial" panose="020B0604020202020204" pitchFamily="34" charset="0"/>
                <a:cs typeface="Arial" panose="020B0604020202020204" pitchFamily="34" charset="0"/>
              </a:rPr>
            </a:br>
            <a:r>
              <a:rPr lang="ja-JP" altLang="en-US" sz="1800" dirty="0">
                <a:latin typeface="Arial" panose="020B0604020202020204" pitchFamily="34" charset="0"/>
                <a:cs typeface="Arial" panose="020B0604020202020204" pitchFamily="34" charset="0"/>
              </a:rPr>
              <a:t>　</a:t>
            </a:r>
            <a:endParaRPr lang="ja-JP" altLang="en-US" dirty="0"/>
          </a:p>
        </p:txBody>
      </p:sp>
    </p:spTree>
    <p:extLst>
      <p:ext uri="{BB962C8B-B14F-4D97-AF65-F5344CB8AC3E}">
        <p14:creationId xmlns:p14="http://schemas.microsoft.com/office/powerpoint/2010/main" val="34015607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9C866B9E-7B1F-723E-64FE-680BA58E5F30}"/>
              </a:ext>
            </a:extLst>
          </p:cNvPr>
          <p:cNvSpPr/>
          <p:nvPr/>
        </p:nvSpPr>
        <p:spPr>
          <a:xfrm>
            <a:off x="357352" y="1124608"/>
            <a:ext cx="4603531" cy="2953406"/>
          </a:xfrm>
          <a:prstGeom prst="roundRect">
            <a:avLst>
              <a:gd name="adj" fmla="val 6051"/>
            </a:avLst>
          </a:prstGeom>
          <a:solidFill>
            <a:schemeClr val="bg2"/>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solidFill>
            <a:schemeClr val="bg2">
              <a:lumMod val="90000"/>
            </a:schemeClr>
          </a:solidFill>
        </p:spPr>
        <p:txBody>
          <a:bodyPr>
            <a:normAutofit/>
          </a:bodyPr>
          <a:lstStyle/>
          <a:p>
            <a:pPr algn="ctr">
              <a:defRPr>
                <a:uFillTx/>
              </a:defRPr>
            </a:pPr>
            <a:r>
              <a:rPr lang="en-US" altLang="ja-JP" dirty="0">
                <a:uFillTx/>
                <a:latin typeface="Arial" panose="020B0604020202020204" pitchFamily="34" charset="0"/>
                <a:cs typeface="Arial" panose="020B0604020202020204" pitchFamily="34" charset="0"/>
              </a:rPr>
              <a:t>Sketch Modeling</a:t>
            </a:r>
          </a:p>
        </p:txBody>
      </p:sp>
      <p:sp>
        <p:nvSpPr>
          <p:cNvPr id="4" name="スライド番号プレースホルダー 3"/>
          <p:cNvSpPr>
            <a:spLocks noGrp="1"/>
          </p:cNvSpPr>
          <p:nvPr>
            <p:ph type="sldNum" sz="quarter" idx="12"/>
          </p:nvPr>
        </p:nvSpPr>
        <p:spPr/>
        <p:txBody>
          <a:bodyPr/>
          <a:lstStyle/>
          <a:p>
            <a:fld id="{011825E6-0B3D-4B55-894C-2300E3F058C0}" type="slidenum">
              <a:rPr kumimoji="1" lang="ja-JP" altLang="en-US" smtClean="0">
                <a:uFillTx/>
              </a:rPr>
              <a:t>39</a:t>
            </a:fld>
            <a:endParaRPr kumimoji="1" lang="ja-JP" altLang="en-US">
              <a:uFillTx/>
            </a:endParaRPr>
          </a:p>
        </p:txBody>
      </p:sp>
      <p:sp>
        <p:nvSpPr>
          <p:cNvPr id="16" name="正方形/長方形 15"/>
          <p:cNvSpPr>
            <a:spLocks/>
          </p:cNvSpPr>
          <p:nvPr/>
        </p:nvSpPr>
        <p:spPr>
          <a:xfrm>
            <a:off x="1246470" y="1206528"/>
            <a:ext cx="1338828" cy="369332"/>
          </a:xfrm>
          <a:prstGeom prst="rect">
            <a:avLst/>
          </a:prstGeom>
        </p:spPr>
        <p:txBody>
          <a:bodyPr wrap="none">
            <a:spAutoFit/>
          </a:bodyPr>
          <a:lstStyle/>
          <a:p>
            <a:pPr algn="ctr"/>
            <a:r>
              <a:rPr lang="ja-JP" altLang="en-US" dirty="0">
                <a:solidFill>
                  <a:schemeClr val="tx1">
                    <a:lumMod val="75000"/>
                    <a:lumOff val="25000"/>
                  </a:schemeClr>
                </a:solidFill>
                <a:uFillTx/>
              </a:rPr>
              <a:t>透視図作画</a:t>
            </a:r>
          </a:p>
        </p:txBody>
      </p:sp>
      <p:sp>
        <p:nvSpPr>
          <p:cNvPr id="17" name="正方形/長方形 16"/>
          <p:cNvSpPr>
            <a:spLocks/>
          </p:cNvSpPr>
          <p:nvPr/>
        </p:nvSpPr>
        <p:spPr>
          <a:xfrm>
            <a:off x="361160" y="4279005"/>
            <a:ext cx="2016899" cy="369332"/>
          </a:xfrm>
          <a:prstGeom prst="rect">
            <a:avLst/>
          </a:prstGeom>
        </p:spPr>
        <p:txBody>
          <a:bodyPr wrap="none">
            <a:spAutoFit/>
          </a:bodyPr>
          <a:lstStyle/>
          <a:p>
            <a:pPr algn="ctr"/>
            <a:r>
              <a:rPr lang="ja-JP" altLang="en-US" dirty="0">
                <a:solidFill>
                  <a:schemeClr val="tx1">
                    <a:lumMod val="75000"/>
                    <a:lumOff val="25000"/>
                  </a:schemeClr>
                </a:solidFill>
                <a:uFillTx/>
              </a:rPr>
              <a:t>図形の対話型入力</a:t>
            </a:r>
          </a:p>
        </p:txBody>
      </p:sp>
      <p:sp>
        <p:nvSpPr>
          <p:cNvPr id="19" name="正方形/長方形 18"/>
          <p:cNvSpPr>
            <a:spLocks/>
          </p:cNvSpPr>
          <p:nvPr/>
        </p:nvSpPr>
        <p:spPr>
          <a:xfrm>
            <a:off x="3341437" y="1219590"/>
            <a:ext cx="1107996" cy="369332"/>
          </a:xfrm>
          <a:prstGeom prst="rect">
            <a:avLst/>
          </a:prstGeom>
        </p:spPr>
        <p:txBody>
          <a:bodyPr wrap="none">
            <a:spAutoFit/>
          </a:bodyPr>
          <a:lstStyle/>
          <a:p>
            <a:pPr algn="ctr"/>
            <a:r>
              <a:rPr lang="ja-JP" altLang="en-US" dirty="0">
                <a:solidFill>
                  <a:schemeClr val="tx1">
                    <a:lumMod val="75000"/>
                    <a:lumOff val="25000"/>
                  </a:schemeClr>
                </a:solidFill>
                <a:uFillTx/>
              </a:rPr>
              <a:t>立体復元</a:t>
            </a:r>
          </a:p>
        </p:txBody>
      </p:sp>
      <p:sp>
        <p:nvSpPr>
          <p:cNvPr id="20" name="正方形/長方形 19"/>
          <p:cNvSpPr>
            <a:spLocks/>
          </p:cNvSpPr>
          <p:nvPr/>
        </p:nvSpPr>
        <p:spPr>
          <a:xfrm>
            <a:off x="4820361" y="1203988"/>
            <a:ext cx="2188420" cy="369332"/>
          </a:xfrm>
          <a:prstGeom prst="rect">
            <a:avLst/>
          </a:prstGeom>
        </p:spPr>
        <p:txBody>
          <a:bodyPr wrap="none">
            <a:spAutoFit/>
          </a:bodyPr>
          <a:lstStyle/>
          <a:p>
            <a:pPr algn="ctr"/>
            <a:r>
              <a:rPr lang="ja-JP" altLang="en-US" dirty="0">
                <a:solidFill>
                  <a:schemeClr val="tx1">
                    <a:lumMod val="75000"/>
                    <a:lumOff val="25000"/>
                  </a:schemeClr>
                </a:solidFill>
                <a:uFillTx/>
              </a:rPr>
              <a:t>スケッチインタプリタ</a:t>
            </a:r>
          </a:p>
        </p:txBody>
      </p:sp>
      <p:pic>
        <p:nvPicPr>
          <p:cNvPr id="27" name="Picture 3"/>
          <p:cNvPicPr>
            <a:picLocks noChangeAspect="1" noChangeArrowheads="1"/>
          </p:cNvPicPr>
          <p:nvPr/>
        </p:nvPicPr>
        <p:blipFill>
          <a:blip r:embed="rId3" cstate="print"/>
          <a:srcRect/>
          <a:stretch>
            <a:fillRect/>
          </a:stretch>
        </p:blipFill>
        <p:spPr bwMode="auto">
          <a:xfrm>
            <a:off x="439333" y="2023710"/>
            <a:ext cx="1547367" cy="843061"/>
          </a:xfrm>
          <a:prstGeom prst="rect">
            <a:avLst/>
          </a:prstGeom>
          <a:noFill/>
          <a:ln>
            <a:noFill/>
          </a:ln>
        </p:spPr>
      </p:pic>
      <p:pic>
        <p:nvPicPr>
          <p:cNvPr id="29" name="Picture 4" descr="D:\images\kondo\img19.JPG"/>
          <p:cNvPicPr>
            <a:picLocks noChangeAspect="1" noChangeArrowheads="1"/>
          </p:cNvPicPr>
          <p:nvPr/>
        </p:nvPicPr>
        <p:blipFill>
          <a:blip r:embed="rId4"/>
          <a:srcRect/>
          <a:stretch>
            <a:fillRect/>
          </a:stretch>
        </p:blipFill>
        <p:spPr bwMode="auto">
          <a:xfrm>
            <a:off x="3501119" y="1653328"/>
            <a:ext cx="1368000" cy="1151141"/>
          </a:xfrm>
          <a:prstGeom prst="rect">
            <a:avLst/>
          </a:prstGeom>
          <a:noFill/>
          <a:ln>
            <a:noFill/>
          </a:ln>
        </p:spPr>
      </p:pic>
      <p:pic>
        <p:nvPicPr>
          <p:cNvPr id="30" name="Picture 6" descr="D:\images\kondo\img23.JPG"/>
          <p:cNvPicPr>
            <a:picLocks noChangeAspect="1" noChangeArrowheads="1"/>
          </p:cNvPicPr>
          <p:nvPr/>
        </p:nvPicPr>
        <p:blipFill>
          <a:blip r:embed="rId5" cstate="print"/>
          <a:srcRect/>
          <a:stretch>
            <a:fillRect/>
          </a:stretch>
        </p:blipFill>
        <p:spPr bwMode="auto">
          <a:xfrm>
            <a:off x="3500262" y="2829913"/>
            <a:ext cx="1368000" cy="1130155"/>
          </a:xfrm>
          <a:prstGeom prst="rect">
            <a:avLst/>
          </a:prstGeom>
          <a:noFill/>
          <a:ln>
            <a:noFill/>
          </a:ln>
        </p:spPr>
      </p:pic>
      <p:grpSp>
        <p:nvGrpSpPr>
          <p:cNvPr id="31" name="グループ化 30"/>
          <p:cNvGrpSpPr/>
          <p:nvPr/>
        </p:nvGrpSpPr>
        <p:grpSpPr>
          <a:xfrm>
            <a:off x="1921950" y="1731843"/>
            <a:ext cx="1416837" cy="1163688"/>
            <a:chOff x="7924324" y="3432911"/>
            <a:chExt cx="2855230" cy="2353256"/>
          </a:xfrm>
        </p:grpSpPr>
        <p:pic>
          <p:nvPicPr>
            <p:cNvPr id="32" name="Picture 7"/>
            <p:cNvPicPr>
              <a:picLocks noChangeAspect="1" noChangeArrowheads="1"/>
            </p:cNvPicPr>
            <p:nvPr/>
          </p:nvPicPr>
          <p:blipFill>
            <a:blip r:embed="rId6" cstate="print"/>
            <a:srcRect/>
            <a:stretch>
              <a:fillRect/>
            </a:stretch>
          </p:blipFill>
          <p:spPr bwMode="auto">
            <a:xfrm>
              <a:off x="7924324" y="3432911"/>
              <a:ext cx="2855230" cy="2353256"/>
            </a:xfrm>
            <a:prstGeom prst="rect">
              <a:avLst/>
            </a:prstGeom>
            <a:noFill/>
            <a:ln>
              <a:noFill/>
            </a:ln>
          </p:spPr>
        </p:pic>
        <p:sp>
          <p:nvSpPr>
            <p:cNvPr id="33" name="円/楕円 4"/>
            <p:cNvSpPr>
              <a:spLocks/>
            </p:cNvSpPr>
            <p:nvPr/>
          </p:nvSpPr>
          <p:spPr>
            <a:xfrm>
              <a:off x="8144617" y="3706745"/>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uFillTx/>
              </a:endParaRPr>
            </a:p>
          </p:txBody>
        </p:sp>
        <p:sp>
          <p:nvSpPr>
            <p:cNvPr id="34" name="円/楕円 11"/>
            <p:cNvSpPr>
              <a:spLocks/>
            </p:cNvSpPr>
            <p:nvPr/>
          </p:nvSpPr>
          <p:spPr>
            <a:xfrm>
              <a:off x="8375485" y="3755533"/>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uFillTx/>
              </a:endParaRPr>
            </a:p>
          </p:txBody>
        </p:sp>
        <p:sp>
          <p:nvSpPr>
            <p:cNvPr id="35" name="円/楕円 12"/>
            <p:cNvSpPr>
              <a:spLocks/>
            </p:cNvSpPr>
            <p:nvPr/>
          </p:nvSpPr>
          <p:spPr>
            <a:xfrm>
              <a:off x="8918598" y="3775324"/>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uFillTx/>
              </a:endParaRPr>
            </a:p>
          </p:txBody>
        </p:sp>
        <p:sp>
          <p:nvSpPr>
            <p:cNvPr id="36" name="円/楕円 13"/>
            <p:cNvSpPr>
              <a:spLocks/>
            </p:cNvSpPr>
            <p:nvPr/>
          </p:nvSpPr>
          <p:spPr>
            <a:xfrm>
              <a:off x="9025279" y="4050462"/>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uFillTx/>
              </a:endParaRPr>
            </a:p>
          </p:txBody>
        </p:sp>
        <p:sp>
          <p:nvSpPr>
            <p:cNvPr id="37" name="円/楕円 14"/>
            <p:cNvSpPr>
              <a:spLocks/>
            </p:cNvSpPr>
            <p:nvPr/>
          </p:nvSpPr>
          <p:spPr>
            <a:xfrm>
              <a:off x="9174402" y="4096181"/>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uFillTx/>
              </a:endParaRPr>
            </a:p>
          </p:txBody>
        </p:sp>
        <p:sp>
          <p:nvSpPr>
            <p:cNvPr id="38" name="円/楕円 15"/>
            <p:cNvSpPr>
              <a:spLocks/>
            </p:cNvSpPr>
            <p:nvPr/>
          </p:nvSpPr>
          <p:spPr>
            <a:xfrm>
              <a:off x="9777865" y="4030573"/>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uFillTx/>
              </a:endParaRPr>
            </a:p>
          </p:txBody>
        </p:sp>
        <p:sp>
          <p:nvSpPr>
            <p:cNvPr id="39" name="円/楕円 16"/>
            <p:cNvSpPr>
              <a:spLocks/>
            </p:cNvSpPr>
            <p:nvPr/>
          </p:nvSpPr>
          <p:spPr>
            <a:xfrm>
              <a:off x="9953124" y="4096181"/>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uFillTx/>
              </a:endParaRPr>
            </a:p>
          </p:txBody>
        </p:sp>
        <p:sp>
          <p:nvSpPr>
            <p:cNvPr id="40" name="円/楕円 17"/>
            <p:cNvSpPr>
              <a:spLocks/>
            </p:cNvSpPr>
            <p:nvPr/>
          </p:nvSpPr>
          <p:spPr>
            <a:xfrm>
              <a:off x="9878722" y="3746230"/>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uFillTx/>
              </a:endParaRPr>
            </a:p>
          </p:txBody>
        </p:sp>
        <p:sp>
          <p:nvSpPr>
            <p:cNvPr id="41" name="円/楕円 18"/>
            <p:cNvSpPr>
              <a:spLocks/>
            </p:cNvSpPr>
            <p:nvPr/>
          </p:nvSpPr>
          <p:spPr>
            <a:xfrm>
              <a:off x="10354317" y="3752464"/>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uFillTx/>
              </a:endParaRPr>
            </a:p>
          </p:txBody>
        </p:sp>
        <p:sp>
          <p:nvSpPr>
            <p:cNvPr id="42" name="円/楕円 19"/>
            <p:cNvSpPr>
              <a:spLocks/>
            </p:cNvSpPr>
            <p:nvPr/>
          </p:nvSpPr>
          <p:spPr>
            <a:xfrm>
              <a:off x="10257998" y="4067036"/>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uFillTx/>
              </a:endParaRPr>
            </a:p>
          </p:txBody>
        </p:sp>
        <p:sp>
          <p:nvSpPr>
            <p:cNvPr id="43" name="円/楕円 20"/>
            <p:cNvSpPr>
              <a:spLocks/>
            </p:cNvSpPr>
            <p:nvPr/>
          </p:nvSpPr>
          <p:spPr>
            <a:xfrm>
              <a:off x="10333516" y="4119040"/>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uFillTx/>
              </a:endParaRPr>
            </a:p>
          </p:txBody>
        </p:sp>
        <p:sp>
          <p:nvSpPr>
            <p:cNvPr id="44" name="円/楕円 21"/>
            <p:cNvSpPr>
              <a:spLocks/>
            </p:cNvSpPr>
            <p:nvPr/>
          </p:nvSpPr>
          <p:spPr>
            <a:xfrm>
              <a:off x="10440197" y="4089895"/>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uFillTx/>
              </a:endParaRPr>
            </a:p>
          </p:txBody>
        </p:sp>
        <p:sp>
          <p:nvSpPr>
            <p:cNvPr id="45" name="円/楕円 22"/>
            <p:cNvSpPr>
              <a:spLocks/>
            </p:cNvSpPr>
            <p:nvPr/>
          </p:nvSpPr>
          <p:spPr>
            <a:xfrm>
              <a:off x="10569737" y="4135515"/>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uFillTx/>
              </a:endParaRPr>
            </a:p>
          </p:txBody>
        </p:sp>
        <p:sp>
          <p:nvSpPr>
            <p:cNvPr id="46" name="円/楕円 23"/>
            <p:cNvSpPr>
              <a:spLocks/>
            </p:cNvSpPr>
            <p:nvPr/>
          </p:nvSpPr>
          <p:spPr>
            <a:xfrm>
              <a:off x="10632129" y="4076292"/>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uFillTx/>
              </a:endParaRPr>
            </a:p>
          </p:txBody>
        </p:sp>
        <p:sp>
          <p:nvSpPr>
            <p:cNvPr id="47" name="円/楕円 24"/>
            <p:cNvSpPr>
              <a:spLocks/>
            </p:cNvSpPr>
            <p:nvPr/>
          </p:nvSpPr>
          <p:spPr>
            <a:xfrm>
              <a:off x="10413038" y="4004743"/>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uFillTx/>
              </a:endParaRPr>
            </a:p>
          </p:txBody>
        </p:sp>
      </p:grpSp>
      <p:pic>
        <p:nvPicPr>
          <p:cNvPr id="48" name="Picture 2"/>
          <p:cNvPicPr>
            <a:picLocks noChangeAspect="1" noChangeArrowheads="1"/>
          </p:cNvPicPr>
          <p:nvPr/>
        </p:nvPicPr>
        <p:blipFill>
          <a:blip r:embed="rId7"/>
          <a:srcRect/>
          <a:stretch>
            <a:fillRect/>
          </a:stretch>
        </p:blipFill>
        <p:spPr bwMode="auto">
          <a:xfrm>
            <a:off x="896215" y="2941745"/>
            <a:ext cx="2078647" cy="1062696"/>
          </a:xfrm>
          <a:prstGeom prst="rect">
            <a:avLst/>
          </a:prstGeom>
          <a:noFill/>
          <a:ln>
            <a:noFill/>
          </a:ln>
        </p:spPr>
      </p:pic>
      <p:grpSp>
        <p:nvGrpSpPr>
          <p:cNvPr id="50" name="Group 51"/>
          <p:cNvGrpSpPr/>
          <p:nvPr/>
        </p:nvGrpSpPr>
        <p:grpSpPr>
          <a:xfrm>
            <a:off x="7371598" y="1587851"/>
            <a:ext cx="1544678" cy="1153159"/>
            <a:chOff x="3800" y="2472"/>
            <a:chExt cx="910" cy="705"/>
          </a:xfrm>
        </p:grpSpPr>
        <p:pic>
          <p:nvPicPr>
            <p:cNvPr id="51" name="Picture 52" descr="car02"/>
            <p:cNvPicPr>
              <a:picLocks noChangeAspect="1" noChangeArrowheads="1"/>
            </p:cNvPicPr>
            <p:nvPr/>
          </p:nvPicPr>
          <p:blipFill>
            <a:blip r:embed="rId8"/>
            <a:srcRect/>
            <a:stretch>
              <a:fillRect/>
            </a:stretch>
          </p:blipFill>
          <p:spPr bwMode="auto">
            <a:xfrm>
              <a:off x="4034" y="2640"/>
              <a:ext cx="676" cy="537"/>
            </a:xfrm>
            <a:prstGeom prst="rect">
              <a:avLst/>
            </a:prstGeom>
            <a:noFill/>
            <a:ln>
              <a:noFill/>
            </a:ln>
          </p:spPr>
        </p:pic>
        <p:pic>
          <p:nvPicPr>
            <p:cNvPr id="52" name="Picture 53" descr="car_sketch02"/>
            <p:cNvPicPr>
              <a:picLocks noChangeAspect="1" noChangeArrowheads="1"/>
            </p:cNvPicPr>
            <p:nvPr/>
          </p:nvPicPr>
          <p:blipFill>
            <a:blip r:embed="rId9"/>
            <a:srcRect/>
            <a:stretch>
              <a:fillRect/>
            </a:stretch>
          </p:blipFill>
          <p:spPr bwMode="auto">
            <a:xfrm>
              <a:off x="3800" y="2472"/>
              <a:ext cx="431" cy="341"/>
            </a:xfrm>
            <a:prstGeom prst="rect">
              <a:avLst/>
            </a:prstGeom>
            <a:noFill/>
            <a:ln>
              <a:noFill/>
            </a:ln>
          </p:spPr>
        </p:pic>
      </p:grpSp>
      <p:pic>
        <p:nvPicPr>
          <p:cNvPr id="56" name="Picture 93" descr="dis14"/>
          <p:cNvPicPr>
            <a:picLocks noChangeAspect="1" noChangeArrowheads="1"/>
          </p:cNvPicPr>
          <p:nvPr/>
        </p:nvPicPr>
        <p:blipFill>
          <a:blip r:embed="rId10" cstate="print"/>
          <a:srcRect/>
          <a:stretch>
            <a:fillRect/>
          </a:stretch>
        </p:blipFill>
        <p:spPr bwMode="auto">
          <a:xfrm>
            <a:off x="10285257" y="1416801"/>
            <a:ext cx="1722387" cy="1550148"/>
          </a:xfrm>
          <a:prstGeom prst="rect">
            <a:avLst/>
          </a:prstGeom>
          <a:noFill/>
          <a:ln>
            <a:noFill/>
          </a:ln>
        </p:spPr>
      </p:pic>
      <p:pic>
        <p:nvPicPr>
          <p:cNvPr id="57" name="Picture 94" descr="dis1"/>
          <p:cNvPicPr>
            <a:picLocks noChangeArrowheads="1"/>
          </p:cNvPicPr>
          <p:nvPr/>
        </p:nvPicPr>
        <p:blipFill>
          <a:blip r:embed="rId11"/>
          <a:srcRect/>
          <a:stretch>
            <a:fillRect/>
          </a:stretch>
        </p:blipFill>
        <p:spPr bwMode="auto">
          <a:xfrm>
            <a:off x="9082951" y="1199210"/>
            <a:ext cx="1324402" cy="1285517"/>
          </a:xfrm>
          <a:prstGeom prst="rect">
            <a:avLst/>
          </a:prstGeom>
          <a:noFill/>
          <a:ln>
            <a:noFill/>
          </a:ln>
        </p:spPr>
      </p:pic>
      <p:grpSp>
        <p:nvGrpSpPr>
          <p:cNvPr id="63" name="Group 54"/>
          <p:cNvGrpSpPr/>
          <p:nvPr/>
        </p:nvGrpSpPr>
        <p:grpSpPr>
          <a:xfrm>
            <a:off x="5506587" y="3125925"/>
            <a:ext cx="1736849" cy="799335"/>
            <a:chOff x="299" y="2774"/>
            <a:chExt cx="1441" cy="610"/>
          </a:xfrm>
        </p:grpSpPr>
        <p:pic>
          <p:nvPicPr>
            <p:cNvPr id="64" name="Picture 55" descr="perpend1"/>
            <p:cNvPicPr>
              <a:picLocks noChangeAspect="1" noChangeArrowheads="1"/>
            </p:cNvPicPr>
            <p:nvPr/>
          </p:nvPicPr>
          <p:blipFill>
            <a:blip r:embed="rId12" cstate="print"/>
            <a:srcRect/>
            <a:stretch>
              <a:fillRect/>
            </a:stretch>
          </p:blipFill>
          <p:spPr bwMode="auto">
            <a:xfrm>
              <a:off x="1057" y="2823"/>
              <a:ext cx="683" cy="507"/>
            </a:xfrm>
            <a:prstGeom prst="rect">
              <a:avLst/>
            </a:prstGeom>
            <a:noFill/>
            <a:ln>
              <a:noFill/>
            </a:ln>
          </p:spPr>
        </p:pic>
        <p:pic>
          <p:nvPicPr>
            <p:cNvPr id="65" name="Picture 56" descr="para1"/>
            <p:cNvPicPr>
              <a:picLocks noChangeAspect="1" noChangeArrowheads="1"/>
            </p:cNvPicPr>
            <p:nvPr/>
          </p:nvPicPr>
          <p:blipFill>
            <a:blip r:embed="rId13" cstate="print"/>
            <a:srcRect/>
            <a:stretch>
              <a:fillRect/>
            </a:stretch>
          </p:blipFill>
          <p:spPr bwMode="auto">
            <a:xfrm>
              <a:off x="299" y="2774"/>
              <a:ext cx="731" cy="610"/>
            </a:xfrm>
            <a:prstGeom prst="rect">
              <a:avLst/>
            </a:prstGeom>
            <a:noFill/>
            <a:ln>
              <a:noFill/>
            </a:ln>
          </p:spPr>
        </p:pic>
      </p:grpSp>
      <p:grpSp>
        <p:nvGrpSpPr>
          <p:cNvPr id="66" name="Group 60"/>
          <p:cNvGrpSpPr/>
          <p:nvPr/>
        </p:nvGrpSpPr>
        <p:grpSpPr>
          <a:xfrm>
            <a:off x="8942794" y="3021068"/>
            <a:ext cx="1733370" cy="1244600"/>
            <a:chOff x="1372" y="1499"/>
            <a:chExt cx="895" cy="536"/>
          </a:xfrm>
        </p:grpSpPr>
        <p:pic>
          <p:nvPicPr>
            <p:cNvPr id="67" name="Picture 61"/>
            <p:cNvPicPr>
              <a:picLocks noChangeAspect="1" noChangeArrowheads="1"/>
            </p:cNvPicPr>
            <p:nvPr/>
          </p:nvPicPr>
          <p:blipFill>
            <a:blip r:embed="rId14" cstate="print"/>
            <a:srcRect/>
            <a:stretch>
              <a:fillRect/>
            </a:stretch>
          </p:blipFill>
          <p:spPr bwMode="auto">
            <a:xfrm>
              <a:off x="1372" y="1499"/>
              <a:ext cx="446" cy="534"/>
            </a:xfrm>
            <a:prstGeom prst="rect">
              <a:avLst/>
            </a:prstGeom>
            <a:noFill/>
            <a:ln>
              <a:noFill/>
            </a:ln>
          </p:spPr>
        </p:pic>
        <p:pic>
          <p:nvPicPr>
            <p:cNvPr id="68" name="Picture 62"/>
            <p:cNvPicPr>
              <a:picLocks noChangeAspect="1" noChangeArrowheads="1"/>
            </p:cNvPicPr>
            <p:nvPr/>
          </p:nvPicPr>
          <p:blipFill>
            <a:blip r:embed="rId15" cstate="print"/>
            <a:srcRect/>
            <a:stretch>
              <a:fillRect/>
            </a:stretch>
          </p:blipFill>
          <p:spPr bwMode="auto">
            <a:xfrm>
              <a:off x="1821" y="1501"/>
              <a:ext cx="446" cy="534"/>
            </a:xfrm>
            <a:prstGeom prst="rect">
              <a:avLst/>
            </a:prstGeom>
            <a:noFill/>
            <a:ln>
              <a:noFill/>
            </a:ln>
          </p:spPr>
        </p:pic>
      </p:grpSp>
      <p:grpSp>
        <p:nvGrpSpPr>
          <p:cNvPr id="69" name="Group 63"/>
          <p:cNvGrpSpPr/>
          <p:nvPr/>
        </p:nvGrpSpPr>
        <p:grpSpPr>
          <a:xfrm>
            <a:off x="5087007" y="1608589"/>
            <a:ext cx="1839310" cy="1418389"/>
            <a:chOff x="341" y="532"/>
            <a:chExt cx="2421" cy="1773"/>
          </a:xfrm>
        </p:grpSpPr>
        <p:pic>
          <p:nvPicPr>
            <p:cNvPr id="70" name="Picture 64" descr="stapler00"/>
            <p:cNvPicPr>
              <a:picLocks noChangeAspect="1" noChangeArrowheads="1"/>
            </p:cNvPicPr>
            <p:nvPr/>
          </p:nvPicPr>
          <p:blipFill>
            <a:blip r:embed="rId16" cstate="print"/>
            <a:srcRect/>
            <a:stretch>
              <a:fillRect/>
            </a:stretch>
          </p:blipFill>
          <p:spPr bwMode="auto">
            <a:xfrm>
              <a:off x="341" y="532"/>
              <a:ext cx="1200" cy="880"/>
            </a:xfrm>
            <a:prstGeom prst="rect">
              <a:avLst/>
            </a:prstGeom>
            <a:noFill/>
            <a:ln>
              <a:noFill/>
            </a:ln>
          </p:spPr>
        </p:pic>
        <p:pic>
          <p:nvPicPr>
            <p:cNvPr id="71" name="Picture 65" descr="stapler02"/>
            <p:cNvPicPr>
              <a:picLocks noChangeAspect="1" noChangeArrowheads="1"/>
            </p:cNvPicPr>
            <p:nvPr/>
          </p:nvPicPr>
          <p:blipFill>
            <a:blip r:embed="rId17" cstate="print"/>
            <a:srcRect/>
            <a:stretch>
              <a:fillRect/>
            </a:stretch>
          </p:blipFill>
          <p:spPr bwMode="auto">
            <a:xfrm>
              <a:off x="1552" y="532"/>
              <a:ext cx="1194" cy="876"/>
            </a:xfrm>
            <a:prstGeom prst="rect">
              <a:avLst/>
            </a:prstGeom>
            <a:noFill/>
            <a:ln>
              <a:noFill/>
            </a:ln>
          </p:spPr>
        </p:pic>
        <p:pic>
          <p:nvPicPr>
            <p:cNvPr id="72" name="Picture 66" descr="stapler04"/>
            <p:cNvPicPr>
              <a:picLocks noChangeAspect="1" noChangeArrowheads="1"/>
            </p:cNvPicPr>
            <p:nvPr/>
          </p:nvPicPr>
          <p:blipFill>
            <a:blip r:embed="rId18" cstate="print"/>
            <a:srcRect/>
            <a:stretch>
              <a:fillRect/>
            </a:stretch>
          </p:blipFill>
          <p:spPr bwMode="auto">
            <a:xfrm>
              <a:off x="349" y="1429"/>
              <a:ext cx="1194" cy="876"/>
            </a:xfrm>
            <a:prstGeom prst="rect">
              <a:avLst/>
            </a:prstGeom>
            <a:noFill/>
            <a:ln>
              <a:noFill/>
            </a:ln>
          </p:spPr>
        </p:pic>
        <p:pic>
          <p:nvPicPr>
            <p:cNvPr id="73" name="Picture 67" descr="stapler10"/>
            <p:cNvPicPr>
              <a:picLocks noChangeAspect="1" noChangeArrowheads="1"/>
            </p:cNvPicPr>
            <p:nvPr/>
          </p:nvPicPr>
          <p:blipFill>
            <a:blip r:embed="rId19" cstate="print"/>
            <a:srcRect/>
            <a:stretch>
              <a:fillRect/>
            </a:stretch>
          </p:blipFill>
          <p:spPr bwMode="auto">
            <a:xfrm>
              <a:off x="1562" y="1420"/>
              <a:ext cx="1200" cy="882"/>
            </a:xfrm>
            <a:prstGeom prst="rect">
              <a:avLst/>
            </a:prstGeom>
            <a:noFill/>
            <a:ln>
              <a:noFill/>
            </a:ln>
          </p:spPr>
        </p:pic>
      </p:grpSp>
      <p:pic>
        <p:nvPicPr>
          <p:cNvPr id="74" name="Picture 2"/>
          <p:cNvPicPr>
            <a:picLocks noChangeAspect="1" noChangeArrowheads="1"/>
          </p:cNvPicPr>
          <p:nvPr/>
        </p:nvPicPr>
        <p:blipFill>
          <a:blip r:embed="rId20" cstate="print"/>
          <a:srcRect/>
          <a:stretch>
            <a:fillRect/>
          </a:stretch>
        </p:blipFill>
        <p:spPr bwMode="auto">
          <a:xfrm>
            <a:off x="488824" y="4682017"/>
            <a:ext cx="1847976" cy="1499756"/>
          </a:xfrm>
          <a:prstGeom prst="rect">
            <a:avLst/>
          </a:prstGeom>
          <a:noFill/>
          <a:ln>
            <a:noFill/>
          </a:ln>
          <a:scene3d>
            <a:camera prst="orthographicFront">
              <a:rot lat="0" lon="0" rev="60000"/>
            </a:camera>
            <a:lightRig rig="threePt" dir="t"/>
          </a:scene3d>
        </p:spPr>
      </p:pic>
      <p:pic>
        <p:nvPicPr>
          <p:cNvPr id="76" name="Picture 2" descr="hage00"/>
          <p:cNvPicPr>
            <a:picLocks noChangeAspect="1" noChangeArrowheads="1"/>
          </p:cNvPicPr>
          <p:nvPr/>
        </p:nvPicPr>
        <p:blipFill>
          <a:blip r:embed="rId21"/>
          <a:srcRect/>
          <a:stretch>
            <a:fillRect/>
          </a:stretch>
        </p:blipFill>
        <p:spPr bwMode="auto">
          <a:xfrm>
            <a:off x="2519145" y="4739843"/>
            <a:ext cx="1176191" cy="480890"/>
          </a:xfrm>
          <a:prstGeom prst="rect">
            <a:avLst/>
          </a:prstGeom>
          <a:noFill/>
          <a:ln>
            <a:noFill/>
          </a:ln>
        </p:spPr>
      </p:pic>
      <p:pic>
        <p:nvPicPr>
          <p:cNvPr id="77" name="Picture 3" descr="hage01"/>
          <p:cNvPicPr>
            <a:picLocks noChangeAspect="1" noChangeArrowheads="1"/>
          </p:cNvPicPr>
          <p:nvPr/>
        </p:nvPicPr>
        <p:blipFill>
          <a:blip r:embed="rId22"/>
          <a:srcRect/>
          <a:stretch>
            <a:fillRect/>
          </a:stretch>
        </p:blipFill>
        <p:spPr bwMode="auto">
          <a:xfrm>
            <a:off x="3631670" y="4814322"/>
            <a:ext cx="1097779" cy="463738"/>
          </a:xfrm>
          <a:prstGeom prst="rect">
            <a:avLst/>
          </a:prstGeom>
          <a:noFill/>
          <a:ln>
            <a:noFill/>
          </a:ln>
        </p:spPr>
      </p:pic>
      <p:pic>
        <p:nvPicPr>
          <p:cNvPr id="78" name="Picture 4" descr="hage025"/>
          <p:cNvPicPr>
            <a:picLocks noChangeAspect="1" noChangeArrowheads="1"/>
          </p:cNvPicPr>
          <p:nvPr/>
        </p:nvPicPr>
        <p:blipFill>
          <a:blip r:embed="rId23"/>
          <a:srcRect/>
          <a:stretch>
            <a:fillRect/>
          </a:stretch>
        </p:blipFill>
        <p:spPr bwMode="auto">
          <a:xfrm>
            <a:off x="3719884" y="5407493"/>
            <a:ext cx="921350" cy="749209"/>
          </a:xfrm>
          <a:prstGeom prst="rect">
            <a:avLst/>
          </a:prstGeom>
          <a:noFill/>
          <a:ln>
            <a:noFill/>
          </a:ln>
        </p:spPr>
      </p:pic>
      <p:pic>
        <p:nvPicPr>
          <p:cNvPr id="79" name="Picture 5" descr="hage02"/>
          <p:cNvPicPr>
            <a:picLocks noChangeAspect="1" noChangeArrowheads="1"/>
          </p:cNvPicPr>
          <p:nvPr/>
        </p:nvPicPr>
        <p:blipFill>
          <a:blip r:embed="rId24"/>
          <a:srcRect/>
          <a:stretch>
            <a:fillRect/>
          </a:stretch>
        </p:blipFill>
        <p:spPr bwMode="auto">
          <a:xfrm>
            <a:off x="2648796" y="5379927"/>
            <a:ext cx="999761" cy="776775"/>
          </a:xfrm>
          <a:prstGeom prst="rect">
            <a:avLst/>
          </a:prstGeom>
          <a:noFill/>
          <a:ln>
            <a:noFill/>
          </a:ln>
        </p:spPr>
      </p:pic>
      <p:sp>
        <p:nvSpPr>
          <p:cNvPr id="80" name="正方形/長方形 79"/>
          <p:cNvSpPr>
            <a:spLocks/>
          </p:cNvSpPr>
          <p:nvPr/>
        </p:nvSpPr>
        <p:spPr>
          <a:xfrm>
            <a:off x="2923762" y="4280796"/>
            <a:ext cx="1338828" cy="369332"/>
          </a:xfrm>
          <a:prstGeom prst="rect">
            <a:avLst/>
          </a:prstGeom>
        </p:spPr>
        <p:txBody>
          <a:bodyPr wrap="none">
            <a:spAutoFit/>
          </a:bodyPr>
          <a:lstStyle/>
          <a:p>
            <a:r>
              <a:rPr lang="ja-JP" altLang="en-US" dirty="0">
                <a:uFillTx/>
              </a:rPr>
              <a:t>逐次清書法</a:t>
            </a:r>
          </a:p>
        </p:txBody>
      </p:sp>
      <p:pic>
        <p:nvPicPr>
          <p:cNvPr id="81" name="Picture 4" descr="clock-fillet0b"/>
          <p:cNvPicPr>
            <a:picLocks noChangeAspect="1" noChangeArrowheads="1"/>
          </p:cNvPicPr>
          <p:nvPr/>
        </p:nvPicPr>
        <p:blipFill>
          <a:blip r:embed="rId25"/>
          <a:srcRect/>
          <a:stretch>
            <a:fillRect/>
          </a:stretch>
        </p:blipFill>
        <p:spPr bwMode="auto">
          <a:xfrm>
            <a:off x="4822836" y="4578242"/>
            <a:ext cx="1236029" cy="953013"/>
          </a:xfrm>
          <a:prstGeom prst="rect">
            <a:avLst/>
          </a:prstGeom>
          <a:noFill/>
          <a:ln>
            <a:noFill/>
          </a:ln>
        </p:spPr>
      </p:pic>
      <p:sp>
        <p:nvSpPr>
          <p:cNvPr id="83" name="正方形/長方形 82"/>
          <p:cNvSpPr>
            <a:spLocks/>
          </p:cNvSpPr>
          <p:nvPr/>
        </p:nvSpPr>
        <p:spPr>
          <a:xfrm>
            <a:off x="4824221" y="4229621"/>
            <a:ext cx="1667444" cy="369332"/>
          </a:xfrm>
          <a:prstGeom prst="rect">
            <a:avLst/>
          </a:prstGeom>
        </p:spPr>
        <p:txBody>
          <a:bodyPr wrap="none">
            <a:spAutoFit/>
          </a:bodyPr>
          <a:lstStyle/>
          <a:p>
            <a:r>
              <a:rPr lang="ja-JP" altLang="en-US" dirty="0">
                <a:uFillTx/>
              </a:rPr>
              <a:t>丸めのスケッチ</a:t>
            </a:r>
          </a:p>
        </p:txBody>
      </p:sp>
      <p:pic>
        <p:nvPicPr>
          <p:cNvPr id="88" name="Picture 6"/>
          <p:cNvPicPr>
            <a:picLocks noChangeAspect="1" noChangeArrowheads="1"/>
          </p:cNvPicPr>
          <p:nvPr/>
        </p:nvPicPr>
        <p:blipFill>
          <a:blip r:embed="rId26"/>
          <a:srcRect/>
          <a:stretch>
            <a:fillRect/>
          </a:stretch>
        </p:blipFill>
        <p:spPr bwMode="auto">
          <a:xfrm>
            <a:off x="7799582" y="3026467"/>
            <a:ext cx="1001201" cy="1198288"/>
          </a:xfrm>
          <a:prstGeom prst="rect">
            <a:avLst/>
          </a:prstGeom>
          <a:noFill/>
          <a:ln>
            <a:noFill/>
          </a:ln>
        </p:spPr>
      </p:pic>
      <p:sp>
        <p:nvSpPr>
          <p:cNvPr id="89" name="正方形/長方形 88"/>
          <p:cNvSpPr>
            <a:spLocks/>
          </p:cNvSpPr>
          <p:nvPr/>
        </p:nvSpPr>
        <p:spPr>
          <a:xfrm>
            <a:off x="8576489" y="2665692"/>
            <a:ext cx="1324402" cy="369332"/>
          </a:xfrm>
          <a:prstGeom prst="rect">
            <a:avLst/>
          </a:prstGeom>
        </p:spPr>
        <p:txBody>
          <a:bodyPr wrap="none">
            <a:spAutoFit/>
          </a:bodyPr>
          <a:lstStyle/>
          <a:p>
            <a:r>
              <a:rPr lang="ja-JP" altLang="en-US" dirty="0">
                <a:uFillTx/>
              </a:rPr>
              <a:t>陰影の利用</a:t>
            </a:r>
          </a:p>
        </p:txBody>
      </p:sp>
      <p:pic>
        <p:nvPicPr>
          <p:cNvPr id="93" name="Picture 13" descr="clock-fillet7"/>
          <p:cNvPicPr>
            <a:picLocks noChangeAspect="1" noChangeArrowheads="1"/>
          </p:cNvPicPr>
          <p:nvPr/>
        </p:nvPicPr>
        <p:blipFill>
          <a:blip r:embed="rId27"/>
          <a:srcRect/>
          <a:stretch>
            <a:fillRect/>
          </a:stretch>
        </p:blipFill>
        <p:spPr bwMode="auto">
          <a:xfrm rot="21388609">
            <a:off x="5379834" y="5484927"/>
            <a:ext cx="1243775" cy="1082882"/>
          </a:xfrm>
          <a:prstGeom prst="rect">
            <a:avLst/>
          </a:prstGeom>
          <a:noFill/>
          <a:ln>
            <a:noFill/>
          </a:ln>
        </p:spPr>
      </p:pic>
      <p:pic>
        <p:nvPicPr>
          <p:cNvPr id="96" name="Picture 20" descr="p15_3"/>
          <p:cNvPicPr>
            <a:picLocks noChangeArrowheads="1"/>
          </p:cNvPicPr>
          <p:nvPr/>
        </p:nvPicPr>
        <p:blipFill>
          <a:blip r:embed="rId28"/>
          <a:srcRect/>
          <a:stretch>
            <a:fillRect/>
          </a:stretch>
        </p:blipFill>
        <p:spPr bwMode="auto">
          <a:xfrm>
            <a:off x="8489646" y="4977286"/>
            <a:ext cx="1295401" cy="1257300"/>
          </a:xfrm>
          <a:prstGeom prst="rect">
            <a:avLst/>
          </a:prstGeom>
          <a:noFill/>
          <a:ln>
            <a:noFill/>
          </a:ln>
        </p:spPr>
      </p:pic>
      <p:sp>
        <p:nvSpPr>
          <p:cNvPr id="75" name="正方形/長方形 74"/>
          <p:cNvSpPr>
            <a:spLocks/>
          </p:cNvSpPr>
          <p:nvPr/>
        </p:nvSpPr>
        <p:spPr>
          <a:xfrm>
            <a:off x="9697844" y="4367527"/>
            <a:ext cx="2071401" cy="369332"/>
          </a:xfrm>
          <a:prstGeom prst="rect">
            <a:avLst/>
          </a:prstGeom>
        </p:spPr>
        <p:txBody>
          <a:bodyPr wrap="none">
            <a:spAutoFit/>
          </a:bodyPr>
          <a:lstStyle/>
          <a:p>
            <a:r>
              <a:rPr lang="en-US" altLang="ja-JP" dirty="0">
                <a:uFillTx/>
              </a:rPr>
              <a:t>Cutting operation</a:t>
            </a:r>
            <a:endParaRPr lang="ja-JP" altLang="en-US" dirty="0">
              <a:uFillTx/>
            </a:endParaRPr>
          </a:p>
        </p:txBody>
      </p:sp>
      <p:pic>
        <p:nvPicPr>
          <p:cNvPr id="86" name="Picture 6" descr="p14_0"/>
          <p:cNvPicPr>
            <a:picLocks noChangeAspect="1" noChangeArrowheads="1"/>
          </p:cNvPicPr>
          <p:nvPr/>
        </p:nvPicPr>
        <p:blipFill>
          <a:blip r:embed="rId29"/>
          <a:srcRect/>
          <a:stretch>
            <a:fillRect/>
          </a:stretch>
        </p:blipFill>
        <p:spPr bwMode="auto">
          <a:xfrm>
            <a:off x="6811932" y="4954627"/>
            <a:ext cx="1520825" cy="1315870"/>
          </a:xfrm>
          <a:prstGeom prst="rect">
            <a:avLst/>
          </a:prstGeom>
          <a:noFill/>
          <a:ln>
            <a:noFill/>
          </a:ln>
        </p:spPr>
      </p:pic>
      <p:sp>
        <p:nvSpPr>
          <p:cNvPr id="60" name="テキスト ボックス 1">
            <a:extLst>
              <a:ext uri="{FF2B5EF4-FFF2-40B4-BE49-F238E27FC236}">
                <a16:creationId xmlns:a16="http://schemas.microsoft.com/office/drawing/2014/main" id="{777D2250-ADFF-482E-A067-5120306C1DFF}"/>
              </a:ext>
            </a:extLst>
          </p:cNvPr>
          <p:cNvSpPr txBox="1">
            <a:spLocks noChangeArrowheads="1"/>
          </p:cNvSpPr>
          <p:nvPr/>
        </p:nvSpPr>
        <p:spPr bwMode="auto">
          <a:xfrm>
            <a:off x="2441763" y="1258396"/>
            <a:ext cx="575799" cy="307777"/>
          </a:xfrm>
          <a:prstGeom prst="rect">
            <a:avLst/>
          </a:prstGeom>
          <a:noFill/>
          <a:ln>
            <a:noFill/>
          </a:ln>
        </p:spPr>
        <p:txBody>
          <a:bodyPr wrap="none">
            <a:spAutoFit/>
          </a:bodyPr>
          <a:lstStyle>
            <a:lvl1pPr eaLnBrk="0" hangingPunct="0">
              <a:spcBef>
                <a:spcPct val="20000"/>
              </a:spcBef>
              <a:buChar char="•"/>
              <a:defRPr kumimoji="1" sz="3200">
                <a:solidFill>
                  <a:schemeClr val="tx1"/>
                </a:solidFill>
                <a:uFillTx/>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uFillTx/>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uFillTx/>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uFillTx/>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uFillTx/>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9pPr>
          </a:lstStyle>
          <a:p>
            <a:pPr eaLnBrk="1" hangingPunct="1">
              <a:spcBef>
                <a:spcPct val="0"/>
              </a:spcBef>
              <a:buFontTx/>
              <a:buNone/>
            </a:pPr>
            <a:r>
              <a:rPr lang="en-US" altLang="ja-JP" sz="1400" dirty="0">
                <a:solidFill>
                  <a:srgbClr val="C00000"/>
                </a:solidFill>
                <a:uFillTx/>
                <a:latin typeface="+mj-ea"/>
                <a:ea typeface="+mj-ea"/>
              </a:rPr>
              <a:t>1988</a:t>
            </a:r>
            <a:endParaRPr lang="ja-JP" altLang="en-US" sz="1400" dirty="0">
              <a:uFillTx/>
              <a:latin typeface="+mj-ea"/>
              <a:ea typeface="+mj-ea"/>
            </a:endParaRPr>
          </a:p>
        </p:txBody>
      </p:sp>
      <p:sp>
        <p:nvSpPr>
          <p:cNvPr id="61" name="テキスト ボックス 1">
            <a:extLst>
              <a:ext uri="{FF2B5EF4-FFF2-40B4-BE49-F238E27FC236}">
                <a16:creationId xmlns:a16="http://schemas.microsoft.com/office/drawing/2014/main" id="{A610A139-3F26-4A22-B29C-68C4B097FFC4}"/>
              </a:ext>
            </a:extLst>
          </p:cNvPr>
          <p:cNvSpPr txBox="1">
            <a:spLocks noChangeArrowheads="1"/>
          </p:cNvSpPr>
          <p:nvPr/>
        </p:nvSpPr>
        <p:spPr bwMode="auto">
          <a:xfrm>
            <a:off x="2232001" y="4339273"/>
            <a:ext cx="598241" cy="307777"/>
          </a:xfrm>
          <a:prstGeom prst="rect">
            <a:avLst/>
          </a:prstGeom>
          <a:noFill/>
          <a:ln>
            <a:noFill/>
          </a:ln>
        </p:spPr>
        <p:txBody>
          <a:bodyPr wrap="none">
            <a:spAutoFit/>
          </a:bodyPr>
          <a:lstStyle>
            <a:lvl1pPr eaLnBrk="0" hangingPunct="0">
              <a:spcBef>
                <a:spcPct val="20000"/>
              </a:spcBef>
              <a:buChar char="•"/>
              <a:defRPr kumimoji="1" sz="3200">
                <a:solidFill>
                  <a:schemeClr val="tx1"/>
                </a:solidFill>
                <a:uFillTx/>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uFillTx/>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uFillTx/>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uFillTx/>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uFillTx/>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9pPr>
          </a:lstStyle>
          <a:p>
            <a:pPr eaLnBrk="1" hangingPunct="1">
              <a:spcBef>
                <a:spcPct val="0"/>
              </a:spcBef>
              <a:buFontTx/>
              <a:buNone/>
            </a:pPr>
            <a:r>
              <a:rPr lang="en-US" altLang="ja-JP" sz="1400" dirty="0">
                <a:solidFill>
                  <a:srgbClr val="C00000"/>
                </a:solidFill>
                <a:uFillTx/>
                <a:latin typeface="+mj-ea"/>
                <a:ea typeface="+mj-ea"/>
              </a:rPr>
              <a:t>1987</a:t>
            </a:r>
            <a:endParaRPr lang="ja-JP" altLang="en-US" sz="1400" dirty="0">
              <a:uFillTx/>
              <a:latin typeface="+mj-ea"/>
              <a:ea typeface="+mj-ea"/>
            </a:endParaRPr>
          </a:p>
        </p:txBody>
      </p:sp>
      <p:sp>
        <p:nvSpPr>
          <p:cNvPr id="62" name="テキスト ボックス 1">
            <a:extLst>
              <a:ext uri="{FF2B5EF4-FFF2-40B4-BE49-F238E27FC236}">
                <a16:creationId xmlns:a16="http://schemas.microsoft.com/office/drawing/2014/main" id="{65E2C513-9E6B-4596-A748-31D1896459EA}"/>
              </a:ext>
            </a:extLst>
          </p:cNvPr>
          <p:cNvSpPr txBox="1">
            <a:spLocks noChangeArrowheads="1"/>
          </p:cNvSpPr>
          <p:nvPr/>
        </p:nvSpPr>
        <p:spPr bwMode="auto">
          <a:xfrm>
            <a:off x="6757081" y="1369684"/>
            <a:ext cx="582211" cy="307777"/>
          </a:xfrm>
          <a:prstGeom prst="rect">
            <a:avLst/>
          </a:prstGeom>
          <a:noFill/>
          <a:ln>
            <a:noFill/>
          </a:ln>
        </p:spPr>
        <p:txBody>
          <a:bodyPr wrap="none">
            <a:spAutoFit/>
          </a:bodyPr>
          <a:lstStyle>
            <a:lvl1pPr eaLnBrk="0" hangingPunct="0">
              <a:spcBef>
                <a:spcPct val="20000"/>
              </a:spcBef>
              <a:buChar char="•"/>
              <a:defRPr kumimoji="1" sz="3200">
                <a:solidFill>
                  <a:schemeClr val="tx1"/>
                </a:solidFill>
                <a:uFillTx/>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uFillTx/>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uFillTx/>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uFillTx/>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uFillTx/>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9pPr>
          </a:lstStyle>
          <a:p>
            <a:pPr eaLnBrk="1" hangingPunct="1">
              <a:spcBef>
                <a:spcPct val="0"/>
              </a:spcBef>
              <a:buFontTx/>
              <a:buNone/>
            </a:pPr>
            <a:r>
              <a:rPr lang="en-US" altLang="ja-JP" sz="1400" dirty="0">
                <a:solidFill>
                  <a:srgbClr val="C00000"/>
                </a:solidFill>
                <a:uFillTx/>
                <a:latin typeface="+mj-ea"/>
                <a:ea typeface="+mj-ea"/>
              </a:rPr>
              <a:t>1994</a:t>
            </a:r>
            <a:endParaRPr lang="ja-JP" altLang="en-US" sz="1400" dirty="0">
              <a:uFillTx/>
              <a:latin typeface="+mj-ea"/>
              <a:ea typeface="+mj-ea"/>
            </a:endParaRPr>
          </a:p>
        </p:txBody>
      </p:sp>
      <p:sp>
        <p:nvSpPr>
          <p:cNvPr id="82" name="テキスト ボックス 1">
            <a:extLst>
              <a:ext uri="{FF2B5EF4-FFF2-40B4-BE49-F238E27FC236}">
                <a16:creationId xmlns:a16="http://schemas.microsoft.com/office/drawing/2014/main" id="{D7AAE014-C25F-4F9C-8106-6CE6F4BBFA93}"/>
              </a:ext>
            </a:extLst>
          </p:cNvPr>
          <p:cNvSpPr txBox="1">
            <a:spLocks noChangeArrowheads="1"/>
          </p:cNvSpPr>
          <p:nvPr/>
        </p:nvSpPr>
        <p:spPr bwMode="auto">
          <a:xfrm>
            <a:off x="6799096" y="3809579"/>
            <a:ext cx="575799" cy="307777"/>
          </a:xfrm>
          <a:prstGeom prst="rect">
            <a:avLst/>
          </a:prstGeom>
          <a:noFill/>
          <a:ln>
            <a:noFill/>
          </a:ln>
        </p:spPr>
        <p:txBody>
          <a:bodyPr wrap="none">
            <a:spAutoFit/>
          </a:bodyPr>
          <a:lstStyle>
            <a:lvl1pPr eaLnBrk="0" hangingPunct="0">
              <a:spcBef>
                <a:spcPct val="20000"/>
              </a:spcBef>
              <a:buChar char="•"/>
              <a:defRPr kumimoji="1" sz="3200">
                <a:solidFill>
                  <a:schemeClr val="tx1"/>
                </a:solidFill>
                <a:uFillTx/>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uFillTx/>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uFillTx/>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uFillTx/>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uFillTx/>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9pPr>
          </a:lstStyle>
          <a:p>
            <a:pPr eaLnBrk="1" hangingPunct="1">
              <a:spcBef>
                <a:spcPct val="0"/>
              </a:spcBef>
              <a:buFontTx/>
              <a:buNone/>
            </a:pPr>
            <a:r>
              <a:rPr lang="en-US" altLang="ja-JP" sz="1400" dirty="0">
                <a:solidFill>
                  <a:srgbClr val="C00000"/>
                </a:solidFill>
                <a:uFillTx/>
                <a:latin typeface="+mj-ea"/>
                <a:ea typeface="+mj-ea"/>
              </a:rPr>
              <a:t>1998</a:t>
            </a:r>
            <a:endParaRPr lang="ja-JP" altLang="en-US" sz="1400" dirty="0">
              <a:uFillTx/>
              <a:latin typeface="+mj-ea"/>
              <a:ea typeface="+mj-ea"/>
            </a:endParaRPr>
          </a:p>
        </p:txBody>
      </p:sp>
      <p:sp>
        <p:nvSpPr>
          <p:cNvPr id="84" name="テキスト ボックス 1">
            <a:extLst>
              <a:ext uri="{FF2B5EF4-FFF2-40B4-BE49-F238E27FC236}">
                <a16:creationId xmlns:a16="http://schemas.microsoft.com/office/drawing/2014/main" id="{3E897647-E1B1-439D-AA9C-DFBC9E5B1236}"/>
              </a:ext>
            </a:extLst>
          </p:cNvPr>
          <p:cNvSpPr txBox="1">
            <a:spLocks noChangeArrowheads="1"/>
          </p:cNvSpPr>
          <p:nvPr/>
        </p:nvSpPr>
        <p:spPr bwMode="auto">
          <a:xfrm>
            <a:off x="8992103" y="4693732"/>
            <a:ext cx="575799" cy="307777"/>
          </a:xfrm>
          <a:prstGeom prst="rect">
            <a:avLst/>
          </a:prstGeom>
          <a:noFill/>
          <a:ln>
            <a:noFill/>
          </a:ln>
        </p:spPr>
        <p:txBody>
          <a:bodyPr wrap="none">
            <a:spAutoFit/>
          </a:bodyPr>
          <a:lstStyle>
            <a:lvl1pPr eaLnBrk="0" hangingPunct="0">
              <a:spcBef>
                <a:spcPct val="20000"/>
              </a:spcBef>
              <a:buChar char="•"/>
              <a:defRPr kumimoji="1" sz="3200">
                <a:solidFill>
                  <a:schemeClr val="tx1"/>
                </a:solidFill>
                <a:uFillTx/>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uFillTx/>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uFillTx/>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uFillTx/>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uFillTx/>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9pPr>
          </a:lstStyle>
          <a:p>
            <a:pPr eaLnBrk="1" hangingPunct="1">
              <a:spcBef>
                <a:spcPct val="0"/>
              </a:spcBef>
              <a:buFontTx/>
              <a:buNone/>
            </a:pPr>
            <a:r>
              <a:rPr lang="en-US" altLang="ja-JP" sz="1400" dirty="0">
                <a:solidFill>
                  <a:srgbClr val="C00000"/>
                </a:solidFill>
                <a:latin typeface="+mj-ea"/>
                <a:ea typeface="+mj-ea"/>
              </a:rPr>
              <a:t>2004</a:t>
            </a:r>
            <a:endParaRPr lang="ja-JP" altLang="en-US" sz="1400" dirty="0">
              <a:uFillTx/>
              <a:latin typeface="+mj-ea"/>
              <a:ea typeface="+mj-ea"/>
            </a:endParaRPr>
          </a:p>
        </p:txBody>
      </p:sp>
      <p:sp>
        <p:nvSpPr>
          <p:cNvPr id="85" name="テキスト ボックス 1">
            <a:extLst>
              <a:ext uri="{FF2B5EF4-FFF2-40B4-BE49-F238E27FC236}">
                <a16:creationId xmlns:a16="http://schemas.microsoft.com/office/drawing/2014/main" id="{F2AD8041-D15A-4DEE-8315-1BE19EACC59E}"/>
              </a:ext>
            </a:extLst>
          </p:cNvPr>
          <p:cNvSpPr txBox="1">
            <a:spLocks noChangeArrowheads="1"/>
          </p:cNvSpPr>
          <p:nvPr/>
        </p:nvSpPr>
        <p:spPr bwMode="auto">
          <a:xfrm>
            <a:off x="11025538" y="1427733"/>
            <a:ext cx="598241" cy="307777"/>
          </a:xfrm>
          <a:prstGeom prst="rect">
            <a:avLst/>
          </a:prstGeom>
          <a:noFill/>
          <a:ln>
            <a:noFill/>
          </a:ln>
        </p:spPr>
        <p:txBody>
          <a:bodyPr wrap="none">
            <a:spAutoFit/>
          </a:bodyPr>
          <a:lstStyle>
            <a:lvl1pPr eaLnBrk="0" hangingPunct="0">
              <a:spcBef>
                <a:spcPct val="20000"/>
              </a:spcBef>
              <a:buChar char="•"/>
              <a:defRPr kumimoji="1" sz="3200">
                <a:solidFill>
                  <a:schemeClr val="tx1"/>
                </a:solidFill>
                <a:uFillTx/>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uFillTx/>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uFillTx/>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uFillTx/>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uFillTx/>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9pPr>
          </a:lstStyle>
          <a:p>
            <a:pPr eaLnBrk="1" hangingPunct="1">
              <a:spcBef>
                <a:spcPct val="0"/>
              </a:spcBef>
              <a:buFontTx/>
              <a:buNone/>
            </a:pPr>
            <a:r>
              <a:rPr lang="en-US" altLang="ja-JP" sz="1400" dirty="0">
                <a:solidFill>
                  <a:srgbClr val="C00000"/>
                </a:solidFill>
                <a:uFillTx/>
                <a:latin typeface="+mj-ea"/>
                <a:ea typeface="+mj-ea"/>
              </a:rPr>
              <a:t>2006</a:t>
            </a:r>
            <a:endParaRPr lang="ja-JP" altLang="en-US" sz="1400" dirty="0">
              <a:uFillTx/>
              <a:latin typeface="+mj-ea"/>
              <a:ea typeface="+mj-ea"/>
            </a:endParaRPr>
          </a:p>
        </p:txBody>
      </p:sp>
      <p:sp>
        <p:nvSpPr>
          <p:cNvPr id="90" name="テキスト ボックス 1">
            <a:extLst>
              <a:ext uri="{FF2B5EF4-FFF2-40B4-BE49-F238E27FC236}">
                <a16:creationId xmlns:a16="http://schemas.microsoft.com/office/drawing/2014/main" id="{47AC21BE-91A3-4FC4-8CE5-81705E29DA70}"/>
              </a:ext>
            </a:extLst>
          </p:cNvPr>
          <p:cNvSpPr txBox="1">
            <a:spLocks noChangeArrowheads="1"/>
          </p:cNvSpPr>
          <p:nvPr/>
        </p:nvSpPr>
        <p:spPr bwMode="auto">
          <a:xfrm>
            <a:off x="9852773" y="2685468"/>
            <a:ext cx="598241" cy="307777"/>
          </a:xfrm>
          <a:prstGeom prst="rect">
            <a:avLst/>
          </a:prstGeom>
          <a:noFill/>
          <a:ln>
            <a:noFill/>
          </a:ln>
        </p:spPr>
        <p:txBody>
          <a:bodyPr wrap="none">
            <a:spAutoFit/>
          </a:bodyPr>
          <a:lstStyle>
            <a:lvl1pPr eaLnBrk="0" hangingPunct="0">
              <a:spcBef>
                <a:spcPct val="20000"/>
              </a:spcBef>
              <a:buChar char="•"/>
              <a:defRPr kumimoji="1" sz="3200">
                <a:solidFill>
                  <a:schemeClr val="tx1"/>
                </a:solidFill>
                <a:uFillTx/>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uFillTx/>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uFillTx/>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uFillTx/>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uFillTx/>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9pPr>
          </a:lstStyle>
          <a:p>
            <a:pPr eaLnBrk="1" hangingPunct="1">
              <a:spcBef>
                <a:spcPct val="0"/>
              </a:spcBef>
              <a:buFontTx/>
              <a:buNone/>
            </a:pPr>
            <a:r>
              <a:rPr lang="en-US" altLang="ja-JP" sz="1400" dirty="0">
                <a:solidFill>
                  <a:srgbClr val="C00000"/>
                </a:solidFill>
                <a:uFillTx/>
                <a:latin typeface="+mj-ea"/>
                <a:ea typeface="+mj-ea"/>
              </a:rPr>
              <a:t>2001</a:t>
            </a:r>
            <a:endParaRPr lang="ja-JP" altLang="en-US" sz="1400" dirty="0">
              <a:uFillTx/>
              <a:latin typeface="+mj-ea"/>
              <a:ea typeface="+mj-ea"/>
            </a:endParaRPr>
          </a:p>
        </p:txBody>
      </p:sp>
      <p:sp>
        <p:nvSpPr>
          <p:cNvPr id="91" name="テキスト ボックス 1">
            <a:extLst>
              <a:ext uri="{FF2B5EF4-FFF2-40B4-BE49-F238E27FC236}">
                <a16:creationId xmlns:a16="http://schemas.microsoft.com/office/drawing/2014/main" id="{8E764A2F-7B37-4F91-980D-C6E079DB077C}"/>
              </a:ext>
            </a:extLst>
          </p:cNvPr>
          <p:cNvSpPr txBox="1">
            <a:spLocks noChangeArrowheads="1"/>
          </p:cNvSpPr>
          <p:nvPr/>
        </p:nvSpPr>
        <p:spPr bwMode="auto">
          <a:xfrm>
            <a:off x="8189421" y="1314757"/>
            <a:ext cx="598241" cy="307777"/>
          </a:xfrm>
          <a:prstGeom prst="rect">
            <a:avLst/>
          </a:prstGeom>
          <a:noFill/>
          <a:ln>
            <a:noFill/>
          </a:ln>
        </p:spPr>
        <p:txBody>
          <a:bodyPr wrap="none">
            <a:spAutoFit/>
          </a:bodyPr>
          <a:lstStyle>
            <a:lvl1pPr eaLnBrk="0" hangingPunct="0">
              <a:spcBef>
                <a:spcPct val="20000"/>
              </a:spcBef>
              <a:buChar char="•"/>
              <a:defRPr kumimoji="1" sz="3200">
                <a:solidFill>
                  <a:schemeClr val="tx1"/>
                </a:solidFill>
                <a:uFillTx/>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uFillTx/>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uFillTx/>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uFillTx/>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uFillTx/>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9pPr>
          </a:lstStyle>
          <a:p>
            <a:pPr eaLnBrk="1" hangingPunct="1">
              <a:spcBef>
                <a:spcPct val="0"/>
              </a:spcBef>
              <a:buFontTx/>
              <a:buNone/>
            </a:pPr>
            <a:r>
              <a:rPr lang="en-US" altLang="ja-JP" sz="1400" dirty="0">
                <a:solidFill>
                  <a:srgbClr val="C00000"/>
                </a:solidFill>
                <a:uFillTx/>
                <a:latin typeface="+mj-ea"/>
                <a:ea typeface="+mj-ea"/>
              </a:rPr>
              <a:t>2000</a:t>
            </a:r>
            <a:endParaRPr lang="ja-JP" altLang="en-US" sz="1400" dirty="0">
              <a:uFillTx/>
              <a:latin typeface="+mj-ea"/>
              <a:ea typeface="+mj-ea"/>
            </a:endParaRPr>
          </a:p>
        </p:txBody>
      </p:sp>
      <p:sp>
        <p:nvSpPr>
          <p:cNvPr id="92" name="テキスト ボックス 1">
            <a:extLst>
              <a:ext uri="{FF2B5EF4-FFF2-40B4-BE49-F238E27FC236}">
                <a16:creationId xmlns:a16="http://schemas.microsoft.com/office/drawing/2014/main" id="{632F5492-704B-489F-A5C5-AFCB328930F4}"/>
              </a:ext>
            </a:extLst>
          </p:cNvPr>
          <p:cNvSpPr txBox="1">
            <a:spLocks noChangeArrowheads="1"/>
          </p:cNvSpPr>
          <p:nvPr/>
        </p:nvSpPr>
        <p:spPr bwMode="auto">
          <a:xfrm>
            <a:off x="4315759" y="1378340"/>
            <a:ext cx="575799" cy="307777"/>
          </a:xfrm>
          <a:prstGeom prst="rect">
            <a:avLst/>
          </a:prstGeom>
          <a:noFill/>
          <a:ln>
            <a:noFill/>
          </a:ln>
        </p:spPr>
        <p:txBody>
          <a:bodyPr wrap="none">
            <a:spAutoFit/>
          </a:bodyPr>
          <a:lstStyle>
            <a:lvl1pPr eaLnBrk="0" hangingPunct="0">
              <a:spcBef>
                <a:spcPct val="20000"/>
              </a:spcBef>
              <a:buChar char="•"/>
              <a:defRPr kumimoji="1" sz="3200">
                <a:solidFill>
                  <a:schemeClr val="tx1"/>
                </a:solidFill>
                <a:uFillTx/>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uFillTx/>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uFillTx/>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uFillTx/>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uFillTx/>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9pPr>
          </a:lstStyle>
          <a:p>
            <a:pPr eaLnBrk="1" hangingPunct="1">
              <a:spcBef>
                <a:spcPct val="0"/>
              </a:spcBef>
              <a:buFontTx/>
              <a:buNone/>
            </a:pPr>
            <a:r>
              <a:rPr lang="en-US" altLang="ja-JP" sz="1400" dirty="0">
                <a:solidFill>
                  <a:srgbClr val="C00000"/>
                </a:solidFill>
                <a:uFillTx/>
                <a:latin typeface="+mj-ea"/>
                <a:ea typeface="+mj-ea"/>
              </a:rPr>
              <a:t>1988</a:t>
            </a:r>
            <a:endParaRPr lang="ja-JP" altLang="en-US" sz="1400" dirty="0">
              <a:uFillTx/>
              <a:latin typeface="+mj-ea"/>
              <a:ea typeface="+mj-ea"/>
            </a:endParaRPr>
          </a:p>
        </p:txBody>
      </p:sp>
      <p:sp>
        <p:nvSpPr>
          <p:cNvPr id="94" name="テキスト ボックス 1">
            <a:extLst>
              <a:ext uri="{FF2B5EF4-FFF2-40B4-BE49-F238E27FC236}">
                <a16:creationId xmlns:a16="http://schemas.microsoft.com/office/drawing/2014/main" id="{65A77E9C-0C8D-4148-B0E3-236B8E3C0247}"/>
              </a:ext>
            </a:extLst>
          </p:cNvPr>
          <p:cNvSpPr txBox="1">
            <a:spLocks noChangeArrowheads="1"/>
          </p:cNvSpPr>
          <p:nvPr/>
        </p:nvSpPr>
        <p:spPr bwMode="auto">
          <a:xfrm>
            <a:off x="4166672" y="4316284"/>
            <a:ext cx="598241" cy="307777"/>
          </a:xfrm>
          <a:prstGeom prst="rect">
            <a:avLst/>
          </a:prstGeom>
          <a:noFill/>
          <a:ln>
            <a:noFill/>
          </a:ln>
        </p:spPr>
        <p:txBody>
          <a:bodyPr wrap="none">
            <a:spAutoFit/>
          </a:bodyPr>
          <a:lstStyle>
            <a:lvl1pPr eaLnBrk="0" hangingPunct="0">
              <a:spcBef>
                <a:spcPct val="20000"/>
              </a:spcBef>
              <a:buChar char="•"/>
              <a:defRPr kumimoji="1" sz="3200">
                <a:solidFill>
                  <a:schemeClr val="tx1"/>
                </a:solidFill>
                <a:uFillTx/>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uFillTx/>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uFillTx/>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uFillTx/>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uFillTx/>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9pPr>
          </a:lstStyle>
          <a:p>
            <a:pPr eaLnBrk="1" hangingPunct="1">
              <a:spcBef>
                <a:spcPct val="0"/>
              </a:spcBef>
              <a:buFontTx/>
              <a:buNone/>
            </a:pPr>
            <a:r>
              <a:rPr lang="en-US" altLang="ja-JP" sz="1400" dirty="0">
                <a:solidFill>
                  <a:srgbClr val="C00000"/>
                </a:solidFill>
                <a:uFillTx/>
                <a:latin typeface="+mj-ea"/>
                <a:ea typeface="+mj-ea"/>
              </a:rPr>
              <a:t>1997</a:t>
            </a:r>
            <a:endParaRPr lang="ja-JP" altLang="en-US" sz="1400" dirty="0">
              <a:uFillTx/>
              <a:latin typeface="+mj-ea"/>
              <a:ea typeface="+mj-ea"/>
            </a:endParaRPr>
          </a:p>
        </p:txBody>
      </p:sp>
      <p:sp>
        <p:nvSpPr>
          <p:cNvPr id="95" name="テキスト ボックス 1">
            <a:extLst>
              <a:ext uri="{FF2B5EF4-FFF2-40B4-BE49-F238E27FC236}">
                <a16:creationId xmlns:a16="http://schemas.microsoft.com/office/drawing/2014/main" id="{157CBBF2-17A0-4BF0-9287-23F17B3A9717}"/>
              </a:ext>
            </a:extLst>
          </p:cNvPr>
          <p:cNvSpPr txBox="1">
            <a:spLocks noChangeArrowheads="1"/>
          </p:cNvSpPr>
          <p:nvPr/>
        </p:nvSpPr>
        <p:spPr bwMode="auto">
          <a:xfrm>
            <a:off x="5975555" y="4529996"/>
            <a:ext cx="582211" cy="307777"/>
          </a:xfrm>
          <a:prstGeom prst="rect">
            <a:avLst/>
          </a:prstGeom>
          <a:noFill/>
          <a:ln>
            <a:noFill/>
          </a:ln>
        </p:spPr>
        <p:txBody>
          <a:bodyPr wrap="none">
            <a:spAutoFit/>
          </a:bodyPr>
          <a:lstStyle>
            <a:lvl1pPr eaLnBrk="0" hangingPunct="0">
              <a:spcBef>
                <a:spcPct val="20000"/>
              </a:spcBef>
              <a:buChar char="•"/>
              <a:defRPr kumimoji="1" sz="3200">
                <a:solidFill>
                  <a:schemeClr val="tx1"/>
                </a:solidFill>
                <a:uFillTx/>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uFillTx/>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uFillTx/>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uFillTx/>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uFillTx/>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9pPr>
          </a:lstStyle>
          <a:p>
            <a:pPr eaLnBrk="1" hangingPunct="1">
              <a:spcBef>
                <a:spcPct val="0"/>
              </a:spcBef>
              <a:buFontTx/>
              <a:buNone/>
            </a:pPr>
            <a:r>
              <a:rPr lang="en-US" altLang="ja-JP" sz="1400" dirty="0">
                <a:solidFill>
                  <a:srgbClr val="C00000"/>
                </a:solidFill>
                <a:uFillTx/>
                <a:latin typeface="+mj-ea"/>
                <a:ea typeface="+mj-ea"/>
              </a:rPr>
              <a:t>1998</a:t>
            </a:r>
            <a:endParaRPr lang="ja-JP" altLang="en-US" sz="1400" dirty="0">
              <a:uFillTx/>
              <a:latin typeface="+mj-ea"/>
              <a:ea typeface="+mj-ea"/>
            </a:endParaRPr>
          </a:p>
        </p:txBody>
      </p:sp>
      <p:sp>
        <p:nvSpPr>
          <p:cNvPr id="97" name="正方形/長方形 96">
            <a:extLst>
              <a:ext uri="{FF2B5EF4-FFF2-40B4-BE49-F238E27FC236}">
                <a16:creationId xmlns:a16="http://schemas.microsoft.com/office/drawing/2014/main" id="{7C182908-8094-4C00-B41D-702A84F8FB31}"/>
              </a:ext>
            </a:extLst>
          </p:cNvPr>
          <p:cNvSpPr>
            <a:spLocks/>
          </p:cNvSpPr>
          <p:nvPr/>
        </p:nvSpPr>
        <p:spPr>
          <a:xfrm>
            <a:off x="7420816" y="1222341"/>
            <a:ext cx="877163" cy="369332"/>
          </a:xfrm>
          <a:prstGeom prst="rect">
            <a:avLst/>
          </a:prstGeom>
        </p:spPr>
        <p:txBody>
          <a:bodyPr wrap="none">
            <a:spAutoFit/>
          </a:bodyPr>
          <a:lstStyle/>
          <a:p>
            <a:pPr algn="ctr"/>
            <a:r>
              <a:rPr lang="ja-JP" altLang="en-US" dirty="0">
                <a:solidFill>
                  <a:schemeClr val="tx1">
                    <a:lumMod val="75000"/>
                    <a:lumOff val="25000"/>
                  </a:schemeClr>
                </a:solidFill>
                <a:uFillTx/>
              </a:rPr>
              <a:t>断面線</a:t>
            </a:r>
          </a:p>
        </p:txBody>
      </p:sp>
      <p:sp>
        <p:nvSpPr>
          <p:cNvPr id="98" name="正方形/長方形 97">
            <a:extLst>
              <a:ext uri="{FF2B5EF4-FFF2-40B4-BE49-F238E27FC236}">
                <a16:creationId xmlns:a16="http://schemas.microsoft.com/office/drawing/2014/main" id="{84B65FC0-77E4-4CDB-B382-A37A4E6E944A}"/>
              </a:ext>
            </a:extLst>
          </p:cNvPr>
          <p:cNvSpPr>
            <a:spLocks/>
          </p:cNvSpPr>
          <p:nvPr/>
        </p:nvSpPr>
        <p:spPr>
          <a:xfrm>
            <a:off x="10226243" y="1141525"/>
            <a:ext cx="1338828" cy="369332"/>
          </a:xfrm>
          <a:prstGeom prst="rect">
            <a:avLst/>
          </a:prstGeom>
        </p:spPr>
        <p:txBody>
          <a:bodyPr wrap="none">
            <a:spAutoFit/>
          </a:bodyPr>
          <a:lstStyle/>
          <a:p>
            <a:pPr algn="ctr"/>
            <a:r>
              <a:rPr lang="ja-JP" altLang="en-US" dirty="0">
                <a:solidFill>
                  <a:schemeClr val="tx1">
                    <a:lumMod val="75000"/>
                    <a:lumOff val="25000"/>
                  </a:schemeClr>
                </a:solidFill>
                <a:uFillTx/>
              </a:rPr>
              <a:t>陰関数曲面</a:t>
            </a:r>
          </a:p>
        </p:txBody>
      </p:sp>
      <p:pic>
        <p:nvPicPr>
          <p:cNvPr id="3" name="図 2">
            <a:extLst>
              <a:ext uri="{FF2B5EF4-FFF2-40B4-BE49-F238E27FC236}">
                <a16:creationId xmlns:a16="http://schemas.microsoft.com/office/drawing/2014/main" id="{3E99724D-48C6-4C02-8970-11249824EB29}"/>
              </a:ext>
            </a:extLst>
          </p:cNvPr>
          <p:cNvPicPr>
            <a:picLocks noChangeAspect="1"/>
          </p:cNvPicPr>
          <p:nvPr/>
        </p:nvPicPr>
        <p:blipFill rotWithShape="1">
          <a:blip r:embed="rId30"/>
          <a:srcRect t="49444"/>
          <a:stretch/>
        </p:blipFill>
        <p:spPr>
          <a:xfrm>
            <a:off x="9822374" y="4694468"/>
            <a:ext cx="2032060" cy="1629104"/>
          </a:xfrm>
          <a:prstGeom prst="rect">
            <a:avLst/>
          </a:prstGeom>
        </p:spPr>
      </p:pic>
      <p:sp>
        <p:nvSpPr>
          <p:cNvPr id="87" name="テキスト ボックス 1">
            <a:extLst>
              <a:ext uri="{FF2B5EF4-FFF2-40B4-BE49-F238E27FC236}">
                <a16:creationId xmlns:a16="http://schemas.microsoft.com/office/drawing/2014/main" id="{9C5EBCC9-4C7A-4B28-B47D-E7DB3C56BC15}"/>
              </a:ext>
            </a:extLst>
          </p:cNvPr>
          <p:cNvSpPr txBox="1">
            <a:spLocks noChangeArrowheads="1"/>
          </p:cNvSpPr>
          <p:nvPr/>
        </p:nvSpPr>
        <p:spPr bwMode="auto">
          <a:xfrm>
            <a:off x="11322388" y="4132239"/>
            <a:ext cx="575799" cy="307777"/>
          </a:xfrm>
          <a:prstGeom prst="rect">
            <a:avLst/>
          </a:prstGeom>
          <a:noFill/>
          <a:ln>
            <a:noFill/>
          </a:ln>
        </p:spPr>
        <p:txBody>
          <a:bodyPr wrap="none">
            <a:spAutoFit/>
          </a:bodyPr>
          <a:lstStyle>
            <a:lvl1pPr eaLnBrk="0" hangingPunct="0">
              <a:spcBef>
                <a:spcPct val="20000"/>
              </a:spcBef>
              <a:buChar char="•"/>
              <a:defRPr kumimoji="1" sz="3200">
                <a:solidFill>
                  <a:schemeClr val="tx1"/>
                </a:solidFill>
                <a:uFillTx/>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uFillTx/>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uFillTx/>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uFillTx/>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uFillTx/>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9pPr>
          </a:lstStyle>
          <a:p>
            <a:pPr eaLnBrk="1" hangingPunct="1">
              <a:spcBef>
                <a:spcPct val="0"/>
              </a:spcBef>
              <a:buFontTx/>
              <a:buNone/>
            </a:pPr>
            <a:r>
              <a:rPr lang="en-US" altLang="ja-JP" sz="1400" dirty="0">
                <a:solidFill>
                  <a:srgbClr val="C00000"/>
                </a:solidFill>
                <a:uFillTx/>
                <a:latin typeface="+mj-ea"/>
                <a:ea typeface="+mj-ea"/>
              </a:rPr>
              <a:t>2012</a:t>
            </a:r>
            <a:endParaRPr lang="ja-JP" altLang="en-US" sz="1400" dirty="0">
              <a:uFillTx/>
              <a:latin typeface="+mj-ea"/>
              <a:ea typeface="+mj-ea"/>
            </a:endParaRPr>
          </a:p>
        </p:txBody>
      </p:sp>
      <p:sp>
        <p:nvSpPr>
          <p:cNvPr id="5" name="正方形/長方形 4">
            <a:extLst>
              <a:ext uri="{FF2B5EF4-FFF2-40B4-BE49-F238E27FC236}">
                <a16:creationId xmlns:a16="http://schemas.microsoft.com/office/drawing/2014/main" id="{2A75DC16-FC11-4A19-A28E-CD469D67266A}"/>
              </a:ext>
            </a:extLst>
          </p:cNvPr>
          <p:cNvSpPr/>
          <p:nvPr/>
        </p:nvSpPr>
        <p:spPr>
          <a:xfrm>
            <a:off x="7198965" y="4608168"/>
            <a:ext cx="1935145" cy="369332"/>
          </a:xfrm>
          <a:prstGeom prst="rect">
            <a:avLst/>
          </a:prstGeom>
        </p:spPr>
        <p:txBody>
          <a:bodyPr wrap="none">
            <a:spAutoFit/>
          </a:bodyPr>
          <a:lstStyle/>
          <a:p>
            <a:r>
              <a:rPr lang="ja-JP" altLang="en-US" dirty="0"/>
              <a:t>Topology library</a:t>
            </a:r>
          </a:p>
        </p:txBody>
      </p:sp>
      <p:sp>
        <p:nvSpPr>
          <p:cNvPr id="99" name="正方形/長方形 98">
            <a:extLst>
              <a:ext uri="{FF2B5EF4-FFF2-40B4-BE49-F238E27FC236}">
                <a16:creationId xmlns:a16="http://schemas.microsoft.com/office/drawing/2014/main" id="{C621EF71-903D-42A1-919F-95DBE1A46F5A}"/>
              </a:ext>
            </a:extLst>
          </p:cNvPr>
          <p:cNvSpPr>
            <a:spLocks/>
          </p:cNvSpPr>
          <p:nvPr/>
        </p:nvSpPr>
        <p:spPr>
          <a:xfrm>
            <a:off x="5764075" y="3831411"/>
            <a:ext cx="1107996" cy="369332"/>
          </a:xfrm>
          <a:prstGeom prst="rect">
            <a:avLst/>
          </a:prstGeom>
        </p:spPr>
        <p:txBody>
          <a:bodyPr wrap="none">
            <a:spAutoFit/>
          </a:bodyPr>
          <a:lstStyle/>
          <a:p>
            <a:pPr algn="ctr"/>
            <a:r>
              <a:rPr lang="ja-JP" altLang="en-US" dirty="0">
                <a:solidFill>
                  <a:schemeClr val="tx1">
                    <a:lumMod val="75000"/>
                    <a:lumOff val="25000"/>
                  </a:schemeClr>
                </a:solidFill>
              </a:rPr>
              <a:t>制約利用</a:t>
            </a:r>
            <a:endParaRPr lang="ja-JP" altLang="en-US" dirty="0">
              <a:solidFill>
                <a:schemeClr val="tx1">
                  <a:lumMod val="75000"/>
                  <a:lumOff val="25000"/>
                </a:schemeClr>
              </a:solidFill>
              <a:uFillTx/>
            </a:endParaRPr>
          </a:p>
        </p:txBody>
      </p:sp>
      <p:sp>
        <p:nvSpPr>
          <p:cNvPr id="7" name="テキスト ボックス 6">
            <a:extLst>
              <a:ext uri="{FF2B5EF4-FFF2-40B4-BE49-F238E27FC236}">
                <a16:creationId xmlns:a16="http://schemas.microsoft.com/office/drawing/2014/main" id="{01226805-1B6B-ED7F-3817-6CE331E0CEFD}"/>
              </a:ext>
            </a:extLst>
          </p:cNvPr>
          <p:cNvSpPr txBox="1"/>
          <p:nvPr/>
        </p:nvSpPr>
        <p:spPr>
          <a:xfrm>
            <a:off x="10018644" y="6241774"/>
            <a:ext cx="1800493" cy="369332"/>
          </a:xfrm>
          <a:prstGeom prst="rect">
            <a:avLst/>
          </a:prstGeom>
          <a:noFill/>
        </p:spPr>
        <p:txBody>
          <a:bodyPr wrap="none" rtlCol="0">
            <a:spAutoFit/>
          </a:bodyPr>
          <a:lstStyle/>
          <a:p>
            <a:r>
              <a:rPr kumimoji="1" lang="ja-JP" altLang="en-US" dirty="0"/>
              <a:t>竹内（博士論文）</a:t>
            </a:r>
          </a:p>
        </p:txBody>
      </p:sp>
      <p:pic>
        <p:nvPicPr>
          <p:cNvPr id="8" name="Picture 2" descr="名古屋大学リーディング大学院プログラム合同シンポジウム">
            <a:extLst>
              <a:ext uri="{FF2B5EF4-FFF2-40B4-BE49-F238E27FC236}">
                <a16:creationId xmlns:a16="http://schemas.microsoft.com/office/drawing/2014/main" id="{C65A37BB-9846-A35B-61CC-17D057D3C5D3}"/>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1233722" y="179022"/>
            <a:ext cx="800623" cy="483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74445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DDA76B7-6269-4149-A4F4-E27F43907786}"/>
              </a:ext>
            </a:extLst>
          </p:cNvPr>
          <p:cNvSpPr>
            <a:spLocks noGrp="1"/>
          </p:cNvSpPr>
          <p:nvPr>
            <p:ph type="title"/>
          </p:nvPr>
        </p:nvSpPr>
        <p:spPr/>
        <p:txBody>
          <a:bodyPr>
            <a:normAutofit/>
          </a:bodyPr>
          <a:lstStyle/>
          <a:p>
            <a:r>
              <a:rPr lang="en-US" altLang="ja-JP" b="1" dirty="0"/>
              <a:t>Marshall </a:t>
            </a:r>
            <a:r>
              <a:rPr lang="en-US" altLang="ja-JP" b="1" dirty="0">
                <a:latin typeface="Arial" panose="020B0604020202020204" pitchFamily="34" charset="0"/>
                <a:cs typeface="Arial" panose="020B0604020202020204" pitchFamily="34" charset="0"/>
              </a:rPr>
              <a:t>McLuhan</a:t>
            </a:r>
            <a:endParaRPr kumimoji="1" lang="ja-JP" altLang="en-US" b="1" dirty="0">
              <a:latin typeface="Arial" panose="020B0604020202020204" pitchFamily="34" charset="0"/>
              <a:cs typeface="Arial" panose="020B0604020202020204" pitchFamily="34" charset="0"/>
            </a:endParaRPr>
          </a:p>
        </p:txBody>
      </p:sp>
      <p:sp>
        <p:nvSpPr>
          <p:cNvPr id="3" name="コンテンツ プレースホルダー 2">
            <a:extLst>
              <a:ext uri="{FF2B5EF4-FFF2-40B4-BE49-F238E27FC236}">
                <a16:creationId xmlns:a16="http://schemas.microsoft.com/office/drawing/2014/main" id="{8631D819-AABC-4A12-B408-AF519FC4901C}"/>
              </a:ext>
            </a:extLst>
          </p:cNvPr>
          <p:cNvSpPr>
            <a:spLocks noGrp="1"/>
          </p:cNvSpPr>
          <p:nvPr>
            <p:ph idx="1"/>
          </p:nvPr>
        </p:nvSpPr>
        <p:spPr>
          <a:xfrm>
            <a:off x="4352081" y="1097345"/>
            <a:ext cx="8068009" cy="5080000"/>
          </a:xfrm>
        </p:spPr>
        <p:txBody>
          <a:bodyPr>
            <a:normAutofit/>
          </a:bodyPr>
          <a:lstStyle/>
          <a:p>
            <a:r>
              <a:rPr lang="en-US" altLang="ja-JP" sz="3200" dirty="0">
                <a:solidFill>
                  <a:schemeClr val="tx1">
                    <a:lumMod val="85000"/>
                    <a:lumOff val="15000"/>
                  </a:schemeClr>
                </a:solidFill>
                <a:latin typeface="Arial" panose="020B0604020202020204" pitchFamily="34" charset="0"/>
                <a:cs typeface="Arial" panose="020B0604020202020204" pitchFamily="34" charset="0"/>
              </a:rPr>
              <a:t>The Medium is the M</a:t>
            </a:r>
            <a:r>
              <a:rPr lang="en-US" altLang="ja-JP" sz="3200" dirty="0">
                <a:solidFill>
                  <a:srgbClr val="FF0000"/>
                </a:solidFill>
                <a:latin typeface="Arial" panose="020B0604020202020204" pitchFamily="34" charset="0"/>
                <a:cs typeface="Arial" panose="020B0604020202020204" pitchFamily="34" charset="0"/>
              </a:rPr>
              <a:t>e</a:t>
            </a:r>
            <a:r>
              <a:rPr lang="en-US" altLang="ja-JP" sz="3200" dirty="0">
                <a:solidFill>
                  <a:schemeClr val="tx1">
                    <a:lumMod val="85000"/>
                    <a:lumOff val="15000"/>
                  </a:schemeClr>
                </a:solidFill>
                <a:latin typeface="Arial" panose="020B0604020202020204" pitchFamily="34" charset="0"/>
                <a:cs typeface="Arial" panose="020B0604020202020204" pitchFamily="34" charset="0"/>
              </a:rPr>
              <a:t>ssage.</a:t>
            </a:r>
            <a:r>
              <a:rPr lang="en-US" altLang="ja-JP" sz="3200" dirty="0">
                <a:latin typeface="Arial" panose="020B0604020202020204" pitchFamily="34" charset="0"/>
                <a:cs typeface="Arial" panose="020B0604020202020204" pitchFamily="34" charset="0"/>
              </a:rPr>
              <a:t> </a:t>
            </a:r>
            <a:r>
              <a:rPr lang="ja-JP" altLang="en-US" sz="3200" dirty="0">
                <a:latin typeface="Arial" panose="020B0604020202020204" pitchFamily="34" charset="0"/>
                <a:cs typeface="Arial" panose="020B0604020202020204" pitchFamily="34" charset="0"/>
              </a:rPr>
              <a:t> </a:t>
            </a:r>
            <a:r>
              <a:rPr lang="en-US" altLang="ja-JP" sz="2000" dirty="0">
                <a:latin typeface="Arial" panose="020B0604020202020204" pitchFamily="34" charset="0"/>
                <a:cs typeface="Arial" panose="020B0604020202020204" pitchFamily="34" charset="0"/>
              </a:rPr>
              <a:t>1964</a:t>
            </a:r>
            <a:br>
              <a:rPr lang="en-US" altLang="ja-JP" sz="2000" dirty="0">
                <a:solidFill>
                  <a:schemeClr val="tx1">
                    <a:lumMod val="85000"/>
                    <a:lumOff val="15000"/>
                  </a:schemeClr>
                </a:solidFill>
                <a:latin typeface="Arial" panose="020B0604020202020204" pitchFamily="34" charset="0"/>
                <a:cs typeface="Arial" panose="020B0604020202020204" pitchFamily="34" charset="0"/>
              </a:rPr>
            </a:br>
            <a:r>
              <a:rPr lang="en-US" altLang="ja-JP" sz="3200" dirty="0">
                <a:solidFill>
                  <a:schemeClr val="tx1">
                    <a:lumMod val="85000"/>
                    <a:lumOff val="15000"/>
                  </a:schemeClr>
                </a:solidFill>
                <a:latin typeface="Arial" panose="020B0604020202020204" pitchFamily="34" charset="0"/>
                <a:cs typeface="Arial" panose="020B0604020202020204" pitchFamily="34" charset="0"/>
              </a:rPr>
              <a:t>Media: </a:t>
            </a:r>
            <a:r>
              <a:rPr lang="ja-JP" altLang="en-US" sz="3200" dirty="0">
                <a:solidFill>
                  <a:schemeClr val="tx1">
                    <a:lumMod val="85000"/>
                    <a:lumOff val="15000"/>
                  </a:schemeClr>
                </a:solidFill>
                <a:latin typeface="Arial" panose="020B0604020202020204" pitchFamily="34" charset="0"/>
                <a:cs typeface="Arial" panose="020B0604020202020204" pitchFamily="34" charset="0"/>
              </a:rPr>
              <a:t>複数形</a:t>
            </a:r>
            <a:endParaRPr lang="en-US" altLang="ja-JP" sz="3200" dirty="0">
              <a:solidFill>
                <a:schemeClr val="tx1">
                  <a:lumMod val="85000"/>
                  <a:lumOff val="15000"/>
                </a:schemeClr>
              </a:solidFill>
              <a:latin typeface="Arial" panose="020B0604020202020204" pitchFamily="34" charset="0"/>
              <a:cs typeface="Arial" panose="020B0604020202020204" pitchFamily="34" charset="0"/>
            </a:endParaRPr>
          </a:p>
          <a:p>
            <a:r>
              <a:rPr lang="en-US" altLang="ja-JP" sz="3200" b="1" dirty="0">
                <a:solidFill>
                  <a:schemeClr val="tx1">
                    <a:lumMod val="85000"/>
                    <a:lumOff val="15000"/>
                  </a:schemeClr>
                </a:solidFill>
                <a:latin typeface="Arial" panose="020B0604020202020204" pitchFamily="34" charset="0"/>
                <a:cs typeface="Arial" panose="020B0604020202020204" pitchFamily="34" charset="0"/>
              </a:rPr>
              <a:t>The Medium is the M</a:t>
            </a:r>
            <a:r>
              <a:rPr lang="en-US" altLang="ja-JP" sz="3200" b="1" dirty="0">
                <a:solidFill>
                  <a:srgbClr val="FF0000"/>
                </a:solidFill>
                <a:latin typeface="Arial" panose="020B0604020202020204" pitchFamily="34" charset="0"/>
                <a:cs typeface="Arial" panose="020B0604020202020204" pitchFamily="34" charset="0"/>
              </a:rPr>
              <a:t>a</a:t>
            </a:r>
            <a:r>
              <a:rPr lang="en-US" altLang="ja-JP" sz="3200" b="1" dirty="0">
                <a:solidFill>
                  <a:schemeClr val="tx1">
                    <a:lumMod val="85000"/>
                    <a:lumOff val="15000"/>
                  </a:schemeClr>
                </a:solidFill>
                <a:latin typeface="Arial" panose="020B0604020202020204" pitchFamily="34" charset="0"/>
                <a:cs typeface="Arial" panose="020B0604020202020204" pitchFamily="34" charset="0"/>
              </a:rPr>
              <a:t>ssage. </a:t>
            </a:r>
            <a:r>
              <a:rPr lang="ja-JP" altLang="en-US" sz="3200" b="1" dirty="0">
                <a:solidFill>
                  <a:schemeClr val="tx1">
                    <a:lumMod val="85000"/>
                    <a:lumOff val="15000"/>
                  </a:schemeClr>
                </a:solidFill>
                <a:latin typeface="Arial" panose="020B0604020202020204" pitchFamily="34" charset="0"/>
                <a:cs typeface="Arial" panose="020B0604020202020204" pitchFamily="34" charset="0"/>
              </a:rPr>
              <a:t> </a:t>
            </a:r>
            <a:r>
              <a:rPr lang="en-US" altLang="ja-JP" sz="2000" dirty="0">
                <a:solidFill>
                  <a:schemeClr val="tx1">
                    <a:lumMod val="85000"/>
                    <a:lumOff val="15000"/>
                  </a:schemeClr>
                </a:solidFill>
                <a:latin typeface="Arial" panose="020B0604020202020204" pitchFamily="34" charset="0"/>
                <a:cs typeface="Arial" panose="020B0604020202020204" pitchFamily="34" charset="0"/>
              </a:rPr>
              <a:t>1967</a:t>
            </a:r>
            <a:endParaRPr lang="en-US" altLang="ja-JP" sz="320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4" name="スライド番号プレースホルダー 3">
            <a:extLst>
              <a:ext uri="{FF2B5EF4-FFF2-40B4-BE49-F238E27FC236}">
                <a16:creationId xmlns:a16="http://schemas.microsoft.com/office/drawing/2014/main" id="{BE681D95-66FD-4073-97F0-2F5D6EB6F1ED}"/>
              </a:ext>
            </a:extLst>
          </p:cNvPr>
          <p:cNvSpPr>
            <a:spLocks noGrp="1"/>
          </p:cNvSpPr>
          <p:nvPr>
            <p:ph type="sldNum" sz="quarter" idx="12"/>
          </p:nvPr>
        </p:nvSpPr>
        <p:spPr/>
        <p:txBody>
          <a:bodyPr/>
          <a:lstStyle/>
          <a:p>
            <a:fld id="{011825E6-0B3D-4B55-894C-2300E3F058C0}" type="slidenum">
              <a:rPr kumimoji="1" lang="ja-JP" altLang="en-US" smtClean="0">
                <a:uFillTx/>
              </a:rPr>
              <a:t>4</a:t>
            </a:fld>
            <a:endParaRPr kumimoji="1" lang="ja-JP" altLang="en-US">
              <a:uFillTx/>
            </a:endParaRPr>
          </a:p>
        </p:txBody>
      </p:sp>
      <p:pic>
        <p:nvPicPr>
          <p:cNvPr id="6" name="図 5" descr="スーツを着たひげの男性の白黒写真&#10;&#10;自動的に生成された説明">
            <a:extLst>
              <a:ext uri="{FF2B5EF4-FFF2-40B4-BE49-F238E27FC236}">
                <a16:creationId xmlns:a16="http://schemas.microsoft.com/office/drawing/2014/main" id="{60FA7F10-6732-403C-BD25-E55F57351B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409" y="1257998"/>
            <a:ext cx="2761092" cy="3126716"/>
          </a:xfrm>
          <a:prstGeom prst="rect">
            <a:avLst/>
          </a:prstGeom>
          <a:ln>
            <a:solidFill>
              <a:schemeClr val="bg1">
                <a:lumMod val="85000"/>
              </a:schemeClr>
            </a:solidFill>
          </a:ln>
        </p:spPr>
      </p:pic>
      <p:sp>
        <p:nvSpPr>
          <p:cNvPr id="5" name="正方形/長方形 4">
            <a:extLst>
              <a:ext uri="{FF2B5EF4-FFF2-40B4-BE49-F238E27FC236}">
                <a16:creationId xmlns:a16="http://schemas.microsoft.com/office/drawing/2014/main" id="{4754787E-33C5-45DE-AA78-F7FCF9913507}"/>
              </a:ext>
            </a:extLst>
          </p:cNvPr>
          <p:cNvSpPr/>
          <p:nvPr/>
        </p:nvSpPr>
        <p:spPr>
          <a:xfrm>
            <a:off x="599268" y="6309712"/>
            <a:ext cx="7227376" cy="369332"/>
          </a:xfrm>
          <a:prstGeom prst="rect">
            <a:avLst/>
          </a:prstGeom>
        </p:spPr>
        <p:txBody>
          <a:bodyPr wrap="square">
            <a:spAutoFit/>
          </a:bodyPr>
          <a:lstStyle/>
          <a:p>
            <a:endParaRPr lang="ja-JP" altLang="en-US" dirty="0"/>
          </a:p>
        </p:txBody>
      </p:sp>
      <p:pic>
        <p:nvPicPr>
          <p:cNvPr id="10" name="図 9" descr="テキスト, 本 が含まれている画像&#10;&#10;自動的に生成された説明">
            <a:extLst>
              <a:ext uri="{FF2B5EF4-FFF2-40B4-BE49-F238E27FC236}">
                <a16:creationId xmlns:a16="http://schemas.microsoft.com/office/drawing/2014/main" id="{7D2A31B3-0C8F-462A-AB74-0B63009DE199}"/>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8930209" y="2632355"/>
            <a:ext cx="2323382" cy="3906557"/>
          </a:xfrm>
          <a:prstGeom prst="rect">
            <a:avLst/>
          </a:prstGeom>
        </p:spPr>
      </p:pic>
      <p:sp>
        <p:nvSpPr>
          <p:cNvPr id="7" name="矢印: 右 6">
            <a:extLst>
              <a:ext uri="{FF2B5EF4-FFF2-40B4-BE49-F238E27FC236}">
                <a16:creationId xmlns:a16="http://schemas.microsoft.com/office/drawing/2014/main" id="{97DA5155-949D-7C12-6A20-E92696107EF0}"/>
              </a:ext>
            </a:extLst>
          </p:cNvPr>
          <p:cNvSpPr/>
          <p:nvPr/>
        </p:nvSpPr>
        <p:spPr>
          <a:xfrm>
            <a:off x="8360229" y="3508961"/>
            <a:ext cx="437938" cy="326769"/>
          </a:xfrm>
          <a:prstGeom prst="rightArrow">
            <a:avLst/>
          </a:prstGeom>
          <a:solidFill>
            <a:srgbClr val="C00000"/>
          </a:solidFill>
          <a:ln>
            <a:solidFill>
              <a:srgbClr val="C00000"/>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8E4DE776-542C-A835-0158-1D19AD5E0006}"/>
              </a:ext>
            </a:extLst>
          </p:cNvPr>
          <p:cNvSpPr txBox="1"/>
          <p:nvPr/>
        </p:nvSpPr>
        <p:spPr>
          <a:xfrm>
            <a:off x="3894305" y="3413981"/>
            <a:ext cx="4335295" cy="646331"/>
          </a:xfrm>
          <a:prstGeom prst="rect">
            <a:avLst/>
          </a:prstGeom>
          <a:solidFill>
            <a:schemeClr val="accent6">
              <a:lumMod val="20000"/>
              <a:lumOff val="80000"/>
            </a:schemeClr>
          </a:solidFill>
        </p:spPr>
        <p:txBody>
          <a:bodyPr wrap="square">
            <a:spAutoFit/>
          </a:bodyPr>
          <a:lstStyle/>
          <a:p>
            <a:r>
              <a:rPr lang="ja-JP" altLang="en-US" sz="1600" b="1" i="0" dirty="0">
                <a:solidFill>
                  <a:srgbClr val="222222"/>
                </a:solidFill>
                <a:effectLst/>
                <a:latin typeface="ＭＳ ゴシック" panose="020B0609070205080204" pitchFamily="49" charset="-128"/>
                <a:ea typeface="ＭＳ ゴシック" panose="020B0609070205080204" pitchFamily="49" charset="-128"/>
              </a:rPr>
              <a:t>「メディアはメッセージである」</a:t>
            </a:r>
            <a:r>
              <a:rPr lang="ja-JP" altLang="en-US" sz="1600" b="1" dirty="0">
                <a:solidFill>
                  <a:srgbClr val="222222"/>
                </a:solidFill>
                <a:latin typeface="ＭＳ ゴシック" panose="020B0609070205080204" pitchFamily="49" charset="-128"/>
                <a:ea typeface="ＭＳ ゴシック" panose="020B0609070205080204" pitchFamily="49" charset="-128"/>
              </a:rPr>
              <a:t>の時代から</a:t>
            </a:r>
            <a:br>
              <a:rPr lang="en-US" altLang="ja-JP" sz="1600" b="1" dirty="0">
                <a:solidFill>
                  <a:srgbClr val="222222"/>
                </a:solidFill>
                <a:latin typeface="ＭＳ ゴシック" panose="020B0609070205080204" pitchFamily="49" charset="-128"/>
                <a:ea typeface="ＭＳ ゴシック" panose="020B0609070205080204" pitchFamily="49" charset="-128"/>
              </a:rPr>
            </a:br>
            <a:r>
              <a:rPr lang="ja-JP" altLang="en-US" sz="1600" b="1" dirty="0">
                <a:solidFill>
                  <a:srgbClr val="222222"/>
                </a:solidFill>
                <a:latin typeface="ＭＳ ゴシック" panose="020B0609070205080204" pitchFamily="49" charset="-128"/>
                <a:ea typeface="ＭＳ ゴシック" panose="020B0609070205080204" pitchFamily="49" charset="-128"/>
              </a:rPr>
              <a:t>　</a:t>
            </a:r>
            <a:r>
              <a:rPr lang="ja-JP" altLang="en-US" sz="2000" b="1" i="0" dirty="0">
                <a:solidFill>
                  <a:srgbClr val="222222"/>
                </a:solidFill>
                <a:effectLst/>
                <a:latin typeface="ＭＳ ゴシック" panose="020B0609070205080204" pitchFamily="49" charset="-128"/>
                <a:ea typeface="ＭＳ ゴシック" panose="020B0609070205080204" pitchFamily="49" charset="-128"/>
              </a:rPr>
              <a:t>「</a:t>
            </a:r>
            <a:r>
              <a:rPr lang="ja-JP" altLang="en-US" sz="2000" i="0" dirty="0">
                <a:solidFill>
                  <a:srgbClr val="222222"/>
                </a:solidFill>
                <a:effectLst/>
                <a:latin typeface="HGP創英角ﾎﾟｯﾌﾟ体" panose="040B0A00000000000000" pitchFamily="50" charset="-128"/>
                <a:ea typeface="HGP創英角ﾎﾟｯﾌﾟ体" panose="040B0A00000000000000" pitchFamily="50" charset="-128"/>
              </a:rPr>
              <a:t>メディアはマッサージである</a:t>
            </a:r>
            <a:r>
              <a:rPr lang="ja-JP" altLang="en-US" sz="2000" b="1" i="0" dirty="0">
                <a:solidFill>
                  <a:srgbClr val="222222"/>
                </a:solidFill>
                <a:effectLst/>
                <a:latin typeface="ＭＳ ゴシック" panose="020B0609070205080204" pitchFamily="49" charset="-128"/>
                <a:ea typeface="ＭＳ ゴシック" panose="020B0609070205080204" pitchFamily="49" charset="-128"/>
              </a:rPr>
              <a:t>」</a:t>
            </a:r>
            <a:endParaRPr lang="ja-JP" altLang="en-US" sz="2000" b="1" dirty="0">
              <a:latin typeface="ＭＳ ゴシック" panose="020B0609070205080204" pitchFamily="49" charset="-128"/>
              <a:ea typeface="ＭＳ ゴシック" panose="020B0609070205080204" pitchFamily="49" charset="-128"/>
            </a:endParaRPr>
          </a:p>
        </p:txBody>
      </p:sp>
      <p:sp>
        <p:nvSpPr>
          <p:cNvPr id="8" name="テキスト ボックス 7">
            <a:extLst>
              <a:ext uri="{FF2B5EF4-FFF2-40B4-BE49-F238E27FC236}">
                <a16:creationId xmlns:a16="http://schemas.microsoft.com/office/drawing/2014/main" id="{D6DB6183-DD50-6270-2BE5-74214D8FF175}"/>
              </a:ext>
            </a:extLst>
          </p:cNvPr>
          <p:cNvSpPr txBox="1"/>
          <p:nvPr/>
        </p:nvSpPr>
        <p:spPr>
          <a:xfrm>
            <a:off x="938151" y="5142014"/>
            <a:ext cx="7255822" cy="1200329"/>
          </a:xfrm>
          <a:prstGeom prst="rect">
            <a:avLst/>
          </a:prstGeom>
          <a:noFill/>
        </p:spPr>
        <p:txBody>
          <a:bodyPr wrap="square" rtlCol="0">
            <a:spAutoFit/>
          </a:bodyPr>
          <a:lstStyle/>
          <a:p>
            <a:r>
              <a:rPr lang="ja-JP" altLang="en-US" b="1" i="0" dirty="0">
                <a:effectLst/>
                <a:latin typeface="+mn-ea"/>
              </a:rPr>
              <a:t>メディアテクノロジーシリーズの刊行のことばより</a:t>
            </a:r>
            <a:br>
              <a:rPr lang="en-US" altLang="ja-JP" b="0" i="0" dirty="0">
                <a:effectLst/>
                <a:latin typeface="+mn-ea"/>
              </a:rPr>
            </a:br>
            <a:r>
              <a:rPr lang="en-US" altLang="ja-JP" b="0" i="0" dirty="0">
                <a:effectLst/>
                <a:latin typeface="+mn-ea"/>
              </a:rPr>
              <a:t> </a:t>
            </a:r>
            <a:r>
              <a:rPr lang="ja-JP" altLang="en-US" b="0" i="0" dirty="0">
                <a:effectLst/>
                <a:latin typeface="+mn-ea"/>
              </a:rPr>
              <a:t>マッサージは疲れた体をもみほぐし，心もリラックスさせるが， メディアは凝り固まった頭にさまざまな情報を与え，考え方を広げる可能性があるため，マッサージという言葉はメディアの特徴を表している</a:t>
            </a:r>
            <a:endParaRPr lang="en-US" altLang="ja-JP" b="0" i="0" dirty="0">
              <a:effectLst/>
              <a:latin typeface="+mn-ea"/>
            </a:endParaRPr>
          </a:p>
        </p:txBody>
      </p:sp>
      <p:pic>
        <p:nvPicPr>
          <p:cNvPr id="11" name="図 10">
            <a:extLst>
              <a:ext uri="{FF2B5EF4-FFF2-40B4-BE49-F238E27FC236}">
                <a16:creationId xmlns:a16="http://schemas.microsoft.com/office/drawing/2014/main" id="{199705C0-90DF-27FF-4B38-404112AED4EF}"/>
              </a:ext>
            </a:extLst>
          </p:cNvPr>
          <p:cNvPicPr>
            <a:picLocks noChangeAspect="1"/>
          </p:cNvPicPr>
          <p:nvPr/>
        </p:nvPicPr>
        <p:blipFill>
          <a:blip r:embed="rId5"/>
          <a:stretch>
            <a:fillRect/>
          </a:stretch>
        </p:blipFill>
        <p:spPr>
          <a:xfrm>
            <a:off x="795652" y="4655126"/>
            <a:ext cx="7534148" cy="403761"/>
          </a:xfrm>
          <a:prstGeom prst="rect">
            <a:avLst/>
          </a:prstGeom>
        </p:spPr>
      </p:pic>
      <p:pic>
        <p:nvPicPr>
          <p:cNvPr id="13" name="図 12">
            <a:extLst>
              <a:ext uri="{FF2B5EF4-FFF2-40B4-BE49-F238E27FC236}">
                <a16:creationId xmlns:a16="http://schemas.microsoft.com/office/drawing/2014/main" id="{3E99CFAF-AA2B-C874-B38E-6708E94D2396}"/>
              </a:ext>
            </a:extLst>
          </p:cNvPr>
          <p:cNvPicPr>
            <a:picLocks noChangeAspect="1"/>
          </p:cNvPicPr>
          <p:nvPr/>
        </p:nvPicPr>
        <p:blipFill>
          <a:blip r:embed="rId5"/>
          <a:stretch>
            <a:fillRect/>
          </a:stretch>
        </p:blipFill>
        <p:spPr>
          <a:xfrm flipV="1">
            <a:off x="758047" y="6301642"/>
            <a:ext cx="7534142" cy="268515"/>
          </a:xfrm>
          <a:prstGeom prst="rect">
            <a:avLst/>
          </a:prstGeom>
        </p:spPr>
      </p:pic>
    </p:spTree>
    <p:extLst>
      <p:ext uri="{BB962C8B-B14F-4D97-AF65-F5344CB8AC3E}">
        <p14:creationId xmlns:p14="http://schemas.microsoft.com/office/powerpoint/2010/main" val="102060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P spid="12" grpId="0" animBg="1"/>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lang="ja-JP" altLang="en-US" sz="3600" dirty="0">
                <a:latin typeface="ＭＳ Ｐゴシック" panose="020B0600070205080204" pitchFamily="50" charset="-128"/>
                <a:ea typeface="ＭＳ Ｐゴシック" panose="020B0600070205080204" pitchFamily="50" charset="-128"/>
              </a:rPr>
              <a:t>図法幾何学に基づく透視図作図</a:t>
            </a:r>
          </a:p>
        </p:txBody>
      </p:sp>
      <p:pic>
        <p:nvPicPr>
          <p:cNvPr id="4710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22477" y="1799783"/>
            <a:ext cx="2549277" cy="2013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10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717" y="1954146"/>
            <a:ext cx="3182657" cy="1734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10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26200" y="1574112"/>
            <a:ext cx="2549277" cy="1922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10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0068" y="3797994"/>
            <a:ext cx="2451498" cy="2365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11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78090" y="3712019"/>
            <a:ext cx="2591684" cy="2151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正方形/長方形 2"/>
          <p:cNvSpPr/>
          <p:nvPr/>
        </p:nvSpPr>
        <p:spPr>
          <a:xfrm>
            <a:off x="3112198" y="6145222"/>
            <a:ext cx="7684979" cy="584775"/>
          </a:xfrm>
          <a:prstGeom prst="rect">
            <a:avLst/>
          </a:prstGeom>
        </p:spPr>
        <p:txBody>
          <a:bodyPr wrap="square">
            <a:spAutoFit/>
          </a:bodyPr>
          <a:lstStyle/>
          <a:p>
            <a:r>
              <a:rPr lang="ja-JP" altLang="en-US" sz="1600" dirty="0"/>
              <a:t>近藤邦雄</a:t>
            </a:r>
            <a:r>
              <a:rPr lang="en-US" altLang="ja-JP" sz="1600" dirty="0"/>
              <a:t>, </a:t>
            </a:r>
            <a:r>
              <a:rPr lang="ja-JP" altLang="en-US" sz="1600" dirty="0"/>
              <a:t>木村文彦</a:t>
            </a:r>
            <a:r>
              <a:rPr lang="en-US" altLang="ja-JP" sz="1600" dirty="0"/>
              <a:t>,</a:t>
            </a:r>
            <a:r>
              <a:rPr lang="ja-JP" altLang="en-US" sz="1600" dirty="0"/>
              <a:t>田嶋太郎</a:t>
            </a:r>
            <a:r>
              <a:rPr lang="en-US" altLang="ja-JP" sz="1600" dirty="0"/>
              <a:t>, </a:t>
            </a:r>
            <a:r>
              <a:rPr lang="ja-JP" altLang="en-US" sz="1600" dirty="0"/>
              <a:t>レンダリングのための対話型透視図作図手法</a:t>
            </a:r>
            <a:r>
              <a:rPr lang="en-US" altLang="ja-JP" sz="1600" dirty="0"/>
              <a:t>,</a:t>
            </a:r>
            <a:br>
              <a:rPr lang="en-US" altLang="ja-JP" sz="1600" dirty="0"/>
            </a:br>
            <a:r>
              <a:rPr lang="ja-JP" altLang="en-US" sz="1600" dirty="0"/>
              <a:t>情報処理学会論文誌 </a:t>
            </a:r>
            <a:r>
              <a:rPr lang="en-US" altLang="ja-JP" sz="1600" dirty="0"/>
              <a:t>29(8), pp.721-728, 1988.8.15</a:t>
            </a:r>
            <a:endParaRPr lang="ja-JP" altLang="en-US" sz="1600" dirty="0"/>
          </a:p>
        </p:txBody>
      </p:sp>
      <p:sp>
        <p:nvSpPr>
          <p:cNvPr id="11" name="テキスト ボックス 1">
            <a:extLst>
              <a:ext uri="{FF2B5EF4-FFF2-40B4-BE49-F238E27FC236}">
                <a16:creationId xmlns:a16="http://schemas.microsoft.com/office/drawing/2014/main" id="{61E2A0CA-D6E9-4150-A9F4-4895FB526879}"/>
              </a:ext>
            </a:extLst>
          </p:cNvPr>
          <p:cNvSpPr txBox="1">
            <a:spLocks noChangeArrowheads="1"/>
          </p:cNvSpPr>
          <p:nvPr/>
        </p:nvSpPr>
        <p:spPr bwMode="auto">
          <a:xfrm>
            <a:off x="151554" y="64558"/>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400" b="1" dirty="0">
                <a:solidFill>
                  <a:srgbClr val="C00000"/>
                </a:solidFill>
              </a:rPr>
              <a:t>1988</a:t>
            </a:r>
            <a:endParaRPr lang="ja-JP" altLang="en-US" sz="2400" dirty="0"/>
          </a:p>
        </p:txBody>
      </p:sp>
      <p:grpSp>
        <p:nvGrpSpPr>
          <p:cNvPr id="6" name="グループ化 5">
            <a:extLst>
              <a:ext uri="{FF2B5EF4-FFF2-40B4-BE49-F238E27FC236}">
                <a16:creationId xmlns:a16="http://schemas.microsoft.com/office/drawing/2014/main" id="{B9E0F98A-EA94-414B-9A5A-58D21ED9BEFF}"/>
              </a:ext>
            </a:extLst>
          </p:cNvPr>
          <p:cNvGrpSpPr/>
          <p:nvPr/>
        </p:nvGrpSpPr>
        <p:grpSpPr>
          <a:xfrm>
            <a:off x="7920247" y="3559168"/>
            <a:ext cx="2855230" cy="2353256"/>
            <a:chOff x="7924324" y="3432911"/>
            <a:chExt cx="2855230" cy="2353256"/>
          </a:xfrm>
        </p:grpSpPr>
        <p:pic>
          <p:nvPicPr>
            <p:cNvPr id="12" name="Picture 7">
              <a:extLst>
                <a:ext uri="{FF2B5EF4-FFF2-40B4-BE49-F238E27FC236}">
                  <a16:creationId xmlns:a16="http://schemas.microsoft.com/office/drawing/2014/main" id="{C9B4B53A-BD2E-48FE-B232-ED22AACF9E7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24324" y="3432911"/>
              <a:ext cx="2855230" cy="2353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円/楕円 4">
              <a:extLst>
                <a:ext uri="{FF2B5EF4-FFF2-40B4-BE49-F238E27FC236}">
                  <a16:creationId xmlns:a16="http://schemas.microsoft.com/office/drawing/2014/main" id="{007468EE-27E9-455E-A1E1-F52471CFD193}"/>
                </a:ext>
              </a:extLst>
            </p:cNvPr>
            <p:cNvSpPr/>
            <p:nvPr/>
          </p:nvSpPr>
          <p:spPr>
            <a:xfrm>
              <a:off x="8144617" y="3706745"/>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4" name="円/楕円 11">
              <a:extLst>
                <a:ext uri="{FF2B5EF4-FFF2-40B4-BE49-F238E27FC236}">
                  <a16:creationId xmlns:a16="http://schemas.microsoft.com/office/drawing/2014/main" id="{B58E0964-FFC1-4341-A592-1C2A35899802}"/>
                </a:ext>
              </a:extLst>
            </p:cNvPr>
            <p:cNvSpPr/>
            <p:nvPr/>
          </p:nvSpPr>
          <p:spPr>
            <a:xfrm>
              <a:off x="8375485" y="3755533"/>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5" name="円/楕円 12">
              <a:extLst>
                <a:ext uri="{FF2B5EF4-FFF2-40B4-BE49-F238E27FC236}">
                  <a16:creationId xmlns:a16="http://schemas.microsoft.com/office/drawing/2014/main" id="{462A4D0A-A5B2-4211-B521-E3F48D6FD0DC}"/>
                </a:ext>
              </a:extLst>
            </p:cNvPr>
            <p:cNvSpPr/>
            <p:nvPr/>
          </p:nvSpPr>
          <p:spPr>
            <a:xfrm>
              <a:off x="8918598" y="3775324"/>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6" name="円/楕円 13">
              <a:extLst>
                <a:ext uri="{FF2B5EF4-FFF2-40B4-BE49-F238E27FC236}">
                  <a16:creationId xmlns:a16="http://schemas.microsoft.com/office/drawing/2014/main" id="{24348F69-F8D7-4E21-BADB-844420B0E56B}"/>
                </a:ext>
              </a:extLst>
            </p:cNvPr>
            <p:cNvSpPr/>
            <p:nvPr/>
          </p:nvSpPr>
          <p:spPr>
            <a:xfrm>
              <a:off x="9025279" y="4050462"/>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7" name="円/楕円 14">
              <a:extLst>
                <a:ext uri="{FF2B5EF4-FFF2-40B4-BE49-F238E27FC236}">
                  <a16:creationId xmlns:a16="http://schemas.microsoft.com/office/drawing/2014/main" id="{9CB54FD7-6F35-4596-A3D1-2A9183CC16BA}"/>
                </a:ext>
              </a:extLst>
            </p:cNvPr>
            <p:cNvSpPr/>
            <p:nvPr/>
          </p:nvSpPr>
          <p:spPr>
            <a:xfrm>
              <a:off x="9174402" y="4096181"/>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8" name="円/楕円 15">
              <a:extLst>
                <a:ext uri="{FF2B5EF4-FFF2-40B4-BE49-F238E27FC236}">
                  <a16:creationId xmlns:a16="http://schemas.microsoft.com/office/drawing/2014/main" id="{B2879496-540C-4B21-A396-CE1B08FA9451}"/>
                </a:ext>
              </a:extLst>
            </p:cNvPr>
            <p:cNvSpPr/>
            <p:nvPr/>
          </p:nvSpPr>
          <p:spPr>
            <a:xfrm>
              <a:off x="9777865" y="4030573"/>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9" name="円/楕円 16">
              <a:extLst>
                <a:ext uri="{FF2B5EF4-FFF2-40B4-BE49-F238E27FC236}">
                  <a16:creationId xmlns:a16="http://schemas.microsoft.com/office/drawing/2014/main" id="{2A193765-DCD5-48C0-81D9-B03B6606D3C6}"/>
                </a:ext>
              </a:extLst>
            </p:cNvPr>
            <p:cNvSpPr/>
            <p:nvPr/>
          </p:nvSpPr>
          <p:spPr>
            <a:xfrm>
              <a:off x="9953124" y="4096181"/>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0" name="円/楕円 17">
              <a:extLst>
                <a:ext uri="{FF2B5EF4-FFF2-40B4-BE49-F238E27FC236}">
                  <a16:creationId xmlns:a16="http://schemas.microsoft.com/office/drawing/2014/main" id="{B0406B69-36CF-4601-81D8-F64E9717B2D9}"/>
                </a:ext>
              </a:extLst>
            </p:cNvPr>
            <p:cNvSpPr/>
            <p:nvPr/>
          </p:nvSpPr>
          <p:spPr>
            <a:xfrm>
              <a:off x="9878722" y="3746230"/>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1" name="円/楕円 18">
              <a:extLst>
                <a:ext uri="{FF2B5EF4-FFF2-40B4-BE49-F238E27FC236}">
                  <a16:creationId xmlns:a16="http://schemas.microsoft.com/office/drawing/2014/main" id="{0BCB85BF-8A7B-4F1B-AD29-B5D9541A07CD}"/>
                </a:ext>
              </a:extLst>
            </p:cNvPr>
            <p:cNvSpPr/>
            <p:nvPr/>
          </p:nvSpPr>
          <p:spPr>
            <a:xfrm>
              <a:off x="10354317" y="3752464"/>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2" name="円/楕円 19">
              <a:extLst>
                <a:ext uri="{FF2B5EF4-FFF2-40B4-BE49-F238E27FC236}">
                  <a16:creationId xmlns:a16="http://schemas.microsoft.com/office/drawing/2014/main" id="{552EC9CF-7D1B-4EEC-A5C4-76C27AF4D123}"/>
                </a:ext>
              </a:extLst>
            </p:cNvPr>
            <p:cNvSpPr/>
            <p:nvPr/>
          </p:nvSpPr>
          <p:spPr>
            <a:xfrm>
              <a:off x="10257998" y="4067036"/>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3" name="円/楕円 20">
              <a:extLst>
                <a:ext uri="{FF2B5EF4-FFF2-40B4-BE49-F238E27FC236}">
                  <a16:creationId xmlns:a16="http://schemas.microsoft.com/office/drawing/2014/main" id="{02B8F44D-2CBF-464D-92C4-FBEBFBB1017F}"/>
                </a:ext>
              </a:extLst>
            </p:cNvPr>
            <p:cNvSpPr/>
            <p:nvPr/>
          </p:nvSpPr>
          <p:spPr>
            <a:xfrm>
              <a:off x="10333516" y="4119040"/>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4" name="円/楕円 21">
              <a:extLst>
                <a:ext uri="{FF2B5EF4-FFF2-40B4-BE49-F238E27FC236}">
                  <a16:creationId xmlns:a16="http://schemas.microsoft.com/office/drawing/2014/main" id="{CAEC315A-16B0-48B5-A480-8D261A1E2503}"/>
                </a:ext>
              </a:extLst>
            </p:cNvPr>
            <p:cNvSpPr/>
            <p:nvPr/>
          </p:nvSpPr>
          <p:spPr>
            <a:xfrm>
              <a:off x="10440197" y="4089895"/>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5" name="円/楕円 22">
              <a:extLst>
                <a:ext uri="{FF2B5EF4-FFF2-40B4-BE49-F238E27FC236}">
                  <a16:creationId xmlns:a16="http://schemas.microsoft.com/office/drawing/2014/main" id="{3FBA8E81-7FC2-4A67-9C85-7DC5E7E9A516}"/>
                </a:ext>
              </a:extLst>
            </p:cNvPr>
            <p:cNvSpPr/>
            <p:nvPr/>
          </p:nvSpPr>
          <p:spPr>
            <a:xfrm>
              <a:off x="10569737" y="4135515"/>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6" name="円/楕円 23">
              <a:extLst>
                <a:ext uri="{FF2B5EF4-FFF2-40B4-BE49-F238E27FC236}">
                  <a16:creationId xmlns:a16="http://schemas.microsoft.com/office/drawing/2014/main" id="{5B03BF94-D696-44C8-9B95-D9C27D409164}"/>
                </a:ext>
              </a:extLst>
            </p:cNvPr>
            <p:cNvSpPr/>
            <p:nvPr/>
          </p:nvSpPr>
          <p:spPr>
            <a:xfrm>
              <a:off x="10632129" y="4076292"/>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7" name="円/楕円 24">
              <a:extLst>
                <a:ext uri="{FF2B5EF4-FFF2-40B4-BE49-F238E27FC236}">
                  <a16:creationId xmlns:a16="http://schemas.microsoft.com/office/drawing/2014/main" id="{63B71C47-A44D-4584-B2F7-CA1B15C7A58B}"/>
                </a:ext>
              </a:extLst>
            </p:cNvPr>
            <p:cNvSpPr/>
            <p:nvPr/>
          </p:nvSpPr>
          <p:spPr>
            <a:xfrm>
              <a:off x="10413038" y="4004743"/>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4" name="スライド番号プレースホルダー 3">
            <a:extLst>
              <a:ext uri="{FF2B5EF4-FFF2-40B4-BE49-F238E27FC236}">
                <a16:creationId xmlns:a16="http://schemas.microsoft.com/office/drawing/2014/main" id="{2E126C6D-66CB-4FFB-89FB-96A4699AB568}"/>
              </a:ext>
            </a:extLst>
          </p:cNvPr>
          <p:cNvSpPr>
            <a:spLocks noGrp="1"/>
          </p:cNvSpPr>
          <p:nvPr>
            <p:ph type="sldNum" sz="quarter" idx="12"/>
          </p:nvPr>
        </p:nvSpPr>
        <p:spPr>
          <a:xfrm>
            <a:off x="9290331" y="6388719"/>
            <a:ext cx="2743200" cy="365125"/>
          </a:xfrm>
        </p:spPr>
        <p:txBody>
          <a:bodyPr/>
          <a:lstStyle/>
          <a:p>
            <a:fld id="{011825E6-0B3D-4B55-894C-2300E3F058C0}" type="slidenum">
              <a:rPr kumimoji="1" lang="ja-JP" altLang="en-US" smtClean="0"/>
              <a:t>40</a:t>
            </a:fld>
            <a:endParaRPr kumimoji="1" lang="ja-JP" altLang="en-US" dirty="0"/>
          </a:p>
        </p:txBody>
      </p:sp>
      <p:sp>
        <p:nvSpPr>
          <p:cNvPr id="5" name="テキスト ボックス 4">
            <a:extLst>
              <a:ext uri="{FF2B5EF4-FFF2-40B4-BE49-F238E27FC236}">
                <a16:creationId xmlns:a16="http://schemas.microsoft.com/office/drawing/2014/main" id="{182E6DB0-AF51-4FEE-83E3-8A13BD75193E}"/>
              </a:ext>
            </a:extLst>
          </p:cNvPr>
          <p:cNvSpPr txBox="1"/>
          <p:nvPr/>
        </p:nvSpPr>
        <p:spPr>
          <a:xfrm>
            <a:off x="830148" y="1332184"/>
            <a:ext cx="4616970" cy="369332"/>
          </a:xfrm>
          <a:prstGeom prst="rect">
            <a:avLst/>
          </a:prstGeom>
          <a:noFill/>
        </p:spPr>
        <p:txBody>
          <a:bodyPr wrap="none" rtlCol="0">
            <a:spAutoFit/>
          </a:bodyPr>
          <a:lstStyle/>
          <a:p>
            <a:r>
              <a:rPr kumimoji="1" lang="ja-JP" altLang="en-US" dirty="0"/>
              <a:t>定規とコンパスから計算幾何学、</a:t>
            </a:r>
            <a:r>
              <a:rPr kumimoji="1" lang="en-US" altLang="ja-JP" dirty="0"/>
              <a:t>2</a:t>
            </a:r>
            <a:r>
              <a:rPr kumimoji="1" lang="ja-JP" altLang="en-US" dirty="0"/>
              <a:t>次元幾何学</a:t>
            </a:r>
          </a:p>
        </p:txBody>
      </p:sp>
      <p:pic>
        <p:nvPicPr>
          <p:cNvPr id="7" name="Picture 2" descr="名古屋大学リーディング大学院プログラム合同シンポジウム">
            <a:extLst>
              <a:ext uri="{FF2B5EF4-FFF2-40B4-BE49-F238E27FC236}">
                <a16:creationId xmlns:a16="http://schemas.microsoft.com/office/drawing/2014/main" id="{83AC0FDB-8B25-8A0B-5ADD-E9ACEF0E501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972744" y="291897"/>
            <a:ext cx="911988" cy="551109"/>
          </a:xfrm>
          <a:prstGeom prst="rect">
            <a:avLst/>
          </a:prstGeom>
          <a:noFill/>
          <a:extLst>
            <a:ext uri="{909E8E84-426E-40DD-AFC4-6F175D3DCCD1}">
              <a14:hiddenFill xmlns:a14="http://schemas.microsoft.com/office/drawing/2010/main">
                <a:solidFill>
                  <a:srgbClr val="FFFFFF"/>
                </a:solidFill>
              </a14:hiddenFill>
            </a:ext>
          </a:extLst>
        </p:spPr>
      </p:pic>
      <p:cxnSp>
        <p:nvCxnSpPr>
          <p:cNvPr id="8" name="直線コネクタ 7">
            <a:extLst>
              <a:ext uri="{FF2B5EF4-FFF2-40B4-BE49-F238E27FC236}">
                <a16:creationId xmlns:a16="http://schemas.microsoft.com/office/drawing/2014/main" id="{F9C35305-4A9E-93C0-295E-ECC7F14479B2}"/>
              </a:ext>
            </a:extLst>
          </p:cNvPr>
          <p:cNvCxnSpPr/>
          <p:nvPr/>
        </p:nvCxnSpPr>
        <p:spPr>
          <a:xfrm>
            <a:off x="405560" y="1197562"/>
            <a:ext cx="11380880" cy="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900185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lang="ja-JP" altLang="en-US" sz="3600" dirty="0">
                <a:latin typeface="ＭＳ Ｐゴシック" panose="020B0600070205080204" pitchFamily="50" charset="-128"/>
                <a:ea typeface="ＭＳ Ｐゴシック" panose="020B0600070205080204" pitchFamily="50" charset="-128"/>
              </a:rPr>
              <a:t>図法幾何学に基づく透視図作図</a:t>
            </a:r>
          </a:p>
        </p:txBody>
      </p:sp>
      <p:pic>
        <p:nvPicPr>
          <p:cNvPr id="481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4983" y="1652438"/>
            <a:ext cx="3995936" cy="204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9997" y="3588026"/>
            <a:ext cx="3924944" cy="2009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正方形/長方形 4"/>
          <p:cNvSpPr/>
          <p:nvPr/>
        </p:nvSpPr>
        <p:spPr>
          <a:xfrm>
            <a:off x="2111169" y="5968031"/>
            <a:ext cx="7794832" cy="646331"/>
          </a:xfrm>
          <a:prstGeom prst="rect">
            <a:avLst/>
          </a:prstGeom>
        </p:spPr>
        <p:txBody>
          <a:bodyPr wrap="square">
            <a:spAutoFit/>
          </a:bodyPr>
          <a:lstStyle/>
          <a:p>
            <a:r>
              <a:rPr lang="ja-JP" altLang="en-US" dirty="0"/>
              <a:t>近藤邦雄</a:t>
            </a:r>
            <a:r>
              <a:rPr lang="en-US" altLang="ja-JP" dirty="0"/>
              <a:t>, </a:t>
            </a:r>
            <a:r>
              <a:rPr lang="ja-JP" altLang="en-US" dirty="0"/>
              <a:t>木村文彦</a:t>
            </a:r>
            <a:r>
              <a:rPr lang="en-US" altLang="ja-JP" dirty="0"/>
              <a:t>,</a:t>
            </a:r>
            <a:r>
              <a:rPr lang="ja-JP" altLang="en-US" dirty="0"/>
              <a:t>田嶋太郎</a:t>
            </a:r>
            <a:r>
              <a:rPr lang="en-US" altLang="ja-JP" dirty="0"/>
              <a:t>, </a:t>
            </a:r>
            <a:r>
              <a:rPr lang="ja-JP" altLang="en-US" dirty="0"/>
              <a:t>レンダリングのための対話型透視図作図手法</a:t>
            </a:r>
            <a:r>
              <a:rPr lang="en-US" altLang="ja-JP" dirty="0"/>
              <a:t>,</a:t>
            </a:r>
            <a:r>
              <a:rPr lang="ja-JP" altLang="en-US" dirty="0"/>
              <a:t>情報処理学会論文誌 </a:t>
            </a:r>
            <a:r>
              <a:rPr lang="en-US" altLang="ja-JP" dirty="0"/>
              <a:t>29(8), pp.721-728, 1988.8.15</a:t>
            </a:r>
            <a:endParaRPr lang="ja-JP" altLang="en-US" dirty="0"/>
          </a:p>
        </p:txBody>
      </p:sp>
      <p:pic>
        <p:nvPicPr>
          <p:cNvPr id="4813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5560" y="2827655"/>
            <a:ext cx="2807877" cy="2179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83" y="2485655"/>
            <a:ext cx="3591424" cy="2658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テキスト ボックス 1">
            <a:extLst>
              <a:ext uri="{FF2B5EF4-FFF2-40B4-BE49-F238E27FC236}">
                <a16:creationId xmlns:a16="http://schemas.microsoft.com/office/drawing/2014/main" id="{77002E73-053E-48EE-9F86-EB42F92ABECA}"/>
              </a:ext>
            </a:extLst>
          </p:cNvPr>
          <p:cNvSpPr txBox="1">
            <a:spLocks noChangeArrowheads="1"/>
          </p:cNvSpPr>
          <p:nvPr/>
        </p:nvSpPr>
        <p:spPr bwMode="auto">
          <a:xfrm>
            <a:off x="151554" y="64558"/>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400" b="1" dirty="0">
                <a:solidFill>
                  <a:srgbClr val="C00000"/>
                </a:solidFill>
              </a:rPr>
              <a:t>1988</a:t>
            </a:r>
            <a:endParaRPr lang="ja-JP" altLang="en-US" sz="2400" dirty="0"/>
          </a:p>
        </p:txBody>
      </p:sp>
      <p:sp>
        <p:nvSpPr>
          <p:cNvPr id="3" name="スライド番号プレースホルダー 2">
            <a:extLst>
              <a:ext uri="{FF2B5EF4-FFF2-40B4-BE49-F238E27FC236}">
                <a16:creationId xmlns:a16="http://schemas.microsoft.com/office/drawing/2014/main" id="{627EE76B-0AB1-4E8A-AF1B-2EC56BC680C7}"/>
              </a:ext>
            </a:extLst>
          </p:cNvPr>
          <p:cNvSpPr>
            <a:spLocks noGrp="1"/>
          </p:cNvSpPr>
          <p:nvPr>
            <p:ph type="sldNum" sz="quarter" idx="12"/>
          </p:nvPr>
        </p:nvSpPr>
        <p:spPr>
          <a:xfrm>
            <a:off x="9322699" y="6404903"/>
            <a:ext cx="2743200" cy="365125"/>
          </a:xfrm>
        </p:spPr>
        <p:txBody>
          <a:bodyPr/>
          <a:lstStyle/>
          <a:p>
            <a:fld id="{011825E6-0B3D-4B55-894C-2300E3F058C0}" type="slidenum">
              <a:rPr kumimoji="1" lang="ja-JP" altLang="en-US" smtClean="0"/>
              <a:t>41</a:t>
            </a:fld>
            <a:endParaRPr kumimoji="1" lang="ja-JP" altLang="en-US" dirty="0"/>
          </a:p>
        </p:txBody>
      </p:sp>
      <p:sp>
        <p:nvSpPr>
          <p:cNvPr id="4" name="テキスト ボックス 3">
            <a:extLst>
              <a:ext uri="{FF2B5EF4-FFF2-40B4-BE49-F238E27FC236}">
                <a16:creationId xmlns:a16="http://schemas.microsoft.com/office/drawing/2014/main" id="{C98F43A4-94AA-4A8E-A97F-9E184FA869A1}"/>
              </a:ext>
            </a:extLst>
          </p:cNvPr>
          <p:cNvSpPr txBox="1"/>
          <p:nvPr/>
        </p:nvSpPr>
        <p:spPr>
          <a:xfrm>
            <a:off x="1127741" y="1663925"/>
            <a:ext cx="5084748" cy="369332"/>
          </a:xfrm>
          <a:prstGeom prst="rect">
            <a:avLst/>
          </a:prstGeom>
          <a:noFill/>
        </p:spPr>
        <p:txBody>
          <a:bodyPr wrap="square" rtlCol="0">
            <a:spAutoFit/>
          </a:bodyPr>
          <a:lstStyle/>
          <a:p>
            <a:r>
              <a:rPr kumimoji="1" lang="en-US" altLang="ja-JP" dirty="0"/>
              <a:t>2</a:t>
            </a:r>
            <a:r>
              <a:rPr kumimoji="1" lang="ja-JP" altLang="en-US" dirty="0"/>
              <a:t>次元計算幾何による</a:t>
            </a:r>
            <a:r>
              <a:rPr kumimoji="1" lang="en-US" altLang="ja-JP" dirty="0"/>
              <a:t>3</a:t>
            </a:r>
            <a:r>
              <a:rPr kumimoji="1" lang="ja-JP" altLang="en-US" dirty="0"/>
              <a:t>次元形状の作図</a:t>
            </a:r>
          </a:p>
        </p:txBody>
      </p:sp>
      <p:sp>
        <p:nvSpPr>
          <p:cNvPr id="6" name="テキスト ボックス 5">
            <a:extLst>
              <a:ext uri="{FF2B5EF4-FFF2-40B4-BE49-F238E27FC236}">
                <a16:creationId xmlns:a16="http://schemas.microsoft.com/office/drawing/2014/main" id="{68D5BCC2-D054-43F3-88BF-5C1895594B56}"/>
              </a:ext>
            </a:extLst>
          </p:cNvPr>
          <p:cNvSpPr txBox="1"/>
          <p:nvPr/>
        </p:nvSpPr>
        <p:spPr>
          <a:xfrm>
            <a:off x="922689" y="5171485"/>
            <a:ext cx="1675459" cy="369332"/>
          </a:xfrm>
          <a:prstGeom prst="rect">
            <a:avLst/>
          </a:prstGeom>
          <a:solidFill>
            <a:schemeClr val="bg2">
              <a:lumMod val="90000"/>
            </a:schemeClr>
          </a:solidFill>
        </p:spPr>
        <p:txBody>
          <a:bodyPr wrap="none" rtlCol="0">
            <a:spAutoFit/>
          </a:bodyPr>
          <a:lstStyle/>
          <a:p>
            <a:r>
              <a:rPr kumimoji="1" lang="en-US" altLang="ja-JP" dirty="0"/>
              <a:t>2</a:t>
            </a:r>
            <a:r>
              <a:rPr kumimoji="1" lang="ja-JP" altLang="en-US" dirty="0"/>
              <a:t>次元処理のみ</a:t>
            </a:r>
          </a:p>
        </p:txBody>
      </p:sp>
      <p:pic>
        <p:nvPicPr>
          <p:cNvPr id="7" name="Picture 2" descr="名古屋大学リーディング大学院プログラム合同シンポジウム">
            <a:extLst>
              <a:ext uri="{FF2B5EF4-FFF2-40B4-BE49-F238E27FC236}">
                <a16:creationId xmlns:a16="http://schemas.microsoft.com/office/drawing/2014/main" id="{165C764F-D806-EC88-32CF-3DB6BCF9BB4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72744" y="291897"/>
            <a:ext cx="911988" cy="551109"/>
          </a:xfrm>
          <a:prstGeom prst="rect">
            <a:avLst/>
          </a:prstGeom>
          <a:noFill/>
          <a:extLst>
            <a:ext uri="{909E8E84-426E-40DD-AFC4-6F175D3DCCD1}">
              <a14:hiddenFill xmlns:a14="http://schemas.microsoft.com/office/drawing/2010/main">
                <a:solidFill>
                  <a:srgbClr val="FFFFFF"/>
                </a:solidFill>
              </a14:hiddenFill>
            </a:ext>
          </a:extLst>
        </p:spPr>
      </p:pic>
      <p:cxnSp>
        <p:nvCxnSpPr>
          <p:cNvPr id="8" name="直線コネクタ 7">
            <a:extLst>
              <a:ext uri="{FF2B5EF4-FFF2-40B4-BE49-F238E27FC236}">
                <a16:creationId xmlns:a16="http://schemas.microsoft.com/office/drawing/2014/main" id="{25F35DAB-19B4-B633-9905-6DBC2FDBF88F}"/>
              </a:ext>
            </a:extLst>
          </p:cNvPr>
          <p:cNvCxnSpPr/>
          <p:nvPr/>
        </p:nvCxnSpPr>
        <p:spPr>
          <a:xfrm>
            <a:off x="405560" y="1197562"/>
            <a:ext cx="11380880" cy="0"/>
          </a:xfrm>
          <a:prstGeom prst="line">
            <a:avLst/>
          </a:prstGeom>
          <a:ln w="28575"/>
        </p:spPr>
        <p:style>
          <a:lnRef idx="1">
            <a:schemeClr val="dk1"/>
          </a:lnRef>
          <a:fillRef idx="0">
            <a:schemeClr val="dk1"/>
          </a:fillRef>
          <a:effectRef idx="0">
            <a:schemeClr val="dk1"/>
          </a:effectRef>
          <a:fontRef idx="minor">
            <a:schemeClr val="tx1"/>
          </a:fontRef>
        </p:style>
      </p:cxnSp>
      <p:sp>
        <p:nvSpPr>
          <p:cNvPr id="10" name="テキスト ボックス 9">
            <a:extLst>
              <a:ext uri="{FF2B5EF4-FFF2-40B4-BE49-F238E27FC236}">
                <a16:creationId xmlns:a16="http://schemas.microsoft.com/office/drawing/2014/main" id="{63DFC678-C58A-5B3B-1472-73AF492F1E8C}"/>
              </a:ext>
            </a:extLst>
          </p:cNvPr>
          <p:cNvSpPr txBox="1"/>
          <p:nvPr/>
        </p:nvSpPr>
        <p:spPr>
          <a:xfrm>
            <a:off x="902825" y="5567422"/>
            <a:ext cx="3070071" cy="369332"/>
          </a:xfrm>
          <a:prstGeom prst="rect">
            <a:avLst/>
          </a:prstGeom>
          <a:noFill/>
        </p:spPr>
        <p:txBody>
          <a:bodyPr wrap="none" rtlCol="0">
            <a:spAutoFit/>
          </a:bodyPr>
          <a:lstStyle/>
          <a:p>
            <a:r>
              <a:rPr kumimoji="1" lang="en-US" altLang="ja-JP"/>
              <a:t>3</a:t>
            </a:r>
            <a:r>
              <a:rPr kumimoji="1" lang="ja-JP" altLang="en-US" dirty="0"/>
              <a:t>次元ワイヤフレームではない</a:t>
            </a:r>
          </a:p>
        </p:txBody>
      </p:sp>
    </p:spTree>
    <p:extLst>
      <p:ext uri="{BB962C8B-B14F-4D97-AF65-F5344CB8AC3E}">
        <p14:creationId xmlns:p14="http://schemas.microsoft.com/office/powerpoint/2010/main" val="29424205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2020888" y="116632"/>
            <a:ext cx="7772400" cy="1143000"/>
          </a:xfrm>
        </p:spPr>
        <p:txBody>
          <a:bodyPr>
            <a:normAutofit/>
          </a:bodyPr>
          <a:lstStyle/>
          <a:p>
            <a:pPr algn="ctr"/>
            <a:r>
              <a:rPr lang="ja-JP" altLang="en-US" sz="2800" dirty="0">
                <a:latin typeface="ＭＳ Ｐゴシック" panose="020B0600070205080204" pitchFamily="50" charset="-128"/>
                <a:ea typeface="ＭＳ Ｐゴシック" panose="020B0600070205080204" pitchFamily="50" charset="-128"/>
              </a:rPr>
              <a:t>透視図の視点推定と</a:t>
            </a:r>
            <a:r>
              <a:rPr lang="en-US" altLang="ja-JP" sz="3200" dirty="0">
                <a:latin typeface="ＭＳ Ｐゴシック" panose="020B0600070205080204" pitchFamily="50" charset="-128"/>
                <a:ea typeface="ＭＳ Ｐゴシック" panose="020B0600070205080204" pitchFamily="50" charset="-128"/>
              </a:rPr>
              <a:t>Image based Modeling</a:t>
            </a:r>
            <a:endParaRPr lang="en-US" altLang="ja-JP" sz="2800" dirty="0">
              <a:latin typeface="ＭＳ Ｐゴシック" panose="020B0600070205080204" pitchFamily="50" charset="-128"/>
              <a:ea typeface="ＭＳ Ｐゴシック" panose="020B0600070205080204" pitchFamily="50" charset="-128"/>
            </a:endParaRPr>
          </a:p>
        </p:txBody>
      </p:sp>
      <p:grpSp>
        <p:nvGrpSpPr>
          <p:cNvPr id="32771" name="Group 10"/>
          <p:cNvGrpSpPr>
            <a:grpSpLocks/>
          </p:cNvGrpSpPr>
          <p:nvPr/>
        </p:nvGrpSpPr>
        <p:grpSpPr bwMode="auto">
          <a:xfrm>
            <a:off x="1639399" y="1424141"/>
            <a:ext cx="9017002" cy="4902200"/>
            <a:chOff x="312" y="1058"/>
            <a:chExt cx="5680" cy="3088"/>
          </a:xfrm>
        </p:grpSpPr>
        <p:pic>
          <p:nvPicPr>
            <p:cNvPr id="32775" name="Picture 4" descr="D:\images\kondo\img19.JP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312" y="1071"/>
              <a:ext cx="1658" cy="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5" descr="D:\images\kondo\img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8" y="1073"/>
              <a:ext cx="1692" cy="1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6" descr="D:\images\kondo\img2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78" y="1058"/>
              <a:ext cx="1714" cy="1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8" name="Text Box 7"/>
            <p:cNvSpPr txBox="1">
              <a:spLocks noChangeArrowheads="1"/>
            </p:cNvSpPr>
            <p:nvPr/>
          </p:nvSpPr>
          <p:spPr bwMode="auto">
            <a:xfrm>
              <a:off x="535" y="3855"/>
              <a:ext cx="1131"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400" dirty="0">
                  <a:solidFill>
                    <a:srgbClr val="C00000"/>
                  </a:solidFill>
                  <a:ea typeface="+mn-ea"/>
                  <a:cs typeface="Arial" panose="020B0604020202020204" pitchFamily="34" charset="0"/>
                </a:rPr>
                <a:t>2D Drawing</a:t>
              </a:r>
            </a:p>
          </p:txBody>
        </p:sp>
        <p:sp>
          <p:nvSpPr>
            <p:cNvPr id="32779" name="Text Box 8"/>
            <p:cNvSpPr txBox="1">
              <a:spLocks noChangeArrowheads="1"/>
            </p:cNvSpPr>
            <p:nvPr/>
          </p:nvSpPr>
          <p:spPr bwMode="auto">
            <a:xfrm>
              <a:off x="2345" y="3874"/>
              <a:ext cx="1516"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000" dirty="0">
                  <a:ea typeface="+mn-ea"/>
                  <a:cs typeface="Arial" panose="020B0604020202020204" pitchFamily="34" charset="0"/>
                </a:rPr>
                <a:t>Ray tracing method</a:t>
              </a:r>
            </a:p>
          </p:txBody>
        </p:sp>
        <p:sp>
          <p:nvSpPr>
            <p:cNvPr id="32780" name="Text Box 9"/>
            <p:cNvSpPr txBox="1">
              <a:spLocks noChangeArrowheads="1"/>
            </p:cNvSpPr>
            <p:nvPr/>
          </p:nvSpPr>
          <p:spPr bwMode="auto">
            <a:xfrm>
              <a:off x="4408" y="3887"/>
              <a:ext cx="1310"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000" dirty="0">
                  <a:ea typeface="+mn-ea"/>
                  <a:cs typeface="Arial" panose="020B0604020202020204" pitchFamily="34" charset="0"/>
                </a:rPr>
                <a:t>Image Synthesis</a:t>
              </a:r>
            </a:p>
          </p:txBody>
        </p:sp>
      </p:grpSp>
      <p:sp>
        <p:nvSpPr>
          <p:cNvPr id="32774" name="スライド番号プレースホルダー 1"/>
          <p:cNvSpPr>
            <a:spLocks noGrp="1"/>
          </p:cNvSpPr>
          <p:nvPr>
            <p:ph type="sldNum" sz="quarter" idx="12"/>
          </p:nvPr>
        </p:nvSpPr>
        <p:spPr>
          <a:noFill/>
        </p:spPr>
        <p:txBody>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fld id="{117CB473-919E-4357-B4A0-BBE3899A02C9}" type="slidenum">
              <a:rPr lang="en-US" altLang="ja-JP" sz="1400"/>
              <a:pPr eaLnBrk="1" hangingPunct="1">
                <a:spcBef>
                  <a:spcPct val="0"/>
                </a:spcBef>
                <a:buFontTx/>
                <a:buNone/>
              </a:pPr>
              <a:t>42</a:t>
            </a:fld>
            <a:endParaRPr lang="en-US" altLang="ja-JP" sz="1400"/>
          </a:p>
        </p:txBody>
      </p:sp>
      <p:pic>
        <p:nvPicPr>
          <p:cNvPr id="4915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46691" y="3765353"/>
            <a:ext cx="2613223" cy="2122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156"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4853385" y="3765354"/>
            <a:ext cx="2660597" cy="2122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157" name="Picture 5"/>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468"/>
          <a:stretch/>
        </p:blipFill>
        <p:spPr bwMode="auto">
          <a:xfrm>
            <a:off x="7947859" y="3738387"/>
            <a:ext cx="2696949" cy="2132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正方形/長方形 16"/>
          <p:cNvSpPr/>
          <p:nvPr/>
        </p:nvSpPr>
        <p:spPr>
          <a:xfrm>
            <a:off x="829061" y="6347243"/>
            <a:ext cx="10795518" cy="338554"/>
          </a:xfrm>
          <a:prstGeom prst="rect">
            <a:avLst/>
          </a:prstGeom>
        </p:spPr>
        <p:txBody>
          <a:bodyPr wrap="square">
            <a:spAutoFit/>
          </a:bodyPr>
          <a:lstStyle/>
          <a:p>
            <a:r>
              <a:rPr lang="ja-JP" altLang="en-US" sz="1600" dirty="0"/>
              <a:t>近藤邦雄</a:t>
            </a:r>
            <a:r>
              <a:rPr lang="en-US" altLang="ja-JP" sz="1600" dirty="0"/>
              <a:t>, </a:t>
            </a:r>
            <a:r>
              <a:rPr lang="ja-JP" altLang="en-US" sz="1600" dirty="0"/>
              <a:t>木村文彦</a:t>
            </a:r>
            <a:r>
              <a:rPr lang="en-US" altLang="ja-JP" sz="1600" dirty="0"/>
              <a:t>,</a:t>
            </a:r>
            <a:r>
              <a:rPr lang="ja-JP" altLang="en-US" sz="1600" dirty="0"/>
              <a:t>田嶋太郎</a:t>
            </a:r>
            <a:r>
              <a:rPr lang="en-US" altLang="ja-JP" sz="1600" dirty="0"/>
              <a:t>,</a:t>
            </a:r>
            <a:r>
              <a:rPr lang="ja-JP" altLang="en-US" sz="1600" dirty="0"/>
              <a:t>手描き透視図の視点推定とその応用</a:t>
            </a:r>
            <a:r>
              <a:rPr lang="en-US" altLang="ja-JP" sz="1600" dirty="0"/>
              <a:t>,</a:t>
            </a:r>
            <a:r>
              <a:rPr lang="ja-JP" altLang="en-US" sz="1600" dirty="0"/>
              <a:t>情報処理学会論文誌 </a:t>
            </a:r>
            <a:r>
              <a:rPr lang="en-US" altLang="ja-JP" sz="1600" dirty="0"/>
              <a:t>29(7), pp.686-693, 1988.7.15</a:t>
            </a:r>
            <a:endParaRPr lang="ja-JP" altLang="en-US" sz="1600" dirty="0"/>
          </a:p>
        </p:txBody>
      </p:sp>
      <p:sp>
        <p:nvSpPr>
          <p:cNvPr id="18" name="テキスト ボックス 1">
            <a:extLst>
              <a:ext uri="{FF2B5EF4-FFF2-40B4-BE49-F238E27FC236}">
                <a16:creationId xmlns:a16="http://schemas.microsoft.com/office/drawing/2014/main" id="{D1F742C4-4A4D-461F-8B45-ECC16D2C8FB6}"/>
              </a:ext>
            </a:extLst>
          </p:cNvPr>
          <p:cNvSpPr txBox="1">
            <a:spLocks noChangeArrowheads="1"/>
          </p:cNvSpPr>
          <p:nvPr/>
        </p:nvSpPr>
        <p:spPr bwMode="auto">
          <a:xfrm>
            <a:off x="151554" y="64558"/>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400" b="1" dirty="0">
                <a:solidFill>
                  <a:srgbClr val="C00000"/>
                </a:solidFill>
              </a:rPr>
              <a:t>1988</a:t>
            </a:r>
            <a:endParaRPr lang="ja-JP" altLang="en-US" sz="2400" dirty="0"/>
          </a:p>
        </p:txBody>
      </p:sp>
      <p:sp>
        <p:nvSpPr>
          <p:cNvPr id="2" name="テキスト ボックス 1">
            <a:extLst>
              <a:ext uri="{FF2B5EF4-FFF2-40B4-BE49-F238E27FC236}">
                <a16:creationId xmlns:a16="http://schemas.microsoft.com/office/drawing/2014/main" id="{A28F4DB3-1780-47C8-9019-5D9C8929F287}"/>
              </a:ext>
            </a:extLst>
          </p:cNvPr>
          <p:cNvSpPr txBox="1"/>
          <p:nvPr/>
        </p:nvSpPr>
        <p:spPr>
          <a:xfrm>
            <a:off x="4953448" y="1483350"/>
            <a:ext cx="1443024" cy="369332"/>
          </a:xfrm>
          <a:prstGeom prst="rect">
            <a:avLst/>
          </a:prstGeom>
          <a:noFill/>
        </p:spPr>
        <p:txBody>
          <a:bodyPr wrap="none" rtlCol="0">
            <a:spAutoFit/>
          </a:bodyPr>
          <a:lstStyle/>
          <a:p>
            <a:r>
              <a:rPr kumimoji="1" lang="en-US" altLang="ja-JP" b="1" dirty="0">
                <a:latin typeface="ＭＳ Ｐゴシック" panose="020B0600070205080204" pitchFamily="50" charset="-128"/>
                <a:ea typeface="ＭＳ Ｐゴシック" panose="020B0600070205080204" pitchFamily="50" charset="-128"/>
              </a:rPr>
              <a:t>3</a:t>
            </a:r>
            <a:r>
              <a:rPr kumimoji="1" lang="ja-JP" altLang="en-US" b="1" dirty="0">
                <a:latin typeface="ＭＳ Ｐゴシック" panose="020B0600070205080204" pitchFamily="50" charset="-128"/>
                <a:ea typeface="ＭＳ Ｐゴシック" panose="020B0600070205080204" pitchFamily="50" charset="-128"/>
              </a:rPr>
              <a:t>次元モデル</a:t>
            </a:r>
          </a:p>
        </p:txBody>
      </p:sp>
      <p:sp>
        <p:nvSpPr>
          <p:cNvPr id="19" name="テキスト ボックス 18">
            <a:extLst>
              <a:ext uri="{FF2B5EF4-FFF2-40B4-BE49-F238E27FC236}">
                <a16:creationId xmlns:a16="http://schemas.microsoft.com/office/drawing/2014/main" id="{3D343A5E-0E26-47AD-9691-84AE7C08EC38}"/>
              </a:ext>
            </a:extLst>
          </p:cNvPr>
          <p:cNvSpPr txBox="1"/>
          <p:nvPr/>
        </p:nvSpPr>
        <p:spPr>
          <a:xfrm>
            <a:off x="1641178" y="1474773"/>
            <a:ext cx="1234633" cy="369332"/>
          </a:xfrm>
          <a:prstGeom prst="rect">
            <a:avLst/>
          </a:prstGeom>
          <a:noFill/>
        </p:spPr>
        <p:txBody>
          <a:bodyPr wrap="none" rtlCol="0">
            <a:spAutoFit/>
          </a:bodyPr>
          <a:lstStyle/>
          <a:p>
            <a:r>
              <a:rPr lang="en-US" altLang="ja-JP" b="1" dirty="0">
                <a:latin typeface="ＭＳ Ｐゴシック" panose="020B0600070205080204" pitchFamily="50" charset="-128"/>
                <a:ea typeface="ＭＳ Ｐゴシック" panose="020B0600070205080204" pitchFamily="50" charset="-128"/>
              </a:rPr>
              <a:t>2</a:t>
            </a:r>
            <a:r>
              <a:rPr kumimoji="1" lang="ja-JP" altLang="en-US" b="1" dirty="0">
                <a:latin typeface="ＭＳ Ｐゴシック" panose="020B0600070205080204" pitchFamily="50" charset="-128"/>
                <a:ea typeface="ＭＳ Ｐゴシック" panose="020B0600070205080204" pitchFamily="50" charset="-128"/>
              </a:rPr>
              <a:t>次元図形</a:t>
            </a:r>
          </a:p>
        </p:txBody>
      </p:sp>
      <p:pic>
        <p:nvPicPr>
          <p:cNvPr id="3" name="Picture 2" descr="名古屋大学リーディング大学院プログラム合同シンポジウム">
            <a:extLst>
              <a:ext uri="{FF2B5EF4-FFF2-40B4-BE49-F238E27FC236}">
                <a16:creationId xmlns:a16="http://schemas.microsoft.com/office/drawing/2014/main" id="{5096F369-87E9-2283-33DE-5CFA4C683AA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972744" y="291897"/>
            <a:ext cx="911988" cy="551109"/>
          </a:xfrm>
          <a:prstGeom prst="rect">
            <a:avLst/>
          </a:prstGeom>
          <a:noFill/>
          <a:extLst>
            <a:ext uri="{909E8E84-426E-40DD-AFC4-6F175D3DCCD1}">
              <a14:hiddenFill xmlns:a14="http://schemas.microsoft.com/office/drawing/2010/main">
                <a:solidFill>
                  <a:srgbClr val="FFFFFF"/>
                </a:solidFill>
              </a14:hiddenFill>
            </a:ext>
          </a:extLst>
        </p:spPr>
      </p:pic>
      <p:cxnSp>
        <p:nvCxnSpPr>
          <p:cNvPr id="5" name="直線コネクタ 4">
            <a:extLst>
              <a:ext uri="{FF2B5EF4-FFF2-40B4-BE49-F238E27FC236}">
                <a16:creationId xmlns:a16="http://schemas.microsoft.com/office/drawing/2014/main" id="{A3F538AB-C13F-3E05-39D7-608AA9AEDA3C}"/>
              </a:ext>
            </a:extLst>
          </p:cNvPr>
          <p:cNvCxnSpPr/>
          <p:nvPr/>
        </p:nvCxnSpPr>
        <p:spPr>
          <a:xfrm>
            <a:off x="405560" y="1197562"/>
            <a:ext cx="11380880" cy="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82292752"/>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68500" y="427038"/>
            <a:ext cx="8229600" cy="562074"/>
          </a:xfrm>
        </p:spPr>
        <p:txBody>
          <a:bodyPr>
            <a:normAutofit fontScale="90000"/>
          </a:bodyPr>
          <a:lstStyle/>
          <a:p>
            <a:pPr algn="ctr"/>
            <a:r>
              <a:rPr lang="ja-JP" altLang="en-US" sz="3600" dirty="0">
                <a:latin typeface="ＭＳ Ｐゴシック" panose="020B0600070205080204" pitchFamily="50" charset="-128"/>
                <a:ea typeface="ＭＳ Ｐゴシック" panose="020B0600070205080204" pitchFamily="50" charset="-128"/>
              </a:rPr>
              <a:t>透視図の立体復元とその応用</a:t>
            </a:r>
          </a:p>
        </p:txBody>
      </p:sp>
      <p:sp>
        <p:nvSpPr>
          <p:cNvPr id="3" name="正方形/長方形 2"/>
          <p:cNvSpPr/>
          <p:nvPr/>
        </p:nvSpPr>
        <p:spPr>
          <a:xfrm>
            <a:off x="-207537" y="6312802"/>
            <a:ext cx="12598400" cy="338554"/>
          </a:xfrm>
          <a:prstGeom prst="rect">
            <a:avLst/>
          </a:prstGeom>
        </p:spPr>
        <p:txBody>
          <a:bodyPr wrap="square">
            <a:spAutoFit/>
          </a:bodyPr>
          <a:lstStyle/>
          <a:p>
            <a:pPr algn="ctr"/>
            <a:r>
              <a:rPr lang="ja-JP" altLang="en-US" sz="1600" dirty="0">
                <a:latin typeface="ＭＳ Ｐゴシック" panose="020B0600070205080204" pitchFamily="50" charset="-128"/>
                <a:ea typeface="ＭＳ Ｐゴシック" panose="020B0600070205080204" pitchFamily="50" charset="-128"/>
              </a:rPr>
              <a:t>近藤邦雄</a:t>
            </a:r>
            <a:r>
              <a:rPr lang="en-US" altLang="ja-JP" sz="1600" dirty="0">
                <a:latin typeface="ＭＳ Ｐゴシック" panose="020B0600070205080204" pitchFamily="50" charset="-128"/>
                <a:ea typeface="ＭＳ Ｐゴシック" panose="020B0600070205080204" pitchFamily="50" charset="-128"/>
              </a:rPr>
              <a:t>, </a:t>
            </a:r>
            <a:r>
              <a:rPr lang="ja-JP" altLang="en-US" sz="1600" dirty="0">
                <a:latin typeface="ＭＳ Ｐゴシック" panose="020B0600070205080204" pitchFamily="50" charset="-128"/>
                <a:ea typeface="ＭＳ Ｐゴシック" panose="020B0600070205080204" pitchFamily="50" charset="-128"/>
              </a:rPr>
              <a:t>木村文彦</a:t>
            </a:r>
            <a:r>
              <a:rPr lang="en-US" altLang="ja-JP" sz="1600" dirty="0">
                <a:latin typeface="ＭＳ Ｐゴシック" panose="020B0600070205080204" pitchFamily="50" charset="-128"/>
                <a:ea typeface="ＭＳ Ｐゴシック" panose="020B0600070205080204" pitchFamily="50" charset="-128"/>
              </a:rPr>
              <a:t>,</a:t>
            </a:r>
            <a:r>
              <a:rPr lang="ja-JP" altLang="en-US" sz="1600" dirty="0">
                <a:latin typeface="ＭＳ Ｐゴシック" panose="020B0600070205080204" pitchFamily="50" charset="-128"/>
                <a:ea typeface="ＭＳ Ｐゴシック" panose="020B0600070205080204" pitchFamily="50" charset="-128"/>
              </a:rPr>
              <a:t>田嶋太郎</a:t>
            </a:r>
            <a:r>
              <a:rPr lang="en-US" altLang="ja-JP" sz="1600" dirty="0">
                <a:latin typeface="ＭＳ Ｐゴシック" panose="020B0600070205080204" pitchFamily="50" charset="-128"/>
                <a:ea typeface="ＭＳ Ｐゴシック" panose="020B0600070205080204" pitchFamily="50" charset="-128"/>
              </a:rPr>
              <a:t>,</a:t>
            </a:r>
            <a:r>
              <a:rPr lang="ja-JP" altLang="en-US" sz="1600" dirty="0">
                <a:latin typeface="ＭＳ Ｐゴシック" panose="020B0600070205080204" pitchFamily="50" charset="-128"/>
                <a:ea typeface="ＭＳ Ｐゴシック" panose="020B0600070205080204" pitchFamily="50" charset="-128"/>
              </a:rPr>
              <a:t>手描き透視図の視点推定とその応用</a:t>
            </a:r>
            <a:r>
              <a:rPr lang="en-US" altLang="ja-JP" sz="1600" dirty="0">
                <a:latin typeface="ＭＳ Ｐゴシック" panose="020B0600070205080204" pitchFamily="50" charset="-128"/>
                <a:ea typeface="ＭＳ Ｐゴシック" panose="020B0600070205080204" pitchFamily="50" charset="-128"/>
              </a:rPr>
              <a:t>,</a:t>
            </a:r>
            <a:r>
              <a:rPr lang="ja-JP" altLang="en-US" sz="1600" dirty="0">
                <a:latin typeface="ＭＳ Ｐゴシック" panose="020B0600070205080204" pitchFamily="50" charset="-128"/>
                <a:ea typeface="ＭＳ Ｐゴシック" panose="020B0600070205080204" pitchFamily="50" charset="-128"/>
              </a:rPr>
              <a:t>情報処理学会論文誌 </a:t>
            </a:r>
            <a:r>
              <a:rPr lang="en-US" altLang="ja-JP" sz="1600" dirty="0">
                <a:latin typeface="ＭＳ Ｐゴシック" panose="020B0600070205080204" pitchFamily="50" charset="-128"/>
                <a:ea typeface="ＭＳ Ｐゴシック" panose="020B0600070205080204" pitchFamily="50" charset="-128"/>
              </a:rPr>
              <a:t>29(7), pp.686-693, 1988.7.15</a:t>
            </a:r>
            <a:endParaRPr lang="ja-JP" altLang="en-US" sz="1600" dirty="0">
              <a:latin typeface="ＭＳ Ｐゴシック" panose="020B0600070205080204" pitchFamily="50" charset="-128"/>
              <a:ea typeface="ＭＳ Ｐゴシック" panose="020B0600070205080204" pitchFamily="50" charset="-128"/>
            </a:endParaRPr>
          </a:p>
        </p:txBody>
      </p:sp>
      <p:pic>
        <p:nvPicPr>
          <p:cNvPr id="501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0104" y="1742977"/>
            <a:ext cx="3628537" cy="4660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1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8961" y="1712969"/>
            <a:ext cx="3515286" cy="4621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テキスト ボックス 4"/>
          <p:cNvSpPr txBox="1"/>
          <p:nvPr/>
        </p:nvSpPr>
        <p:spPr>
          <a:xfrm>
            <a:off x="2064984" y="1293283"/>
            <a:ext cx="3544560" cy="369332"/>
          </a:xfrm>
          <a:prstGeom prst="rect">
            <a:avLst/>
          </a:prstGeom>
          <a:noFill/>
        </p:spPr>
        <p:txBody>
          <a:bodyPr wrap="none" rtlCol="0">
            <a:spAutoFit/>
          </a:bodyPr>
          <a:lstStyle/>
          <a:p>
            <a:r>
              <a:rPr lang="ja-JP" altLang="en-US" dirty="0"/>
              <a:t>透視図を用いた</a:t>
            </a:r>
            <a:r>
              <a:rPr lang="en-US" altLang="ja-JP" dirty="0"/>
              <a:t>3</a:t>
            </a:r>
            <a:r>
              <a:rPr lang="ja-JP" altLang="en-US" dirty="0"/>
              <a:t>次元モデル生成</a:t>
            </a:r>
          </a:p>
        </p:txBody>
      </p:sp>
      <p:sp>
        <p:nvSpPr>
          <p:cNvPr id="9" name="テキスト ボックス 8"/>
          <p:cNvSpPr txBox="1"/>
          <p:nvPr/>
        </p:nvSpPr>
        <p:spPr>
          <a:xfrm>
            <a:off x="6951599" y="1318238"/>
            <a:ext cx="2610010" cy="369332"/>
          </a:xfrm>
          <a:prstGeom prst="rect">
            <a:avLst/>
          </a:prstGeom>
          <a:noFill/>
        </p:spPr>
        <p:txBody>
          <a:bodyPr wrap="none" rtlCol="0">
            <a:spAutoFit/>
          </a:bodyPr>
          <a:lstStyle/>
          <a:p>
            <a:r>
              <a:rPr lang="ja-JP" altLang="en-US" dirty="0"/>
              <a:t>画像への</a:t>
            </a:r>
            <a:r>
              <a:rPr lang="en-US" altLang="ja-JP" dirty="0"/>
              <a:t>3</a:t>
            </a:r>
            <a:r>
              <a:rPr lang="ja-JP" altLang="en-US" dirty="0"/>
              <a:t>次元形状合成</a:t>
            </a:r>
          </a:p>
        </p:txBody>
      </p:sp>
      <p:sp>
        <p:nvSpPr>
          <p:cNvPr id="10" name="テキスト ボックス 1">
            <a:extLst>
              <a:ext uri="{FF2B5EF4-FFF2-40B4-BE49-F238E27FC236}">
                <a16:creationId xmlns:a16="http://schemas.microsoft.com/office/drawing/2014/main" id="{34EB2A2B-F849-4E37-9FEB-7A03089E4896}"/>
              </a:ext>
            </a:extLst>
          </p:cNvPr>
          <p:cNvSpPr txBox="1">
            <a:spLocks noChangeArrowheads="1"/>
          </p:cNvSpPr>
          <p:nvPr/>
        </p:nvSpPr>
        <p:spPr bwMode="auto">
          <a:xfrm>
            <a:off x="151554" y="64558"/>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400" b="1" dirty="0">
                <a:solidFill>
                  <a:srgbClr val="C00000"/>
                </a:solidFill>
              </a:rPr>
              <a:t>1988</a:t>
            </a:r>
            <a:endParaRPr lang="ja-JP" altLang="en-US" sz="2400" dirty="0"/>
          </a:p>
        </p:txBody>
      </p:sp>
      <p:sp>
        <p:nvSpPr>
          <p:cNvPr id="4" name="スライド番号プレースホルダー 3">
            <a:extLst>
              <a:ext uri="{FF2B5EF4-FFF2-40B4-BE49-F238E27FC236}">
                <a16:creationId xmlns:a16="http://schemas.microsoft.com/office/drawing/2014/main" id="{0F25459C-9151-4E54-87DA-6FCC1A129056}"/>
              </a:ext>
            </a:extLst>
          </p:cNvPr>
          <p:cNvSpPr>
            <a:spLocks noGrp="1"/>
          </p:cNvSpPr>
          <p:nvPr>
            <p:ph type="sldNum" sz="quarter" idx="12"/>
          </p:nvPr>
        </p:nvSpPr>
        <p:spPr>
          <a:xfrm>
            <a:off x="9322699" y="6380626"/>
            <a:ext cx="2743200" cy="365125"/>
          </a:xfrm>
        </p:spPr>
        <p:txBody>
          <a:bodyPr/>
          <a:lstStyle/>
          <a:p>
            <a:fld id="{011825E6-0B3D-4B55-894C-2300E3F058C0}" type="slidenum">
              <a:rPr kumimoji="1" lang="ja-JP" altLang="en-US" smtClean="0"/>
              <a:t>43</a:t>
            </a:fld>
            <a:endParaRPr kumimoji="1" lang="ja-JP" altLang="en-US"/>
          </a:p>
        </p:txBody>
      </p:sp>
      <p:pic>
        <p:nvPicPr>
          <p:cNvPr id="6" name="Picture 2" descr="名古屋大学リーディング大学院プログラム合同シンポジウム">
            <a:extLst>
              <a:ext uri="{FF2B5EF4-FFF2-40B4-BE49-F238E27FC236}">
                <a16:creationId xmlns:a16="http://schemas.microsoft.com/office/drawing/2014/main" id="{9A7F6EB6-48B4-9E69-A3DE-B68453526A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72744" y="179930"/>
            <a:ext cx="911988" cy="551109"/>
          </a:xfrm>
          <a:prstGeom prst="rect">
            <a:avLst/>
          </a:prstGeom>
          <a:noFill/>
          <a:extLst>
            <a:ext uri="{909E8E84-426E-40DD-AFC4-6F175D3DCCD1}">
              <a14:hiddenFill xmlns:a14="http://schemas.microsoft.com/office/drawing/2010/main">
                <a:solidFill>
                  <a:srgbClr val="FFFFFF"/>
                </a:solidFill>
              </a14:hiddenFill>
            </a:ext>
          </a:extLst>
        </p:spPr>
      </p:pic>
      <p:cxnSp>
        <p:nvCxnSpPr>
          <p:cNvPr id="7" name="直線コネクタ 6">
            <a:extLst>
              <a:ext uri="{FF2B5EF4-FFF2-40B4-BE49-F238E27FC236}">
                <a16:creationId xmlns:a16="http://schemas.microsoft.com/office/drawing/2014/main" id="{C0766BBB-EFD0-3712-9354-7C0603FD86FF}"/>
              </a:ext>
            </a:extLst>
          </p:cNvPr>
          <p:cNvCxnSpPr/>
          <p:nvPr/>
        </p:nvCxnSpPr>
        <p:spPr>
          <a:xfrm>
            <a:off x="405560" y="1197562"/>
            <a:ext cx="11380880" cy="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65598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507E03B2-E99E-443C-8B31-4CFFE2C7CEB8}"/>
              </a:ext>
            </a:extLst>
          </p:cNvPr>
          <p:cNvSpPr>
            <a:spLocks noGrp="1" noChangeArrowheads="1"/>
          </p:cNvSpPr>
          <p:nvPr>
            <p:ph type="title"/>
          </p:nvPr>
        </p:nvSpPr>
        <p:spPr/>
        <p:txBody>
          <a:bodyPr>
            <a:normAutofit/>
          </a:bodyPr>
          <a:lstStyle/>
          <a:p>
            <a:pPr algn="ctr"/>
            <a:r>
              <a:rPr lang="ja-JP" altLang="en-US" sz="3600" dirty="0">
                <a:latin typeface="ＭＳ Ｐゴシック" panose="020B0600070205080204" pitchFamily="50" charset="-128"/>
                <a:ea typeface="ＭＳ Ｐゴシック" panose="020B0600070205080204" pitchFamily="50" charset="-128"/>
              </a:rPr>
              <a:t>写真からの建築物の再構成</a:t>
            </a:r>
          </a:p>
        </p:txBody>
      </p:sp>
      <p:pic>
        <p:nvPicPr>
          <p:cNvPr id="20483" name="Picture 5" descr="fig199pers">
            <a:extLst>
              <a:ext uri="{FF2B5EF4-FFF2-40B4-BE49-F238E27FC236}">
                <a16:creationId xmlns:a16="http://schemas.microsoft.com/office/drawing/2014/main" id="{5DC3B271-F01E-4C22-A4D6-9D8D3A4CC9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5679" y="1367175"/>
            <a:ext cx="7633232" cy="4744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a:extLst>
              <a:ext uri="{FF2B5EF4-FFF2-40B4-BE49-F238E27FC236}">
                <a16:creationId xmlns:a16="http://schemas.microsoft.com/office/drawing/2014/main" id="{87F7C44D-6C7E-4EAD-8528-54EBCFE77C4E}"/>
              </a:ext>
            </a:extLst>
          </p:cNvPr>
          <p:cNvSpPr/>
          <p:nvPr/>
        </p:nvSpPr>
        <p:spPr>
          <a:xfrm>
            <a:off x="3623920" y="6183648"/>
            <a:ext cx="6253635" cy="369332"/>
          </a:xfrm>
          <a:prstGeom prst="rect">
            <a:avLst/>
          </a:prstGeom>
        </p:spPr>
        <p:txBody>
          <a:bodyPr wrap="none">
            <a:spAutoFit/>
          </a:bodyPr>
          <a:lstStyle/>
          <a:p>
            <a:r>
              <a:rPr lang="ja-JP" altLang="en-US" dirty="0"/>
              <a:t>F.ホーエンベルグ,技術における構成幾何学,日本評論社，</a:t>
            </a:r>
            <a:r>
              <a:rPr lang="ja-JP" altLang="en-US" dirty="0">
                <a:solidFill>
                  <a:srgbClr val="FF0000"/>
                </a:solidFill>
              </a:rPr>
              <a:t>1969</a:t>
            </a:r>
          </a:p>
        </p:txBody>
      </p:sp>
      <p:sp>
        <p:nvSpPr>
          <p:cNvPr id="3" name="スライド番号プレースホルダー 2">
            <a:extLst>
              <a:ext uri="{FF2B5EF4-FFF2-40B4-BE49-F238E27FC236}">
                <a16:creationId xmlns:a16="http://schemas.microsoft.com/office/drawing/2014/main" id="{3123462A-5C7D-45F5-8C22-0EF5267120DA}"/>
              </a:ext>
            </a:extLst>
          </p:cNvPr>
          <p:cNvSpPr>
            <a:spLocks noGrp="1"/>
          </p:cNvSpPr>
          <p:nvPr>
            <p:ph type="sldNum" sz="quarter" idx="12"/>
          </p:nvPr>
        </p:nvSpPr>
        <p:spPr/>
        <p:txBody>
          <a:bodyPr/>
          <a:lstStyle/>
          <a:p>
            <a:fld id="{011825E6-0B3D-4B55-894C-2300E3F058C0}" type="slidenum">
              <a:rPr kumimoji="1" lang="ja-JP" altLang="en-US" smtClean="0"/>
              <a:t>44</a:t>
            </a:fld>
            <a:endParaRPr kumimoji="1" lang="ja-JP" altLang="en-US"/>
          </a:p>
        </p:txBody>
      </p:sp>
      <p:sp>
        <p:nvSpPr>
          <p:cNvPr id="4" name="テキスト ボックス 3">
            <a:extLst>
              <a:ext uri="{FF2B5EF4-FFF2-40B4-BE49-F238E27FC236}">
                <a16:creationId xmlns:a16="http://schemas.microsoft.com/office/drawing/2014/main" id="{A3D2135E-8579-DCBB-9EA0-1D8AAF2BC45A}"/>
              </a:ext>
            </a:extLst>
          </p:cNvPr>
          <p:cNvSpPr txBox="1"/>
          <p:nvPr/>
        </p:nvSpPr>
        <p:spPr>
          <a:xfrm>
            <a:off x="601430" y="584481"/>
            <a:ext cx="2236510" cy="400110"/>
          </a:xfrm>
          <a:prstGeom prst="rect">
            <a:avLst/>
          </a:prstGeom>
          <a:solidFill>
            <a:schemeClr val="accent6">
              <a:lumMod val="40000"/>
              <a:lumOff val="60000"/>
            </a:schemeClr>
          </a:solidFill>
        </p:spPr>
        <p:txBody>
          <a:bodyPr wrap="none" rtlCol="0">
            <a:spAutoFit/>
          </a:bodyPr>
          <a:lstStyle/>
          <a:p>
            <a:r>
              <a:rPr kumimoji="1" lang="ja-JP" altLang="en-US" sz="2000" dirty="0"/>
              <a:t>図学研究の必要性</a:t>
            </a:r>
          </a:p>
        </p:txBody>
      </p:sp>
      <p:cxnSp>
        <p:nvCxnSpPr>
          <p:cNvPr id="5" name="直線コネクタ 4">
            <a:extLst>
              <a:ext uri="{FF2B5EF4-FFF2-40B4-BE49-F238E27FC236}">
                <a16:creationId xmlns:a16="http://schemas.microsoft.com/office/drawing/2014/main" id="{B7B76949-2901-CC59-A2DE-FD75674B3217}"/>
              </a:ext>
            </a:extLst>
          </p:cNvPr>
          <p:cNvCxnSpPr/>
          <p:nvPr/>
        </p:nvCxnSpPr>
        <p:spPr>
          <a:xfrm>
            <a:off x="405560" y="1197562"/>
            <a:ext cx="11380880" cy="0"/>
          </a:xfrm>
          <a:prstGeom prst="line">
            <a:avLst/>
          </a:prstGeom>
          <a:ln w="28575"/>
        </p:spPr>
        <p:style>
          <a:lnRef idx="1">
            <a:schemeClr val="dk1"/>
          </a:lnRef>
          <a:fillRef idx="0">
            <a:schemeClr val="dk1"/>
          </a:fillRef>
          <a:effectRef idx="0">
            <a:schemeClr val="dk1"/>
          </a:effectRef>
          <a:fontRef idx="minor">
            <a:schemeClr val="tx1"/>
          </a:fontRef>
        </p:style>
      </p:cxnSp>
      <p:sp>
        <p:nvSpPr>
          <p:cNvPr id="7" name="テキスト ボックス 6">
            <a:extLst>
              <a:ext uri="{FF2B5EF4-FFF2-40B4-BE49-F238E27FC236}">
                <a16:creationId xmlns:a16="http://schemas.microsoft.com/office/drawing/2014/main" id="{8AD1B2ED-39EE-561D-A61D-1B8D648DCBC0}"/>
              </a:ext>
            </a:extLst>
          </p:cNvPr>
          <p:cNvSpPr txBox="1"/>
          <p:nvPr/>
        </p:nvSpPr>
        <p:spPr>
          <a:xfrm>
            <a:off x="259265" y="89210"/>
            <a:ext cx="922764" cy="461665"/>
          </a:xfrm>
          <a:prstGeom prst="rect">
            <a:avLst/>
          </a:prstGeom>
          <a:noFill/>
        </p:spPr>
        <p:txBody>
          <a:bodyPr wrap="square">
            <a:spAutoFit/>
          </a:bodyPr>
          <a:lstStyle/>
          <a:p>
            <a:pPr eaLnBrk="1" hangingPunct="1">
              <a:spcBef>
                <a:spcPct val="0"/>
              </a:spcBef>
              <a:buFontTx/>
              <a:buNone/>
            </a:pPr>
            <a:r>
              <a:rPr lang="en-US" altLang="ja-JP" sz="2400" b="1" dirty="0">
                <a:solidFill>
                  <a:srgbClr val="C00000"/>
                </a:solidFill>
                <a:latin typeface="Arial" panose="020B0604020202020204" pitchFamily="34" charset="0"/>
                <a:cs typeface="Arial" panose="020B0604020202020204" pitchFamily="34" charset="0"/>
              </a:rPr>
              <a:t>1969</a:t>
            </a:r>
            <a:endParaRPr lang="ja-JP" altLang="en-US" sz="2400" dirty="0">
              <a:latin typeface="Arial" panose="020B0604020202020204" pitchFamily="34" charset="0"/>
              <a:cs typeface="Arial" panose="020B0604020202020204" pitchFamily="34" charset="0"/>
            </a:endParaRPr>
          </a:p>
        </p:txBody>
      </p:sp>
      <p:sp>
        <p:nvSpPr>
          <p:cNvPr id="6" name="テキスト ボックス 5">
            <a:extLst>
              <a:ext uri="{FF2B5EF4-FFF2-40B4-BE49-F238E27FC236}">
                <a16:creationId xmlns:a16="http://schemas.microsoft.com/office/drawing/2014/main" id="{8B74D0A0-2879-31A8-75F3-3E20780EF452}"/>
              </a:ext>
            </a:extLst>
          </p:cNvPr>
          <p:cNvSpPr txBox="1"/>
          <p:nvPr/>
        </p:nvSpPr>
        <p:spPr>
          <a:xfrm>
            <a:off x="715618" y="1381539"/>
            <a:ext cx="1773242" cy="646331"/>
          </a:xfrm>
          <a:prstGeom prst="rect">
            <a:avLst/>
          </a:prstGeom>
          <a:noFill/>
        </p:spPr>
        <p:txBody>
          <a:bodyPr wrap="none" rtlCol="0">
            <a:spAutoFit/>
          </a:bodyPr>
          <a:lstStyle/>
          <a:p>
            <a:r>
              <a:rPr kumimoji="1" lang="ja-JP" altLang="en-US" dirty="0"/>
              <a:t>視点推定方法を</a:t>
            </a:r>
            <a:endParaRPr kumimoji="1" lang="en-US" altLang="ja-JP" dirty="0"/>
          </a:p>
          <a:p>
            <a:r>
              <a:rPr kumimoji="1" lang="ja-JP" altLang="en-US" dirty="0"/>
              <a:t>見つけた後に</a:t>
            </a:r>
          </a:p>
        </p:txBody>
      </p:sp>
      <p:sp>
        <p:nvSpPr>
          <p:cNvPr id="8" name="テキスト ボックス 7">
            <a:extLst>
              <a:ext uri="{FF2B5EF4-FFF2-40B4-BE49-F238E27FC236}">
                <a16:creationId xmlns:a16="http://schemas.microsoft.com/office/drawing/2014/main" id="{866935D5-6E6E-500F-3960-2003FD7D1C27}"/>
              </a:ext>
            </a:extLst>
          </p:cNvPr>
          <p:cNvSpPr txBox="1"/>
          <p:nvPr/>
        </p:nvSpPr>
        <p:spPr>
          <a:xfrm>
            <a:off x="593766" y="6068291"/>
            <a:ext cx="2646878" cy="400110"/>
          </a:xfrm>
          <a:prstGeom prst="rect">
            <a:avLst/>
          </a:prstGeom>
          <a:solidFill>
            <a:srgbClr val="FCF2C8"/>
          </a:solidFill>
        </p:spPr>
        <p:txBody>
          <a:bodyPr wrap="none" rtlCol="0">
            <a:spAutoFit/>
          </a:bodyPr>
          <a:lstStyle/>
          <a:p>
            <a:r>
              <a:rPr kumimoji="1" lang="en-US" altLang="ja-JP" sz="2000" b="1" dirty="0">
                <a:latin typeface="Arial" panose="020B0604020202020204" pitchFamily="34" charset="0"/>
                <a:cs typeface="Arial" panose="020B0604020202020204" pitchFamily="34" charset="0"/>
              </a:rPr>
              <a:t>Interactive Graphics</a:t>
            </a:r>
            <a:endParaRPr kumimoji="1" lang="ja-JP" alt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9045571"/>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en-US" altLang="ja-JP" dirty="0">
                <a:latin typeface="ＭＳ Ｐゴシック" panose="020B0600070205080204" pitchFamily="50" charset="-128"/>
                <a:ea typeface="ＭＳ Ｐゴシック" panose="020B0600070205080204" pitchFamily="50" charset="-128"/>
              </a:rPr>
              <a:t>Image based Rendering &amp; Modeling</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3" name="正方形/長方形 2"/>
          <p:cNvSpPr/>
          <p:nvPr/>
        </p:nvSpPr>
        <p:spPr>
          <a:xfrm>
            <a:off x="2255033" y="6027003"/>
            <a:ext cx="8712968" cy="861774"/>
          </a:xfrm>
          <a:prstGeom prst="rect">
            <a:avLst/>
          </a:prstGeom>
        </p:spPr>
        <p:txBody>
          <a:bodyPr wrap="square">
            <a:spAutoFit/>
          </a:bodyPr>
          <a:lstStyle/>
          <a:p>
            <a:r>
              <a:rPr lang="en-US" altLang="ja-JP" b="1" dirty="0">
                <a:solidFill>
                  <a:srgbClr val="FF0000"/>
                </a:solidFill>
              </a:rPr>
              <a:t>Paul E. </a:t>
            </a:r>
            <a:r>
              <a:rPr lang="en-US" altLang="ja-JP" b="1" dirty="0" err="1">
                <a:solidFill>
                  <a:srgbClr val="FF0000"/>
                </a:solidFill>
              </a:rPr>
              <a:t>Debevec</a:t>
            </a:r>
            <a:r>
              <a:rPr lang="en-US" altLang="ja-JP" sz="1600" b="1" dirty="0"/>
              <a:t>, </a:t>
            </a:r>
            <a:r>
              <a:rPr lang="en-US" altLang="ja-JP" sz="1600" dirty="0"/>
              <a:t>Camillo J. Taylor, and </a:t>
            </a:r>
            <a:r>
              <a:rPr lang="en-US" altLang="ja-JP" sz="1600" dirty="0" err="1"/>
              <a:t>Jitendra</a:t>
            </a:r>
            <a:r>
              <a:rPr lang="en-US" altLang="ja-JP" sz="1600" dirty="0"/>
              <a:t> Malik. Modeling and Rendering Architecture from Photographs. In SIGGRAPH '96, August 1996.</a:t>
            </a:r>
            <a:br>
              <a:rPr lang="en-US" altLang="ja-JP" sz="1600" dirty="0"/>
            </a:br>
            <a:endParaRPr lang="ja-JP" altLang="en-US" sz="1600" dirty="0"/>
          </a:p>
        </p:txBody>
      </p:sp>
      <p:pic>
        <p:nvPicPr>
          <p:cNvPr id="19458" name="Picture 2" descr="http://www.pauldebevec.com/Research/campanile-reconstruc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6446" y="1264318"/>
            <a:ext cx="7560840" cy="4713122"/>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1">
            <a:extLst>
              <a:ext uri="{FF2B5EF4-FFF2-40B4-BE49-F238E27FC236}">
                <a16:creationId xmlns:a16="http://schemas.microsoft.com/office/drawing/2014/main" id="{57A3AD79-DA83-428F-9A1A-78EEC446B287}"/>
              </a:ext>
            </a:extLst>
          </p:cNvPr>
          <p:cNvSpPr txBox="1">
            <a:spLocks noChangeArrowheads="1"/>
          </p:cNvSpPr>
          <p:nvPr/>
        </p:nvSpPr>
        <p:spPr bwMode="auto">
          <a:xfrm>
            <a:off x="282184" y="118753"/>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400" b="1" dirty="0">
                <a:solidFill>
                  <a:srgbClr val="C00000"/>
                </a:solidFill>
              </a:rPr>
              <a:t>1996</a:t>
            </a:r>
            <a:endParaRPr lang="ja-JP" altLang="en-US" sz="2400" dirty="0"/>
          </a:p>
        </p:txBody>
      </p:sp>
      <p:sp>
        <p:nvSpPr>
          <p:cNvPr id="5" name="スライド番号プレースホルダー 4">
            <a:extLst>
              <a:ext uri="{FF2B5EF4-FFF2-40B4-BE49-F238E27FC236}">
                <a16:creationId xmlns:a16="http://schemas.microsoft.com/office/drawing/2014/main" id="{8C5DAED8-1E97-4E54-BB2E-45AEB3BA82BC}"/>
              </a:ext>
            </a:extLst>
          </p:cNvPr>
          <p:cNvSpPr>
            <a:spLocks noGrp="1"/>
          </p:cNvSpPr>
          <p:nvPr>
            <p:ph type="sldNum" sz="quarter" idx="12"/>
          </p:nvPr>
        </p:nvSpPr>
        <p:spPr>
          <a:xfrm>
            <a:off x="9330792" y="6356350"/>
            <a:ext cx="2743200" cy="365125"/>
          </a:xfrm>
        </p:spPr>
        <p:txBody>
          <a:bodyPr/>
          <a:lstStyle/>
          <a:p>
            <a:fld id="{011825E6-0B3D-4B55-894C-2300E3F058C0}" type="slidenum">
              <a:rPr kumimoji="1" lang="ja-JP" altLang="en-US" smtClean="0"/>
              <a:t>45</a:t>
            </a:fld>
            <a:endParaRPr kumimoji="1" lang="ja-JP" altLang="en-US"/>
          </a:p>
        </p:txBody>
      </p:sp>
      <p:cxnSp>
        <p:nvCxnSpPr>
          <p:cNvPr id="4" name="直線コネクタ 3">
            <a:extLst>
              <a:ext uri="{FF2B5EF4-FFF2-40B4-BE49-F238E27FC236}">
                <a16:creationId xmlns:a16="http://schemas.microsoft.com/office/drawing/2014/main" id="{847D2C52-A074-B415-0194-DD7DB5E7D0D3}"/>
              </a:ext>
            </a:extLst>
          </p:cNvPr>
          <p:cNvCxnSpPr/>
          <p:nvPr/>
        </p:nvCxnSpPr>
        <p:spPr>
          <a:xfrm>
            <a:off x="405560" y="1130656"/>
            <a:ext cx="11380880" cy="0"/>
          </a:xfrm>
          <a:prstGeom prst="line">
            <a:avLst/>
          </a:prstGeom>
          <a:ln w="28575"/>
        </p:spPr>
        <p:style>
          <a:lnRef idx="1">
            <a:schemeClr val="dk1"/>
          </a:lnRef>
          <a:fillRef idx="0">
            <a:schemeClr val="dk1"/>
          </a:fillRef>
          <a:effectRef idx="0">
            <a:schemeClr val="dk1"/>
          </a:effectRef>
          <a:fontRef idx="minor">
            <a:schemeClr val="tx1"/>
          </a:fontRef>
        </p:style>
      </p:cxnSp>
      <p:sp>
        <p:nvSpPr>
          <p:cNvPr id="7" name="テキスト ボックス 6">
            <a:extLst>
              <a:ext uri="{FF2B5EF4-FFF2-40B4-BE49-F238E27FC236}">
                <a16:creationId xmlns:a16="http://schemas.microsoft.com/office/drawing/2014/main" id="{C03DBBEA-0179-77F2-FD40-7D54D16138F6}"/>
              </a:ext>
            </a:extLst>
          </p:cNvPr>
          <p:cNvSpPr txBox="1"/>
          <p:nvPr/>
        </p:nvSpPr>
        <p:spPr>
          <a:xfrm>
            <a:off x="284480" y="549066"/>
            <a:ext cx="1399354" cy="369332"/>
          </a:xfrm>
          <a:prstGeom prst="rect">
            <a:avLst/>
          </a:prstGeom>
          <a:solidFill>
            <a:schemeClr val="accent6">
              <a:lumMod val="40000"/>
              <a:lumOff val="60000"/>
            </a:schemeClr>
          </a:solidFill>
        </p:spPr>
        <p:txBody>
          <a:bodyPr wrap="square" rtlCol="0">
            <a:spAutoFit/>
          </a:bodyPr>
          <a:lstStyle/>
          <a:p>
            <a:r>
              <a:rPr kumimoji="1" lang="ja-JP" altLang="en-US" dirty="0"/>
              <a:t>研究の展開</a:t>
            </a:r>
          </a:p>
        </p:txBody>
      </p:sp>
      <p:sp>
        <p:nvSpPr>
          <p:cNvPr id="8" name="テキスト ボックス 7">
            <a:extLst>
              <a:ext uri="{FF2B5EF4-FFF2-40B4-BE49-F238E27FC236}">
                <a16:creationId xmlns:a16="http://schemas.microsoft.com/office/drawing/2014/main" id="{37564B2F-DD71-D5D2-1D8D-1C56532789B8}"/>
              </a:ext>
            </a:extLst>
          </p:cNvPr>
          <p:cNvSpPr txBox="1"/>
          <p:nvPr/>
        </p:nvSpPr>
        <p:spPr>
          <a:xfrm>
            <a:off x="475013" y="1389413"/>
            <a:ext cx="1519968" cy="369332"/>
          </a:xfrm>
          <a:prstGeom prst="rect">
            <a:avLst/>
          </a:prstGeom>
          <a:noFill/>
        </p:spPr>
        <p:txBody>
          <a:bodyPr wrap="none" rtlCol="0">
            <a:spAutoFit/>
          </a:bodyPr>
          <a:lstStyle/>
          <a:p>
            <a:r>
              <a:rPr kumimoji="1" lang="ja-JP" altLang="en-US" dirty="0"/>
              <a:t>およそ</a:t>
            </a:r>
            <a:r>
              <a:rPr kumimoji="1" lang="en-US" altLang="ja-JP" dirty="0"/>
              <a:t>30</a:t>
            </a:r>
            <a:r>
              <a:rPr kumimoji="1" lang="ja-JP" altLang="en-US" dirty="0"/>
              <a:t>年後</a:t>
            </a:r>
          </a:p>
        </p:txBody>
      </p:sp>
    </p:spTree>
    <p:extLst>
      <p:ext uri="{BB962C8B-B14F-4D97-AF65-F5344CB8AC3E}">
        <p14:creationId xmlns:p14="http://schemas.microsoft.com/office/powerpoint/2010/main" val="17580802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4557C9-90C9-4944-88F0-92B17BD8854A}"/>
              </a:ext>
            </a:extLst>
          </p:cNvPr>
          <p:cNvSpPr>
            <a:spLocks noGrp="1"/>
          </p:cNvSpPr>
          <p:nvPr>
            <p:ph type="title"/>
          </p:nvPr>
        </p:nvSpPr>
        <p:spPr>
          <a:solidFill>
            <a:schemeClr val="accent3">
              <a:lumMod val="20000"/>
              <a:lumOff val="80000"/>
            </a:schemeClr>
          </a:solidFill>
        </p:spPr>
        <p:txBody>
          <a:bodyPr/>
          <a:lstStyle/>
          <a:p>
            <a:r>
              <a:rPr kumimoji="1" lang="ja-JP" altLang="en-US" dirty="0">
                <a:solidFill>
                  <a:schemeClr val="tx1">
                    <a:lumMod val="75000"/>
                    <a:lumOff val="25000"/>
                  </a:schemeClr>
                </a:solidFill>
                <a:latin typeface="ＭＳ Ｐゴシック" panose="020B0600070205080204" pitchFamily="50" charset="-128"/>
                <a:ea typeface="ＭＳ Ｐゴシック" panose="020B0600070205080204" pitchFamily="50" charset="-128"/>
              </a:rPr>
              <a:t>他分野を見る</a:t>
            </a:r>
          </a:p>
        </p:txBody>
      </p:sp>
      <p:sp>
        <p:nvSpPr>
          <p:cNvPr id="3" name="コンテンツ プレースホルダー 2">
            <a:extLst>
              <a:ext uri="{FF2B5EF4-FFF2-40B4-BE49-F238E27FC236}">
                <a16:creationId xmlns:a16="http://schemas.microsoft.com/office/drawing/2014/main" id="{985A13AE-D9C2-4DDD-8B5A-492828B0FC61}"/>
              </a:ext>
            </a:extLst>
          </p:cNvPr>
          <p:cNvSpPr>
            <a:spLocks noGrp="1"/>
          </p:cNvSpPr>
          <p:nvPr>
            <p:ph idx="1"/>
          </p:nvPr>
        </p:nvSpPr>
        <p:spPr>
          <a:xfrm>
            <a:off x="850900" y="1494367"/>
            <a:ext cx="11035748" cy="5080000"/>
          </a:xfrm>
        </p:spPr>
        <p:txBody>
          <a:bodyPr>
            <a:normAutofit/>
          </a:bodyPr>
          <a:lstStyle/>
          <a:p>
            <a:r>
              <a:rPr lang="ja-JP" altLang="en-US" b="1" dirty="0">
                <a:solidFill>
                  <a:schemeClr val="tx1">
                    <a:lumMod val="75000"/>
                    <a:lumOff val="25000"/>
                  </a:schemeClr>
                </a:solidFill>
                <a:latin typeface="ＭＳ Ｐゴシック" panose="020B0600070205080204" pitchFamily="50" charset="-128"/>
                <a:ea typeface="ＭＳ Ｐゴシック" panose="020B0600070205080204" pitchFamily="50" charset="-128"/>
              </a:rPr>
              <a:t>他分野の理論を活用</a:t>
            </a:r>
            <a:endParaRPr lang="en-US" altLang="ja-JP" b="1" dirty="0">
              <a:solidFill>
                <a:schemeClr val="tx1">
                  <a:lumMod val="75000"/>
                  <a:lumOff val="25000"/>
                </a:schemeClr>
              </a:solidFill>
              <a:latin typeface="ＭＳ Ｐゴシック" panose="020B0600070205080204" pitchFamily="50" charset="-128"/>
              <a:ea typeface="ＭＳ Ｐゴシック" panose="020B0600070205080204" pitchFamily="50" charset="-128"/>
            </a:endParaRPr>
          </a:p>
          <a:p>
            <a:pPr marL="0" indent="0">
              <a:buNone/>
            </a:pPr>
            <a:r>
              <a:rPr lang="ja-JP" altLang="en-US" dirty="0">
                <a:solidFill>
                  <a:schemeClr val="tx1">
                    <a:lumMod val="75000"/>
                    <a:lumOff val="25000"/>
                  </a:schemeClr>
                </a:solidFill>
                <a:latin typeface="ＭＳ Ｐゴシック" panose="020B0600070205080204" pitchFamily="50" charset="-128"/>
                <a:ea typeface="ＭＳ Ｐゴシック" panose="020B0600070205080204" pitchFamily="50" charset="-128"/>
              </a:rPr>
              <a:t>　　　　図学：　定規とコンパスによる作図</a:t>
            </a:r>
            <a:endParaRPr lang="en-US" altLang="ja-JP" dirty="0">
              <a:solidFill>
                <a:schemeClr val="tx1">
                  <a:lumMod val="75000"/>
                  <a:lumOff val="25000"/>
                </a:schemeClr>
              </a:solidFill>
              <a:latin typeface="ＭＳ Ｐゴシック" panose="020B0600070205080204" pitchFamily="50" charset="-128"/>
              <a:ea typeface="ＭＳ Ｐゴシック" panose="020B0600070205080204" pitchFamily="50" charset="-128"/>
            </a:endParaRPr>
          </a:p>
          <a:p>
            <a:pPr marL="0" indent="0">
              <a:buNone/>
            </a:pPr>
            <a:r>
              <a:rPr lang="ja-JP" altLang="en-US" dirty="0">
                <a:solidFill>
                  <a:schemeClr val="tx1">
                    <a:lumMod val="75000"/>
                    <a:lumOff val="25000"/>
                  </a:schemeClr>
                </a:solidFill>
                <a:latin typeface="ＭＳ Ｐゴシック" panose="020B0600070205080204" pitchFamily="50" charset="-128"/>
                <a:ea typeface="ＭＳ Ｐゴシック" panose="020B0600070205080204" pitchFamily="50" charset="-128"/>
              </a:rPr>
              <a:t>　　　　計算幾何学：　対話的な投影図の作図を実現</a:t>
            </a:r>
            <a:endParaRPr lang="en-US" altLang="ja-JP" dirty="0">
              <a:solidFill>
                <a:schemeClr val="tx1">
                  <a:lumMod val="75000"/>
                  <a:lumOff val="25000"/>
                </a:schemeClr>
              </a:solidFill>
              <a:latin typeface="ＭＳ Ｐゴシック" panose="020B0600070205080204" pitchFamily="50" charset="-128"/>
              <a:ea typeface="ＭＳ Ｐゴシック" panose="020B0600070205080204" pitchFamily="50" charset="-128"/>
            </a:endParaRPr>
          </a:p>
          <a:p>
            <a:pPr marL="0" indent="0">
              <a:buNone/>
            </a:pPr>
            <a:endParaRPr lang="en-US" altLang="ja-JP" dirty="0">
              <a:solidFill>
                <a:schemeClr val="tx1">
                  <a:lumMod val="75000"/>
                  <a:lumOff val="25000"/>
                </a:schemeClr>
              </a:solidFill>
              <a:latin typeface="ＭＳ Ｐゴシック" panose="020B0600070205080204" pitchFamily="50" charset="-128"/>
              <a:ea typeface="ＭＳ Ｐゴシック" panose="020B0600070205080204" pitchFamily="50" charset="-128"/>
            </a:endParaRPr>
          </a:p>
          <a:p>
            <a:pPr marL="0" indent="0">
              <a:buNone/>
            </a:pPr>
            <a:r>
              <a:rPr lang="ja-JP" altLang="en-US" dirty="0">
                <a:solidFill>
                  <a:schemeClr val="tx1">
                    <a:lumMod val="75000"/>
                    <a:lumOff val="25000"/>
                  </a:schemeClr>
                </a:solidFill>
                <a:latin typeface="ＭＳ Ｐゴシック" panose="020B0600070205080204" pitchFamily="50" charset="-128"/>
                <a:ea typeface="ＭＳ Ｐゴシック" panose="020B0600070205080204" pitchFamily="50" charset="-128"/>
              </a:rPr>
              <a:t>・多くの人に自分の研究を知ってもらうと、そこからヒントが出る</a:t>
            </a:r>
            <a:endParaRPr lang="en-US" altLang="ja-JP" dirty="0">
              <a:solidFill>
                <a:schemeClr val="tx1">
                  <a:lumMod val="75000"/>
                  <a:lumOff val="25000"/>
                </a:schemeClr>
              </a:solidFill>
              <a:latin typeface="ＭＳ Ｐゴシック" panose="020B0600070205080204" pitchFamily="50" charset="-128"/>
              <a:ea typeface="ＭＳ Ｐゴシック" panose="020B0600070205080204" pitchFamily="50" charset="-128"/>
            </a:endParaRPr>
          </a:p>
          <a:p>
            <a:pPr marL="0" indent="0">
              <a:buNone/>
            </a:pPr>
            <a:r>
              <a:rPr lang="ja-JP" altLang="en-US" dirty="0">
                <a:solidFill>
                  <a:schemeClr val="tx1">
                    <a:lumMod val="75000"/>
                    <a:lumOff val="25000"/>
                  </a:schemeClr>
                </a:solidFill>
                <a:latin typeface="ＭＳ Ｐゴシック" panose="020B0600070205080204" pitchFamily="50" charset="-128"/>
                <a:ea typeface="ＭＳ Ｐゴシック" panose="020B0600070205080204" pitchFamily="50" charset="-128"/>
              </a:rPr>
              <a:t>　　　  杉原厚吉先生：投影と錯視のお話し</a:t>
            </a:r>
            <a:endParaRPr lang="en-US" altLang="ja-JP" dirty="0">
              <a:solidFill>
                <a:schemeClr val="tx1">
                  <a:lumMod val="75000"/>
                  <a:lumOff val="25000"/>
                </a:schemeClr>
              </a:solidFill>
              <a:latin typeface="ＭＳ Ｐゴシック" panose="020B0600070205080204" pitchFamily="50" charset="-128"/>
              <a:ea typeface="ＭＳ Ｐゴシック" panose="020B0600070205080204" pitchFamily="50" charset="-128"/>
            </a:endParaRPr>
          </a:p>
          <a:p>
            <a:pPr marL="0" indent="0">
              <a:buNone/>
            </a:pPr>
            <a:endParaRPr lang="en-US" altLang="ja-JP" dirty="0">
              <a:solidFill>
                <a:schemeClr val="tx1">
                  <a:lumMod val="75000"/>
                  <a:lumOff val="25000"/>
                </a:schemeClr>
              </a:solidFill>
              <a:latin typeface="ＭＳ Ｐゴシック" panose="020B0600070205080204" pitchFamily="50" charset="-128"/>
              <a:ea typeface="ＭＳ Ｐゴシック" panose="020B0600070205080204" pitchFamily="50" charset="-128"/>
            </a:endParaRPr>
          </a:p>
          <a:p>
            <a:pPr marL="0" indent="0">
              <a:buNone/>
            </a:pPr>
            <a:r>
              <a:rPr lang="ja-JP" altLang="en-US" b="1" dirty="0">
                <a:solidFill>
                  <a:schemeClr val="tx1">
                    <a:lumMod val="75000"/>
                    <a:lumOff val="25000"/>
                  </a:schemeClr>
                </a:solidFill>
                <a:latin typeface="ＭＳ Ｐゴシック" panose="020B0600070205080204" pitchFamily="50" charset="-128"/>
                <a:ea typeface="ＭＳ Ｐゴシック" panose="020B0600070205080204" pitchFamily="50" charset="-128"/>
              </a:rPr>
              <a:t>自分が知っているキーワードで検索しているだけではだめ！</a:t>
            </a:r>
            <a:br>
              <a:rPr lang="en-US" altLang="ja-JP" b="1" dirty="0">
                <a:solidFill>
                  <a:schemeClr val="tx1">
                    <a:lumMod val="75000"/>
                    <a:lumOff val="25000"/>
                  </a:schemeClr>
                </a:solidFill>
                <a:latin typeface="ＭＳ Ｐゴシック" panose="020B0600070205080204" pitchFamily="50" charset="-128"/>
                <a:ea typeface="ＭＳ Ｐゴシック" panose="020B0600070205080204" pitchFamily="50" charset="-128"/>
              </a:rPr>
            </a:br>
            <a:r>
              <a:rPr lang="ja-JP" altLang="en-US" b="1" dirty="0">
                <a:solidFill>
                  <a:schemeClr val="tx1">
                    <a:lumMod val="75000"/>
                    <a:lumOff val="25000"/>
                  </a:schemeClr>
                </a:solidFill>
                <a:latin typeface="ＭＳ Ｐゴシック" panose="020B0600070205080204" pitchFamily="50" charset="-128"/>
                <a:ea typeface="ＭＳ Ｐゴシック" panose="020B0600070205080204" pitchFamily="50" charset="-128"/>
              </a:rPr>
              <a:t>　いろいろな分野のことを見ておくことが大切</a:t>
            </a:r>
            <a:endParaRPr lang="en-US" altLang="ja-JP" b="1" dirty="0">
              <a:solidFill>
                <a:schemeClr val="tx1">
                  <a:lumMod val="75000"/>
                  <a:lumOff val="25000"/>
                </a:schemeClr>
              </a:solidFill>
              <a:latin typeface="ＭＳ Ｐゴシック" panose="020B0600070205080204" pitchFamily="50" charset="-128"/>
              <a:ea typeface="ＭＳ Ｐゴシック" panose="020B0600070205080204" pitchFamily="50" charset="-128"/>
            </a:endParaRPr>
          </a:p>
          <a:p>
            <a:pPr marL="0" indent="0">
              <a:buNone/>
            </a:pPr>
            <a:endParaRPr kumimoji="1" lang="en-US" altLang="ja-JP" dirty="0">
              <a:solidFill>
                <a:schemeClr val="tx1">
                  <a:lumMod val="75000"/>
                  <a:lumOff val="25000"/>
                </a:schemeClr>
              </a:solidFill>
              <a:latin typeface="ＭＳ Ｐゴシック" panose="020B0600070205080204" pitchFamily="50" charset="-128"/>
              <a:ea typeface="ＭＳ Ｐゴシック" panose="020B0600070205080204" pitchFamily="50" charset="-128"/>
            </a:endParaRPr>
          </a:p>
          <a:p>
            <a:pPr marL="0" indent="0">
              <a:buNone/>
            </a:pPr>
            <a:endParaRPr kumimoji="1" lang="ja-JP" altLang="en-US" dirty="0">
              <a:solidFill>
                <a:schemeClr val="tx1">
                  <a:lumMod val="75000"/>
                  <a:lumOff val="25000"/>
                </a:schemeClr>
              </a:solidFill>
              <a:latin typeface="ＭＳ Ｐゴシック" panose="020B0600070205080204" pitchFamily="50" charset="-128"/>
              <a:ea typeface="ＭＳ Ｐゴシック" panose="020B0600070205080204" pitchFamily="50" charset="-128"/>
            </a:endParaRPr>
          </a:p>
        </p:txBody>
      </p:sp>
      <p:sp>
        <p:nvSpPr>
          <p:cNvPr id="4" name="スライド番号プレースホルダー 3">
            <a:extLst>
              <a:ext uri="{FF2B5EF4-FFF2-40B4-BE49-F238E27FC236}">
                <a16:creationId xmlns:a16="http://schemas.microsoft.com/office/drawing/2014/main" id="{21FA4920-307F-411C-8355-499461AF7555}"/>
              </a:ext>
            </a:extLst>
          </p:cNvPr>
          <p:cNvSpPr>
            <a:spLocks noGrp="1"/>
          </p:cNvSpPr>
          <p:nvPr>
            <p:ph type="sldNum" sz="quarter" idx="12"/>
          </p:nvPr>
        </p:nvSpPr>
        <p:spPr/>
        <p:txBody>
          <a:bodyPr/>
          <a:lstStyle/>
          <a:p>
            <a:fld id="{011825E6-0B3D-4B55-894C-2300E3F058C0}" type="slidenum">
              <a:rPr kumimoji="1" lang="ja-JP" altLang="en-US" smtClean="0"/>
              <a:t>46</a:t>
            </a:fld>
            <a:endParaRPr kumimoji="1" lang="ja-JP" altLang="en-US"/>
          </a:p>
        </p:txBody>
      </p:sp>
      <p:pic>
        <p:nvPicPr>
          <p:cNvPr id="5" name="Picture 2" descr="名古屋大学リーディング大学院プログラム合同シンポジウム">
            <a:extLst>
              <a:ext uri="{FF2B5EF4-FFF2-40B4-BE49-F238E27FC236}">
                <a16:creationId xmlns:a16="http://schemas.microsoft.com/office/drawing/2014/main" id="{2FA4684C-5A49-81F4-B4A9-2FEBDDE877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2744" y="179930"/>
            <a:ext cx="911988" cy="551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1186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2165B35E-C30E-B5B9-C6BC-27027F67BDF0}"/>
              </a:ext>
            </a:extLst>
          </p:cNvPr>
          <p:cNvSpPr/>
          <p:nvPr/>
        </p:nvSpPr>
        <p:spPr>
          <a:xfrm>
            <a:off x="0" y="0"/>
            <a:ext cx="12192000" cy="6858000"/>
          </a:xfrm>
          <a:prstGeom prst="rect">
            <a:avLst/>
          </a:prstGeom>
          <a:solidFill>
            <a:srgbClr val="DDDDDD">
              <a:alpha val="4784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タイトル 1">
            <a:extLst>
              <a:ext uri="{FF2B5EF4-FFF2-40B4-BE49-F238E27FC236}">
                <a16:creationId xmlns:a16="http://schemas.microsoft.com/office/drawing/2014/main" id="{29364299-6501-42C1-C994-7F8682180248}"/>
              </a:ext>
            </a:extLst>
          </p:cNvPr>
          <p:cNvSpPr>
            <a:spLocks noGrp="1"/>
          </p:cNvSpPr>
          <p:nvPr>
            <p:ph type="title"/>
          </p:nvPr>
        </p:nvSpPr>
        <p:spPr>
          <a:xfrm>
            <a:off x="491670" y="327025"/>
            <a:ext cx="10900230" cy="701675"/>
          </a:xfrm>
        </p:spPr>
        <p:txBody>
          <a:bodyPr>
            <a:normAutofit fontScale="90000"/>
          </a:bodyPr>
          <a:lstStyle/>
          <a:p>
            <a:r>
              <a:rPr kumimoji="1" lang="ja-JP" altLang="en-US" sz="4400" b="1" dirty="0">
                <a:latin typeface="ＭＳ Ｐゴシック" panose="020B0600070205080204" pitchFamily="50" charset="-128"/>
                <a:ea typeface="ＭＳ Ｐゴシック" panose="020B0600070205080204" pitchFamily="50" charset="-128"/>
              </a:rPr>
              <a:t>第</a:t>
            </a:r>
            <a:r>
              <a:rPr kumimoji="1" lang="en-US" altLang="ja-JP" sz="4400" b="1" dirty="0">
                <a:solidFill>
                  <a:srgbClr val="FF0000"/>
                </a:solidFill>
                <a:latin typeface="ＭＳ Ｐゴシック" panose="020B0600070205080204" pitchFamily="50" charset="-128"/>
                <a:ea typeface="ＭＳ Ｐゴシック" panose="020B0600070205080204" pitchFamily="50" charset="-128"/>
              </a:rPr>
              <a:t>2</a:t>
            </a:r>
            <a:r>
              <a:rPr kumimoji="1" lang="ja-JP" altLang="en-US" sz="4400" b="1" dirty="0">
                <a:latin typeface="ＭＳ Ｐゴシック" panose="020B0600070205080204" pitchFamily="50" charset="-128"/>
                <a:ea typeface="ＭＳ Ｐゴシック" panose="020B0600070205080204" pitchFamily="50" charset="-128"/>
              </a:rPr>
              <a:t>期</a:t>
            </a:r>
            <a:r>
              <a:rPr kumimoji="1" lang="en-US" altLang="ja-JP" sz="4400" b="1" dirty="0">
                <a:latin typeface="ＭＳ Ｐゴシック" panose="020B0600070205080204" pitchFamily="50" charset="-128"/>
                <a:ea typeface="ＭＳ Ｐゴシック" panose="020B0600070205080204" pitchFamily="50" charset="-128"/>
              </a:rPr>
              <a:t>CG</a:t>
            </a:r>
            <a:r>
              <a:rPr kumimoji="1" lang="ja-JP" altLang="en-US" sz="4400" b="1" dirty="0">
                <a:latin typeface="ＭＳ Ｐゴシック" panose="020B0600070205080204" pitchFamily="50" charset="-128"/>
                <a:ea typeface="ＭＳ Ｐゴシック" panose="020B0600070205080204" pitchFamily="50" charset="-128"/>
              </a:rPr>
              <a:t>研究 </a:t>
            </a:r>
            <a:r>
              <a:rPr lang="ja-JP" altLang="en-US" sz="3200" dirty="0">
                <a:latin typeface="ＭＳ Ｐゴシック" panose="020B0600070205080204" pitchFamily="50" charset="-128"/>
                <a:ea typeface="ＭＳ Ｐゴシック" panose="020B0600070205080204" pitchFamily="50" charset="-128"/>
              </a:rPr>
              <a:t>埼玉</a:t>
            </a:r>
            <a:r>
              <a:rPr kumimoji="1" lang="ja-JP" altLang="en-US" sz="3200" dirty="0">
                <a:latin typeface="ＭＳ Ｐゴシック" panose="020B0600070205080204" pitchFamily="50" charset="-128"/>
                <a:ea typeface="ＭＳ Ｐゴシック" panose="020B0600070205080204" pitchFamily="50" charset="-128"/>
              </a:rPr>
              <a:t>大学時代：</a:t>
            </a:r>
            <a:r>
              <a:rPr kumimoji="1" lang="en-US" altLang="ja-JP" sz="3200" dirty="0">
                <a:latin typeface="ＭＳ Ｐゴシック" panose="020B0600070205080204" pitchFamily="50" charset="-128"/>
                <a:ea typeface="ＭＳ Ｐゴシック" panose="020B0600070205080204" pitchFamily="50" charset="-128"/>
              </a:rPr>
              <a:t>CG</a:t>
            </a:r>
            <a:r>
              <a:rPr kumimoji="1" lang="ja-JP" altLang="en-US" sz="3200" dirty="0">
                <a:latin typeface="ＭＳ Ｐゴシック" panose="020B0600070205080204" pitchFamily="50" charset="-128"/>
                <a:ea typeface="ＭＳ Ｐゴシック" panose="020B0600070205080204" pitchFamily="50" charset="-128"/>
              </a:rPr>
              <a:t>研究の発展   </a:t>
            </a:r>
            <a:r>
              <a:rPr kumimoji="1" lang="en-US" altLang="ja-JP" sz="3200" dirty="0">
                <a:latin typeface="ＭＳ Ｐゴシック" panose="020B0600070205080204" pitchFamily="50" charset="-128"/>
                <a:ea typeface="ＭＳ Ｐゴシック" panose="020B0600070205080204" pitchFamily="50" charset="-128"/>
              </a:rPr>
              <a:t>1990-2007  </a:t>
            </a:r>
            <a:r>
              <a:rPr kumimoji="1" lang="en-US" altLang="ja-JP" sz="2400" dirty="0">
                <a:latin typeface="ＭＳ Ｐゴシック" panose="020B0600070205080204" pitchFamily="50" charset="-128"/>
                <a:ea typeface="ＭＳ Ｐゴシック" panose="020B0600070205080204" pitchFamily="50" charset="-128"/>
              </a:rPr>
              <a:t>18</a:t>
            </a:r>
            <a:r>
              <a:rPr kumimoji="1" lang="ja-JP" altLang="en-US" sz="2400" dirty="0">
                <a:latin typeface="ＭＳ Ｐゴシック" panose="020B0600070205080204" pitchFamily="50" charset="-128"/>
                <a:ea typeface="ＭＳ Ｐゴシック" panose="020B0600070205080204" pitchFamily="50" charset="-128"/>
              </a:rPr>
              <a:t>年</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3" name="コンテンツ プレースホルダー 2">
            <a:extLst>
              <a:ext uri="{FF2B5EF4-FFF2-40B4-BE49-F238E27FC236}">
                <a16:creationId xmlns:a16="http://schemas.microsoft.com/office/drawing/2014/main" id="{B50AD111-DD2A-257D-9ADA-120019624ACD}"/>
              </a:ext>
            </a:extLst>
          </p:cNvPr>
          <p:cNvSpPr>
            <a:spLocks noGrp="1"/>
          </p:cNvSpPr>
          <p:nvPr>
            <p:ph idx="1"/>
          </p:nvPr>
        </p:nvSpPr>
        <p:spPr>
          <a:xfrm>
            <a:off x="490165" y="1127307"/>
            <a:ext cx="12144167" cy="5946857"/>
          </a:xfrm>
        </p:spPr>
        <p:txBody>
          <a:bodyPr>
            <a:normAutofit lnSpcReduction="10000"/>
          </a:bodyPr>
          <a:lstStyle/>
          <a:p>
            <a:pPr marL="0" indent="0">
              <a:lnSpc>
                <a:spcPct val="100000"/>
              </a:lnSpc>
              <a:buNone/>
            </a:pPr>
            <a:r>
              <a:rPr kumimoji="1" lang="ja-JP" altLang="en-US" sz="2400" dirty="0">
                <a:latin typeface="ＭＳ Ｐゴシック" panose="020B0600070205080204" pitchFamily="50" charset="-128"/>
                <a:ea typeface="ＭＳ Ｐゴシック" panose="020B0600070205080204" pitchFamily="50" charset="-128"/>
              </a:rPr>
              <a:t>■</a:t>
            </a:r>
            <a:r>
              <a:rPr kumimoji="1" lang="en-US" altLang="ja-JP" sz="2400" dirty="0">
                <a:latin typeface="ＭＳ Ｐゴシック" panose="020B0600070205080204" pitchFamily="50" charset="-128"/>
                <a:ea typeface="ＭＳ Ｐゴシック" panose="020B0600070205080204" pitchFamily="50" charset="-128"/>
              </a:rPr>
              <a:t>1990</a:t>
            </a:r>
            <a:r>
              <a:rPr kumimoji="1" lang="ja-JP" altLang="en-US" sz="2400" dirty="0">
                <a:latin typeface="ＭＳ Ｐゴシック" panose="020B0600070205080204" pitchFamily="50" charset="-128"/>
                <a:ea typeface="ＭＳ Ｐゴシック" panose="020B0600070205080204" pitchFamily="50" charset="-128"/>
              </a:rPr>
              <a:t>年　埼玉大学時代　島田静雄先生</a:t>
            </a:r>
            <a:r>
              <a:rPr kumimoji="1" lang="ja-JP" altLang="en-US" sz="2000" dirty="0">
                <a:latin typeface="ＭＳ Ｐゴシック" panose="020B0600070205080204" pitchFamily="50" charset="-128"/>
                <a:ea typeface="ＭＳ Ｐゴシック" panose="020B0600070205080204" pitchFamily="50" charset="-128"/>
              </a:rPr>
              <a:t>（名古屋大学工学部土木工学科）</a:t>
            </a:r>
            <a:r>
              <a:rPr kumimoji="1" lang="en-US" altLang="ja-JP" sz="2400" dirty="0">
                <a:latin typeface="ＭＳ Ｐゴシック" panose="020B0600070205080204" pitchFamily="50" charset="-128"/>
                <a:ea typeface="ＭＳ Ｐゴシック" panose="020B0600070205080204" pitchFamily="50" charset="-128"/>
              </a:rPr>
              <a:t>,</a:t>
            </a:r>
            <a:r>
              <a:rPr kumimoji="1" lang="ja-JP" altLang="en-US" sz="2400" dirty="0">
                <a:latin typeface="ＭＳ Ｐゴシック" panose="020B0600070205080204" pitchFamily="50" charset="-128"/>
                <a:ea typeface="ＭＳ Ｐゴシック" panose="020B0600070205080204" pitchFamily="50" charset="-128"/>
              </a:rPr>
              <a:t>　</a:t>
            </a:r>
            <a:r>
              <a:rPr lang="ja-JP" altLang="en-US" sz="2400" dirty="0">
                <a:latin typeface="ＭＳ Ｐゴシック" panose="020B0600070205080204" pitchFamily="50" charset="-128"/>
                <a:ea typeface="ＭＳ Ｐゴシック" panose="020B0600070205080204" pitchFamily="50" charset="-128"/>
              </a:rPr>
              <a:t>佐藤尚先生</a:t>
            </a:r>
            <a:endParaRPr kumimoji="1" lang="ja-JP" altLang="en-US" sz="2400" dirty="0">
              <a:latin typeface="ＭＳ Ｐゴシック" panose="020B0600070205080204" pitchFamily="50" charset="-128"/>
              <a:ea typeface="ＭＳ Ｐゴシック" panose="020B0600070205080204" pitchFamily="50" charset="-128"/>
            </a:endParaRPr>
          </a:p>
          <a:p>
            <a:pPr marL="0" indent="0">
              <a:lnSpc>
                <a:spcPct val="100000"/>
              </a:lnSpc>
              <a:buNone/>
            </a:pPr>
            <a:r>
              <a:rPr kumimoji="1" lang="ja-JP" altLang="en-US" sz="2400" dirty="0">
                <a:latin typeface="ＭＳ Ｐゴシック" panose="020B0600070205080204" pitchFamily="50" charset="-128"/>
                <a:ea typeface="ＭＳ Ｐゴシック" panose="020B0600070205080204" pitchFamily="50" charset="-128"/>
              </a:rPr>
              <a:t>　</a:t>
            </a:r>
            <a:r>
              <a:rPr kumimoji="1" lang="ja-JP" altLang="en-US" sz="2400" b="1" dirty="0">
                <a:latin typeface="ＭＳ Ｐゴシック" panose="020B0600070205080204" pitchFamily="50" charset="-128"/>
                <a:ea typeface="ＭＳ Ｐゴシック" panose="020B0600070205080204" pitchFamily="50" charset="-128"/>
              </a:rPr>
              <a:t>画像電子学会　</a:t>
            </a:r>
            <a:r>
              <a:rPr kumimoji="1" lang="en-US" altLang="ja-JP" sz="2400" dirty="0">
                <a:latin typeface="ＭＳ Ｐゴシック" panose="020B0600070205080204" pitchFamily="50" charset="-128"/>
                <a:ea typeface="ＭＳ Ｐゴシック" panose="020B0600070205080204" pitchFamily="50" charset="-128"/>
              </a:rPr>
              <a:t>1993</a:t>
            </a:r>
            <a:r>
              <a:rPr kumimoji="1" lang="ja-JP" altLang="en-US" sz="2400" dirty="0">
                <a:latin typeface="ＭＳ Ｐゴシック" panose="020B0600070205080204" pitchFamily="50" charset="-128"/>
                <a:ea typeface="ＭＳ Ｐゴシック" panose="020B0600070205080204" pitchFamily="50" charset="-128"/>
              </a:rPr>
              <a:t>年入会　</a:t>
            </a:r>
            <a:r>
              <a:rPr kumimoji="1" lang="en-US" altLang="ja-JP" sz="2000" dirty="0">
                <a:latin typeface="ＭＳ Ｐゴシック" panose="020B0600070205080204" pitchFamily="50" charset="-128"/>
                <a:ea typeface="ＭＳ Ｐゴシック" panose="020B0600070205080204" pitchFamily="50" charset="-128"/>
              </a:rPr>
              <a:t>2013</a:t>
            </a:r>
            <a:r>
              <a:rPr kumimoji="1" lang="ja-JP" altLang="en-US" sz="2000" dirty="0">
                <a:latin typeface="ＭＳ Ｐゴシック" panose="020B0600070205080204" pitchFamily="50" charset="-128"/>
                <a:ea typeface="ＭＳ Ｐゴシック" panose="020B0600070205080204" pitchFamily="50" charset="-128"/>
              </a:rPr>
              <a:t>年会長（</a:t>
            </a:r>
            <a:r>
              <a:rPr kumimoji="1" lang="en-US" altLang="ja-JP" sz="2000" dirty="0">
                <a:latin typeface="ＭＳ Ｐゴシック" panose="020B0600070205080204" pitchFamily="50" charset="-128"/>
                <a:ea typeface="ＭＳ Ｐゴシック" panose="020B0600070205080204" pitchFamily="50" charset="-128"/>
              </a:rPr>
              <a:t>59</a:t>
            </a:r>
            <a:r>
              <a:rPr kumimoji="1" lang="ja-JP" altLang="en-US" sz="2000" dirty="0">
                <a:latin typeface="ＭＳ Ｐゴシック" panose="020B0600070205080204" pitchFamily="50" charset="-128"/>
                <a:ea typeface="ＭＳ Ｐゴシック" panose="020B0600070205080204" pitchFamily="50" charset="-128"/>
              </a:rPr>
              <a:t>歳） </a:t>
            </a:r>
            <a:r>
              <a:rPr kumimoji="1" lang="en-US" altLang="ja-JP" sz="2000" dirty="0">
                <a:latin typeface="ＭＳ Ｐゴシック" panose="020B0600070205080204" pitchFamily="50" charset="-128"/>
                <a:ea typeface="ＭＳ Ｐゴシック" panose="020B0600070205080204" pitchFamily="50" charset="-128"/>
              </a:rPr>
              <a:t>2006</a:t>
            </a:r>
            <a:r>
              <a:rPr kumimoji="1" lang="ja-JP" altLang="en-US" sz="2000" dirty="0">
                <a:latin typeface="ＭＳ Ｐゴシック" panose="020B0600070205080204" pitchFamily="50" charset="-128"/>
                <a:ea typeface="ＭＳ Ｐゴシック" panose="020B0600070205080204" pitchFamily="50" charset="-128"/>
              </a:rPr>
              <a:t>年</a:t>
            </a:r>
            <a:r>
              <a:rPr kumimoji="1" lang="en-US" altLang="ja-JP" sz="2000" dirty="0">
                <a:latin typeface="ＭＳ Ｐゴシック" panose="020B0600070205080204" pitchFamily="50" charset="-128"/>
                <a:ea typeface="ＭＳ Ｐゴシック" panose="020B0600070205080204" pitchFamily="50" charset="-128"/>
              </a:rPr>
              <a:t>VC</a:t>
            </a:r>
            <a:r>
              <a:rPr kumimoji="1" lang="ja-JP" altLang="en-US" sz="2000" dirty="0">
                <a:latin typeface="ＭＳ Ｐゴシック" panose="020B0600070205080204" pitchFamily="50" charset="-128"/>
                <a:ea typeface="ＭＳ Ｐゴシック" panose="020B0600070205080204" pitchFamily="50" charset="-128"/>
              </a:rPr>
              <a:t>研究委員会委員長　　　（藤代先生）</a:t>
            </a:r>
            <a:endParaRPr kumimoji="1" lang="en-US" altLang="ja-JP" sz="2000" dirty="0">
              <a:latin typeface="ＭＳ Ｐゴシック" panose="020B0600070205080204" pitchFamily="50" charset="-128"/>
              <a:ea typeface="ＭＳ Ｐゴシック" panose="020B0600070205080204" pitchFamily="50" charset="-128"/>
            </a:endParaRPr>
          </a:p>
          <a:p>
            <a:pPr marL="0" indent="0">
              <a:lnSpc>
                <a:spcPct val="100000"/>
              </a:lnSpc>
              <a:buNone/>
            </a:pPr>
            <a:r>
              <a:rPr kumimoji="1" lang="ja-JP" altLang="en-US" sz="2400" dirty="0">
                <a:latin typeface="ＭＳ Ｐゴシック" panose="020B0600070205080204" pitchFamily="50" charset="-128"/>
                <a:ea typeface="ＭＳ Ｐゴシック" panose="020B0600070205080204" pitchFamily="50" charset="-128"/>
              </a:rPr>
              <a:t>　</a:t>
            </a:r>
            <a:r>
              <a:rPr kumimoji="1" lang="ja-JP" altLang="en-US" sz="2400" b="1" dirty="0">
                <a:latin typeface="ＭＳ Ｐゴシック" panose="020B0600070205080204" pitchFamily="50" charset="-128"/>
                <a:ea typeface="ＭＳ Ｐゴシック" panose="020B0600070205080204" pitchFamily="50" charset="-128"/>
              </a:rPr>
              <a:t>芸術科学会　</a:t>
            </a:r>
            <a:r>
              <a:rPr kumimoji="1" lang="en-US" altLang="ja-JP" sz="2400" dirty="0">
                <a:latin typeface="ＭＳ Ｐゴシック" panose="020B0600070205080204" pitchFamily="50" charset="-128"/>
                <a:ea typeface="ＭＳ Ｐゴシック" panose="020B0600070205080204" pitchFamily="50" charset="-128"/>
              </a:rPr>
              <a:t>2000</a:t>
            </a:r>
            <a:r>
              <a:rPr kumimoji="1" lang="ja-JP" altLang="en-US" sz="2400" dirty="0">
                <a:latin typeface="ＭＳ Ｐゴシック" panose="020B0600070205080204" pitchFamily="50" charset="-128"/>
                <a:ea typeface="ＭＳ Ｐゴシック" panose="020B0600070205080204" pitchFamily="50" charset="-128"/>
              </a:rPr>
              <a:t>年入会　</a:t>
            </a:r>
            <a:r>
              <a:rPr lang="ja-JP" altLang="en-US" sz="2400" dirty="0">
                <a:latin typeface="ＭＳ Ｐゴシック" panose="020B0600070205080204" pitchFamily="50" charset="-128"/>
                <a:ea typeface="ＭＳ Ｐゴシック" panose="020B0600070205080204" pitchFamily="50" charset="-128"/>
              </a:rPr>
              <a:t> </a:t>
            </a:r>
            <a:r>
              <a:rPr kumimoji="1" lang="ja-JP" altLang="en-US" sz="2400" dirty="0">
                <a:latin typeface="ＭＳ Ｐゴシック" panose="020B0600070205080204" pitchFamily="50" charset="-128"/>
                <a:ea typeface="ＭＳ Ｐゴシック" panose="020B0600070205080204" pitchFamily="50" charset="-128"/>
              </a:rPr>
              <a:t>　</a:t>
            </a:r>
            <a:r>
              <a:rPr kumimoji="1" lang="en-US" altLang="ja-JP" sz="2000" dirty="0">
                <a:latin typeface="ＭＳ Ｐゴシック" panose="020B0600070205080204" pitchFamily="50" charset="-128"/>
                <a:ea typeface="ＭＳ Ｐゴシック" panose="020B0600070205080204" pitchFamily="50" charset="-128"/>
              </a:rPr>
              <a:t>2010</a:t>
            </a:r>
            <a:r>
              <a:rPr kumimoji="1" lang="ja-JP" altLang="en-US" sz="2000" dirty="0">
                <a:latin typeface="ＭＳ Ｐゴシック" panose="020B0600070205080204" pitchFamily="50" charset="-128"/>
                <a:ea typeface="ＭＳ Ｐゴシック" panose="020B0600070205080204" pitchFamily="50" charset="-128"/>
              </a:rPr>
              <a:t>年会長（</a:t>
            </a:r>
            <a:r>
              <a:rPr kumimoji="1" lang="en-US" altLang="ja-JP" sz="2000" dirty="0">
                <a:latin typeface="ＭＳ Ｐゴシック" panose="020B0600070205080204" pitchFamily="50" charset="-128"/>
                <a:ea typeface="ＭＳ Ｐゴシック" panose="020B0600070205080204" pitchFamily="50" charset="-128"/>
              </a:rPr>
              <a:t>56</a:t>
            </a:r>
            <a:r>
              <a:rPr kumimoji="1" lang="ja-JP" altLang="en-US" sz="2000" dirty="0">
                <a:latin typeface="ＭＳ Ｐゴシック" panose="020B0600070205080204" pitchFamily="50" charset="-128"/>
                <a:ea typeface="ＭＳ Ｐゴシック" panose="020B0600070205080204" pitchFamily="50" charset="-128"/>
              </a:rPr>
              <a:t>歳）　　　</a:t>
            </a:r>
            <a:r>
              <a:rPr lang="en-US" altLang="ja-JP" sz="2000" dirty="0">
                <a:latin typeface="ＭＳ Ｐゴシック" panose="020B0600070205080204" pitchFamily="50" charset="-128"/>
                <a:ea typeface="ＭＳ Ｐゴシック" panose="020B0600070205080204" pitchFamily="50" charset="-128"/>
              </a:rPr>
              <a:t> </a:t>
            </a:r>
            <a:r>
              <a:rPr lang="ja-JP" altLang="en-US" sz="2000" dirty="0">
                <a:latin typeface="ＭＳ Ｐゴシック" panose="020B0600070205080204" pitchFamily="50" charset="-128"/>
                <a:ea typeface="ＭＳ Ｐゴシック" panose="020B0600070205080204" pitchFamily="50" charset="-128"/>
              </a:rPr>
              <a:t>　　　　　　　　　　　　</a:t>
            </a:r>
            <a:r>
              <a:rPr kumimoji="1" lang="ja-JP" altLang="en-US" sz="2000" dirty="0">
                <a:latin typeface="ＭＳ Ｐゴシック" panose="020B0600070205080204" pitchFamily="50" charset="-128"/>
                <a:ea typeface="ＭＳ Ｐゴシック" panose="020B0600070205080204" pitchFamily="50" charset="-128"/>
              </a:rPr>
              <a:t>（伊藤先生）</a:t>
            </a:r>
            <a:endParaRPr kumimoji="1" lang="en-US" altLang="ja-JP" sz="2000" dirty="0">
              <a:latin typeface="ＭＳ Ｐゴシック" panose="020B0600070205080204" pitchFamily="50" charset="-128"/>
              <a:ea typeface="ＭＳ Ｐゴシック" panose="020B0600070205080204" pitchFamily="50" charset="-128"/>
            </a:endParaRPr>
          </a:p>
          <a:p>
            <a:pPr marL="0" indent="0">
              <a:lnSpc>
                <a:spcPct val="100000"/>
              </a:lnSpc>
              <a:buNone/>
            </a:pPr>
            <a:r>
              <a:rPr kumimoji="1" lang="ja-JP" altLang="en-US" sz="2400" b="1" dirty="0">
                <a:latin typeface="ＭＳ Ｐゴシック" panose="020B0600070205080204" pitchFamily="50" charset="-128"/>
                <a:ea typeface="ＭＳ Ｐゴシック" panose="020B0600070205080204" pitchFamily="50" charset="-128"/>
              </a:rPr>
              <a:t>　</a:t>
            </a:r>
            <a:r>
              <a:rPr kumimoji="1" lang="en-US" altLang="ja-JP" sz="2400" b="1" dirty="0">
                <a:latin typeface="ＭＳ Ｐゴシック" panose="020B0600070205080204" pitchFamily="50" charset="-128"/>
                <a:ea typeface="ＭＳ Ｐゴシック" panose="020B0600070205080204" pitchFamily="50" charset="-128"/>
              </a:rPr>
              <a:t>ADADA</a:t>
            </a:r>
            <a:r>
              <a:rPr kumimoji="1" lang="ja-JP" altLang="en-US" sz="2400" b="1" dirty="0">
                <a:latin typeface="ＭＳ Ｐゴシック" panose="020B0600070205080204" pitchFamily="50" charset="-128"/>
                <a:ea typeface="ＭＳ Ｐゴシック" panose="020B0600070205080204" pitchFamily="50" charset="-128"/>
              </a:rPr>
              <a:t>　</a:t>
            </a:r>
            <a:r>
              <a:rPr kumimoji="1" lang="en-US" altLang="ja-JP" sz="2400" dirty="0">
                <a:latin typeface="ＭＳ Ｐゴシック" panose="020B0600070205080204" pitchFamily="50" charset="-128"/>
                <a:ea typeface="ＭＳ Ｐゴシック" panose="020B0600070205080204" pitchFamily="50" charset="-128"/>
              </a:rPr>
              <a:t>2003</a:t>
            </a:r>
            <a:r>
              <a:rPr kumimoji="1" lang="ja-JP" altLang="en-US" sz="2400" dirty="0">
                <a:latin typeface="ＭＳ Ｐゴシック" panose="020B0600070205080204" pitchFamily="50" charset="-128"/>
                <a:ea typeface="ＭＳ Ｐゴシック" panose="020B0600070205080204" pitchFamily="50" charset="-128"/>
              </a:rPr>
              <a:t>年入会　　　　   </a:t>
            </a:r>
            <a:r>
              <a:rPr kumimoji="1" lang="en-US" altLang="ja-JP" sz="2000" dirty="0">
                <a:latin typeface="ＭＳ Ｐゴシック" panose="020B0600070205080204" pitchFamily="50" charset="-128"/>
                <a:ea typeface="ＭＳ Ｐゴシック" panose="020B0600070205080204" pitchFamily="50" charset="-128"/>
              </a:rPr>
              <a:t>2016</a:t>
            </a:r>
            <a:r>
              <a:rPr kumimoji="1" lang="ja-JP" altLang="en-US" sz="2000" dirty="0">
                <a:latin typeface="ＭＳ Ｐゴシック" panose="020B0600070205080204" pitchFamily="50" charset="-128"/>
                <a:ea typeface="ＭＳ Ｐゴシック" panose="020B0600070205080204" pitchFamily="50" charset="-128"/>
              </a:rPr>
              <a:t>年会長</a:t>
            </a:r>
            <a:r>
              <a:rPr kumimoji="1" lang="en-US" altLang="ja-JP" sz="2000" dirty="0">
                <a:latin typeface="ＭＳ Ｐゴシック" panose="020B0600070205080204" pitchFamily="50" charset="-128"/>
                <a:ea typeface="ＭＳ Ｐゴシック" panose="020B0600070205080204" pitchFamily="50" charset="-128"/>
              </a:rPr>
              <a:t>(62</a:t>
            </a:r>
            <a:r>
              <a:rPr kumimoji="1" lang="ja-JP" altLang="en-US" sz="2000" dirty="0">
                <a:latin typeface="ＭＳ Ｐゴシック" panose="020B0600070205080204" pitchFamily="50" charset="-128"/>
                <a:ea typeface="ＭＳ Ｐゴシック" panose="020B0600070205080204" pitchFamily="50" charset="-128"/>
              </a:rPr>
              <a:t>歳）　　　　　　　　　　　　　　　 （馬場先生）</a:t>
            </a:r>
            <a:br>
              <a:rPr kumimoji="1" lang="en-US" altLang="ja-JP" sz="2000" dirty="0">
                <a:latin typeface="ＭＳ Ｐゴシック" panose="020B0600070205080204" pitchFamily="50" charset="-128"/>
                <a:ea typeface="ＭＳ Ｐゴシック" panose="020B0600070205080204" pitchFamily="50" charset="-128"/>
              </a:rPr>
            </a:br>
            <a:r>
              <a:rPr kumimoji="1" lang="en-US" altLang="ja-JP" sz="2000" dirty="0">
                <a:latin typeface="ＭＳ Ｐゴシック" panose="020B0600070205080204" pitchFamily="50" charset="-128"/>
                <a:ea typeface="ＭＳ Ｐゴシック" panose="020B0600070205080204" pitchFamily="50" charset="-128"/>
              </a:rPr>
              <a:t> </a:t>
            </a:r>
            <a:endParaRPr kumimoji="1" lang="en-US" altLang="ja-JP" sz="1800" dirty="0">
              <a:latin typeface="ＭＳ Ｐゴシック" panose="020B0600070205080204" pitchFamily="50" charset="-128"/>
              <a:ea typeface="ＭＳ Ｐゴシック" panose="020B0600070205080204" pitchFamily="50" charset="-128"/>
            </a:endParaRPr>
          </a:p>
          <a:p>
            <a:pPr marL="0" indent="0">
              <a:lnSpc>
                <a:spcPct val="100000"/>
              </a:lnSpc>
              <a:buNone/>
            </a:pPr>
            <a:br>
              <a:rPr lang="en-US" altLang="ja-JP" sz="1800" dirty="0">
                <a:latin typeface="ＭＳ Ｐゴシック" panose="020B0600070205080204" pitchFamily="50" charset="-128"/>
                <a:ea typeface="ＭＳ Ｐゴシック" panose="020B0600070205080204" pitchFamily="50" charset="-128"/>
              </a:rPr>
            </a:br>
            <a:r>
              <a:rPr lang="en-US" altLang="ja-JP" sz="3200" b="1" dirty="0">
                <a:latin typeface="ＭＳ Ｐゴシック" panose="020B0600070205080204" pitchFamily="50" charset="-128"/>
                <a:ea typeface="ＭＳ Ｐゴシック" panose="020B0600070205080204" pitchFamily="50" charset="-128"/>
              </a:rPr>
              <a:t>1. </a:t>
            </a:r>
            <a:r>
              <a:rPr kumimoji="1" lang="ja-JP" altLang="en-US" sz="3200" b="1" dirty="0">
                <a:latin typeface="ＭＳ Ｐゴシック" panose="020B0600070205080204" pitchFamily="50" charset="-128"/>
                <a:ea typeface="ＭＳ Ｐゴシック" panose="020B0600070205080204" pitchFamily="50" charset="-128"/>
              </a:rPr>
              <a:t>大学教員として、新しい教育方法の研究　</a:t>
            </a:r>
            <a:br>
              <a:rPr kumimoji="1" lang="en-US" altLang="ja-JP" sz="3200" b="1" dirty="0">
                <a:latin typeface="ＭＳ Ｐゴシック" panose="020B0600070205080204" pitchFamily="50" charset="-128"/>
                <a:ea typeface="ＭＳ Ｐゴシック" panose="020B0600070205080204" pitchFamily="50" charset="-128"/>
              </a:rPr>
            </a:br>
            <a:br>
              <a:rPr kumimoji="1" lang="en-US" altLang="ja-JP" sz="3200" b="1" dirty="0">
                <a:latin typeface="ＭＳ Ｐゴシック" panose="020B0600070205080204" pitchFamily="50" charset="-128"/>
                <a:ea typeface="ＭＳ Ｐゴシック" panose="020B0600070205080204" pitchFamily="50" charset="-128"/>
              </a:rPr>
            </a:br>
            <a:r>
              <a:rPr kumimoji="1" lang="en-US" altLang="ja-JP" sz="3200" b="1" dirty="0">
                <a:latin typeface="ＭＳ Ｐゴシック" panose="020B0600070205080204" pitchFamily="50" charset="-128"/>
                <a:ea typeface="ＭＳ Ｐゴシック" panose="020B0600070205080204" pitchFamily="50" charset="-128"/>
              </a:rPr>
              <a:t>2. </a:t>
            </a:r>
            <a:r>
              <a:rPr kumimoji="1" lang="ja-JP" altLang="en-US" sz="3200" b="1" dirty="0">
                <a:latin typeface="ＭＳ Ｐゴシック" panose="020B0600070205080204" pitchFamily="50" charset="-128"/>
                <a:ea typeface="ＭＳ Ｐゴシック" panose="020B0600070205080204" pitchFamily="50" charset="-128"/>
              </a:rPr>
              <a:t>研究テーマの拡大　</a:t>
            </a:r>
          </a:p>
          <a:p>
            <a:pPr marL="0" indent="0">
              <a:lnSpc>
                <a:spcPct val="100000"/>
              </a:lnSpc>
              <a:buNone/>
            </a:pPr>
            <a:r>
              <a:rPr kumimoji="1" lang="ja-JP" altLang="en-US" sz="2400" dirty="0">
                <a:latin typeface="ＭＳ Ｐゴシック" panose="020B0600070205080204" pitchFamily="50" charset="-128"/>
                <a:ea typeface="ＭＳ Ｐゴシック" panose="020B0600070205080204" pitchFamily="50" charset="-128"/>
              </a:rPr>
              <a:t>　</a:t>
            </a:r>
            <a:r>
              <a:rPr kumimoji="1" lang="en-US" altLang="ja-JP" sz="2400" dirty="0">
                <a:latin typeface="ＭＳ Ｐゴシック" panose="020B0600070205080204" pitchFamily="50" charset="-128"/>
                <a:ea typeface="ＭＳ Ｐゴシック" panose="020B0600070205080204" pitchFamily="50" charset="-128"/>
              </a:rPr>
              <a:t>1</a:t>
            </a:r>
            <a:r>
              <a:rPr kumimoji="1" lang="ja-JP" altLang="en-US" sz="2400" dirty="0">
                <a:latin typeface="ＭＳ Ｐゴシック" panose="020B0600070205080204" pitchFamily="50" charset="-128"/>
                <a:ea typeface="ＭＳ Ｐゴシック" panose="020B0600070205080204" pitchFamily="50" charset="-128"/>
              </a:rPr>
              <a:t>．</a:t>
            </a:r>
            <a:r>
              <a:rPr kumimoji="1" lang="en-US" altLang="ja-JP" sz="2400" dirty="0">
                <a:latin typeface="ＭＳ Ｐゴシック" panose="020B0600070205080204" pitchFamily="50" charset="-128"/>
                <a:ea typeface="ＭＳ Ｐゴシック" panose="020B0600070205080204" pitchFamily="50" charset="-128"/>
              </a:rPr>
              <a:t>CG, NPR</a:t>
            </a:r>
            <a:br>
              <a:rPr kumimoji="1" lang="en-US" altLang="ja-JP" sz="2400" dirty="0">
                <a:latin typeface="ＭＳ Ｐゴシック" panose="020B0600070205080204" pitchFamily="50" charset="-128"/>
                <a:ea typeface="ＭＳ Ｐゴシック" panose="020B0600070205080204" pitchFamily="50" charset="-128"/>
              </a:rPr>
            </a:br>
            <a:r>
              <a:rPr kumimoji="1" lang="ja-JP" altLang="en-US" sz="2400" dirty="0">
                <a:latin typeface="ＭＳ Ｐゴシック" panose="020B0600070205080204" pitchFamily="50" charset="-128"/>
                <a:ea typeface="ＭＳ Ｐゴシック" panose="020B0600070205080204" pitchFamily="50" charset="-128"/>
              </a:rPr>
              <a:t>　</a:t>
            </a:r>
            <a:r>
              <a:rPr kumimoji="1" lang="en-US" altLang="ja-JP" sz="2400" dirty="0">
                <a:latin typeface="ＭＳ Ｐゴシック" panose="020B0600070205080204" pitchFamily="50" charset="-128"/>
                <a:ea typeface="ＭＳ Ｐゴシック" panose="020B0600070205080204" pitchFamily="50" charset="-128"/>
              </a:rPr>
              <a:t>2</a:t>
            </a:r>
            <a:r>
              <a:rPr kumimoji="1" lang="ja-JP" altLang="en-US" sz="2400" dirty="0">
                <a:latin typeface="ＭＳ Ｐゴシック" panose="020B0600070205080204" pitchFamily="50" charset="-128"/>
                <a:ea typeface="ＭＳ Ｐゴシック" panose="020B0600070205080204" pitchFamily="50" charset="-128"/>
              </a:rPr>
              <a:t>．</a:t>
            </a:r>
            <a:r>
              <a:rPr kumimoji="1" lang="ja-JP" altLang="en-US" b="1" dirty="0">
                <a:latin typeface="ＭＳ Ｐゴシック" panose="020B0600070205080204" pitchFamily="50" charset="-128"/>
                <a:ea typeface="ＭＳ Ｐゴシック" panose="020B0600070205080204" pitchFamily="50" charset="-128"/>
              </a:rPr>
              <a:t>スケッチモデリング</a:t>
            </a:r>
            <a:r>
              <a:rPr kumimoji="1" lang="ja-JP" altLang="en-US" sz="2400" dirty="0">
                <a:latin typeface="ＭＳ Ｐゴシック" panose="020B0600070205080204" pitchFamily="50" charset="-128"/>
                <a:ea typeface="ＭＳ Ｐゴシック" panose="020B0600070205080204" pitchFamily="50" charset="-128"/>
              </a:rPr>
              <a:t>　　</a:t>
            </a:r>
            <a:r>
              <a:rPr kumimoji="1" lang="en-US" altLang="ja-JP" sz="2400" dirty="0">
                <a:latin typeface="ＭＳ Ｐゴシック" panose="020B0600070205080204" pitchFamily="50" charset="-128"/>
                <a:ea typeface="ＭＳ Ｐゴシック" panose="020B0600070205080204" pitchFamily="50" charset="-128"/>
              </a:rPr>
              <a:t>2D</a:t>
            </a:r>
            <a:r>
              <a:rPr kumimoji="1" lang="ja-JP" altLang="en-US" sz="2400" dirty="0">
                <a:latin typeface="ＭＳ Ｐゴシック" panose="020B0600070205080204" pitchFamily="50" charset="-128"/>
                <a:ea typeface="ＭＳ Ｐゴシック" panose="020B0600070205080204" pitchFamily="50" charset="-128"/>
              </a:rPr>
              <a:t>画像から</a:t>
            </a:r>
            <a:r>
              <a:rPr kumimoji="1" lang="en-US" altLang="ja-JP" sz="2400" dirty="0">
                <a:latin typeface="ＭＳ Ｐゴシック" panose="020B0600070205080204" pitchFamily="50" charset="-128"/>
                <a:ea typeface="ＭＳ Ｐゴシック" panose="020B0600070205080204" pitchFamily="50" charset="-128"/>
              </a:rPr>
              <a:t>3</a:t>
            </a:r>
            <a:r>
              <a:rPr kumimoji="1" lang="ja-JP" altLang="en-US" sz="2400" dirty="0">
                <a:latin typeface="ＭＳ Ｐゴシック" panose="020B0600070205080204" pitchFamily="50" charset="-128"/>
                <a:ea typeface="ＭＳ Ｐゴシック" panose="020B0600070205080204" pitchFamily="50" charset="-128"/>
              </a:rPr>
              <a:t>次元モデル生成　</a:t>
            </a:r>
            <a:br>
              <a:rPr kumimoji="1" lang="en-US" altLang="ja-JP" sz="2400" dirty="0">
                <a:latin typeface="ＭＳ Ｐゴシック" panose="020B0600070205080204" pitchFamily="50" charset="-128"/>
                <a:ea typeface="ＭＳ Ｐゴシック" panose="020B0600070205080204" pitchFamily="50" charset="-128"/>
              </a:rPr>
            </a:br>
            <a:r>
              <a:rPr kumimoji="1" lang="ja-JP" altLang="en-US" sz="2400" dirty="0">
                <a:latin typeface="ＭＳ Ｐゴシック" panose="020B0600070205080204" pitchFamily="50" charset="-128"/>
                <a:ea typeface="ＭＳ Ｐゴシック" panose="020B0600070205080204" pitchFamily="50" charset="-128"/>
              </a:rPr>
              <a:t>　</a:t>
            </a:r>
            <a:r>
              <a:rPr kumimoji="1" lang="en-US" altLang="ja-JP" sz="2400" dirty="0">
                <a:latin typeface="ＭＳ Ｐゴシック" panose="020B0600070205080204" pitchFamily="50" charset="-128"/>
                <a:ea typeface="ＭＳ Ｐゴシック" panose="020B0600070205080204" pitchFamily="50" charset="-128"/>
              </a:rPr>
              <a:t>3</a:t>
            </a:r>
            <a:r>
              <a:rPr kumimoji="1" lang="ja-JP" altLang="en-US" sz="2400" dirty="0">
                <a:latin typeface="ＭＳ Ｐゴシック" panose="020B0600070205080204" pitchFamily="50" charset="-128"/>
                <a:ea typeface="ＭＳ Ｐゴシック" panose="020B0600070205080204" pitchFamily="50" charset="-128"/>
              </a:rPr>
              <a:t>．</a:t>
            </a:r>
            <a:r>
              <a:rPr kumimoji="1" lang="ja-JP" altLang="en-US" b="1" dirty="0">
                <a:latin typeface="ＭＳ Ｐゴシック" panose="020B0600070205080204" pitchFamily="50" charset="-128"/>
                <a:ea typeface="ＭＳ Ｐゴシック" panose="020B0600070205080204" pitchFamily="50" charset="-128"/>
              </a:rPr>
              <a:t>感性情報処理　　　　 </a:t>
            </a:r>
            <a:r>
              <a:rPr kumimoji="1" lang="ja-JP" altLang="en-US" sz="2400" dirty="0">
                <a:latin typeface="ＭＳ Ｐゴシック" panose="020B0600070205080204" pitchFamily="50" charset="-128"/>
                <a:ea typeface="ＭＳ Ｐゴシック" panose="020B0600070205080204" pitchFamily="50" charset="-128"/>
              </a:rPr>
              <a:t>デザイン画像検索　配色デザイン　デザイン支援</a:t>
            </a:r>
            <a:br>
              <a:rPr lang="en-US" altLang="ja-JP" sz="2400" dirty="0">
                <a:latin typeface="ＭＳ Ｐゴシック" panose="020B0600070205080204" pitchFamily="50" charset="-128"/>
                <a:ea typeface="ＭＳ Ｐゴシック" panose="020B0600070205080204" pitchFamily="50" charset="-128"/>
              </a:rPr>
            </a:br>
            <a:r>
              <a:rPr lang="ja-JP" altLang="en-US" sz="2400" dirty="0">
                <a:latin typeface="ＭＳ Ｐゴシック" panose="020B0600070205080204" pitchFamily="50" charset="-128"/>
                <a:ea typeface="ＭＳ Ｐゴシック" panose="020B0600070205080204" pitchFamily="50" charset="-128"/>
              </a:rPr>
              <a:t>　</a:t>
            </a:r>
            <a:r>
              <a:rPr lang="en-US" altLang="ja-JP" sz="2400" dirty="0">
                <a:latin typeface="ＭＳ Ｐゴシック" panose="020B0600070205080204" pitchFamily="50" charset="-128"/>
                <a:ea typeface="ＭＳ Ｐゴシック" panose="020B0600070205080204" pitchFamily="50" charset="-128"/>
              </a:rPr>
              <a:t>4</a:t>
            </a:r>
            <a:r>
              <a:rPr lang="ja-JP" altLang="en-US" sz="2400" dirty="0">
                <a:latin typeface="ＭＳ Ｐゴシック" panose="020B0600070205080204" pitchFamily="50" charset="-128"/>
                <a:ea typeface="ＭＳ Ｐゴシック" panose="020B0600070205080204" pitchFamily="50" charset="-128"/>
              </a:rPr>
              <a:t>．</a:t>
            </a:r>
            <a:r>
              <a:rPr kumimoji="1" lang="ja-JP" altLang="en-US" b="1" dirty="0">
                <a:latin typeface="ＭＳ Ｐゴシック" panose="020B0600070205080204" pitchFamily="50" charset="-128"/>
                <a:ea typeface="ＭＳ Ｐゴシック" panose="020B0600070205080204" pitchFamily="50" charset="-128"/>
              </a:rPr>
              <a:t>アニメーション</a:t>
            </a:r>
            <a:r>
              <a:rPr kumimoji="1" lang="ja-JP" altLang="en-US" dirty="0">
                <a:latin typeface="ＭＳ Ｐゴシック" panose="020B0600070205080204" pitchFamily="50" charset="-128"/>
                <a:ea typeface="ＭＳ Ｐゴシック" panose="020B0600070205080204" pitchFamily="50" charset="-128"/>
              </a:rPr>
              <a:t>　         </a:t>
            </a:r>
            <a:r>
              <a:rPr kumimoji="1" lang="en-US" altLang="ja-JP" dirty="0">
                <a:latin typeface="ＭＳ Ｐゴシック" panose="020B0600070205080204" pitchFamily="50" charset="-128"/>
                <a:ea typeface="ＭＳ Ｐゴシック" panose="020B0600070205080204" pitchFamily="50" charset="-128"/>
              </a:rPr>
              <a:t>Motion Filter, Cartoon Blur</a:t>
            </a:r>
            <a:endParaRPr kumimoji="1" lang="ja-JP" altLang="en-US" dirty="0">
              <a:latin typeface="ＭＳ Ｐゴシック" panose="020B0600070205080204" pitchFamily="50" charset="-128"/>
              <a:ea typeface="ＭＳ Ｐゴシック" panose="020B0600070205080204" pitchFamily="50" charset="-128"/>
            </a:endParaRPr>
          </a:p>
          <a:p>
            <a:pPr marL="0" indent="0">
              <a:lnSpc>
                <a:spcPct val="100000"/>
              </a:lnSpc>
              <a:buNone/>
            </a:pPr>
            <a:r>
              <a:rPr kumimoji="1" lang="ja-JP" altLang="en-US" sz="2400" dirty="0">
                <a:latin typeface="ＭＳ Ｐゴシック" panose="020B0600070205080204" pitchFamily="50" charset="-128"/>
                <a:ea typeface="ＭＳ Ｐゴシック" panose="020B0600070205080204" pitchFamily="50" charset="-128"/>
              </a:rPr>
              <a:t>　</a:t>
            </a:r>
            <a:r>
              <a:rPr kumimoji="1" lang="ja-JP" altLang="en-US" b="1" dirty="0">
                <a:latin typeface="ＭＳ Ｐゴシック" panose="020B0600070205080204" pitchFamily="50" charset="-128"/>
                <a:ea typeface="ＭＳ Ｐゴシック" panose="020B0600070205080204" pitchFamily="50" charset="-128"/>
              </a:rPr>
              <a:t>　</a:t>
            </a:r>
            <a:endParaRPr kumimoji="1" lang="ja-JP" altLang="en-US" sz="2400" b="1"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a:extLst>
              <a:ext uri="{FF2B5EF4-FFF2-40B4-BE49-F238E27FC236}">
                <a16:creationId xmlns:a16="http://schemas.microsoft.com/office/drawing/2014/main" id="{093AC535-3951-1AA0-0540-A15226D3463B}"/>
              </a:ext>
            </a:extLst>
          </p:cNvPr>
          <p:cNvSpPr>
            <a:spLocks noGrp="1"/>
          </p:cNvSpPr>
          <p:nvPr>
            <p:ph type="sldNum" sz="quarter" idx="12"/>
          </p:nvPr>
        </p:nvSpPr>
        <p:spPr/>
        <p:txBody>
          <a:bodyPr/>
          <a:lstStyle/>
          <a:p>
            <a:br>
              <a:rPr kumimoji="1" lang="en-US" altLang="ja-JP" dirty="0">
                <a:uFillTx/>
              </a:rPr>
            </a:br>
            <a:endParaRPr kumimoji="1" lang="ja-JP" altLang="en-US" dirty="0">
              <a:uFillTx/>
            </a:endParaRPr>
          </a:p>
        </p:txBody>
      </p:sp>
      <p:pic>
        <p:nvPicPr>
          <p:cNvPr id="6" name="図 5">
            <a:extLst>
              <a:ext uri="{FF2B5EF4-FFF2-40B4-BE49-F238E27FC236}">
                <a16:creationId xmlns:a16="http://schemas.microsoft.com/office/drawing/2014/main" id="{4C18B1A1-8F78-F13E-6E05-A85B8F9AE97A}"/>
              </a:ext>
            </a:extLst>
          </p:cNvPr>
          <p:cNvPicPr>
            <a:picLocks noChangeAspect="1"/>
          </p:cNvPicPr>
          <p:nvPr/>
        </p:nvPicPr>
        <p:blipFill rotWithShape="1">
          <a:blip r:embed="rId3">
            <a:extLst>
              <a:ext uri="{28A0092B-C50C-407E-A947-70E740481C1C}">
                <a14:useLocalDpi xmlns:a14="http://schemas.microsoft.com/office/drawing/2010/main" val="0"/>
              </a:ext>
            </a:extLst>
          </a:blip>
          <a:srcRect l="-1842" r="-268"/>
          <a:stretch/>
        </p:blipFill>
        <p:spPr>
          <a:xfrm>
            <a:off x="11182351" y="204259"/>
            <a:ext cx="774121" cy="592675"/>
          </a:xfrm>
          <a:prstGeom prst="rect">
            <a:avLst/>
          </a:prstGeom>
        </p:spPr>
      </p:pic>
      <p:pic>
        <p:nvPicPr>
          <p:cNvPr id="7" name="Picture 2" descr="CG-ARTS｜公益財団法人 画像情報教育振興協会">
            <a:extLst>
              <a:ext uri="{FF2B5EF4-FFF2-40B4-BE49-F238E27FC236}">
                <a16:creationId xmlns:a16="http://schemas.microsoft.com/office/drawing/2014/main" id="{940CB22E-937B-C550-6BE1-E1F9628C6CA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880" b="20045"/>
          <a:stretch/>
        </p:blipFill>
        <p:spPr bwMode="auto">
          <a:xfrm>
            <a:off x="8470610" y="3372997"/>
            <a:ext cx="2791522" cy="904540"/>
          </a:xfrm>
          <a:prstGeom prst="rect">
            <a:avLst/>
          </a:prstGeom>
          <a:noFill/>
          <a:ln>
            <a:solidFill>
              <a:schemeClr val="bg1">
                <a:lumMod val="65000"/>
              </a:schemeClr>
            </a:solidFill>
          </a:ln>
          <a:extLst>
            <a:ext uri="{909E8E84-426E-40DD-AFC4-6F175D3DCCD1}">
              <a14:hiddenFill xmlns:a14="http://schemas.microsoft.com/office/drawing/2010/main">
                <a:solidFill>
                  <a:srgbClr val="FFFFFF"/>
                </a:solidFill>
              </a14:hiddenFill>
            </a:ext>
          </a:extLst>
        </p:spPr>
      </p:pic>
      <p:cxnSp>
        <p:nvCxnSpPr>
          <p:cNvPr id="5" name="直線コネクタ 4">
            <a:extLst>
              <a:ext uri="{FF2B5EF4-FFF2-40B4-BE49-F238E27FC236}">
                <a16:creationId xmlns:a16="http://schemas.microsoft.com/office/drawing/2014/main" id="{BB675B66-7437-D463-688E-EEB31D225E7B}"/>
              </a:ext>
            </a:extLst>
          </p:cNvPr>
          <p:cNvCxnSpPr/>
          <p:nvPr/>
        </p:nvCxnSpPr>
        <p:spPr>
          <a:xfrm>
            <a:off x="405560" y="1066800"/>
            <a:ext cx="11380880" cy="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443769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0ECAA5AD-0401-A0E9-A72D-30BD4C8F522E}"/>
              </a:ext>
            </a:extLst>
          </p:cNvPr>
          <p:cNvPicPr>
            <a:picLocks noChangeAspect="1"/>
          </p:cNvPicPr>
          <p:nvPr/>
        </p:nvPicPr>
        <p:blipFill>
          <a:blip r:embed="rId3"/>
          <a:stretch>
            <a:fillRect/>
          </a:stretch>
        </p:blipFill>
        <p:spPr>
          <a:xfrm>
            <a:off x="9729627" y="2240037"/>
            <a:ext cx="2163488" cy="3070926"/>
          </a:xfrm>
          <a:prstGeom prst="rect">
            <a:avLst/>
          </a:prstGeom>
          <a:ln>
            <a:solidFill>
              <a:schemeClr val="tx1">
                <a:lumMod val="50000"/>
                <a:lumOff val="50000"/>
              </a:schemeClr>
            </a:solidFill>
          </a:ln>
        </p:spPr>
      </p:pic>
      <p:sp>
        <p:nvSpPr>
          <p:cNvPr id="2" name="タイトル 1">
            <a:extLst>
              <a:ext uri="{FF2B5EF4-FFF2-40B4-BE49-F238E27FC236}">
                <a16:creationId xmlns:a16="http://schemas.microsoft.com/office/drawing/2014/main" id="{A73F97E1-C1C6-0D6F-67D7-70F46B561933}"/>
              </a:ext>
            </a:extLst>
          </p:cNvPr>
          <p:cNvSpPr>
            <a:spLocks noGrp="1"/>
          </p:cNvSpPr>
          <p:nvPr>
            <p:ph type="title"/>
          </p:nvPr>
        </p:nvSpPr>
        <p:spPr/>
        <p:txBody>
          <a:bodyPr>
            <a:normAutofit/>
          </a:bodyPr>
          <a:lstStyle/>
          <a:p>
            <a:r>
              <a:rPr kumimoji="1" lang="en-US" altLang="ja-JP" sz="4400" b="1" dirty="0">
                <a:latin typeface="ＭＳ Ｐゴシック" panose="020B0600070205080204" pitchFamily="50" charset="-128"/>
                <a:ea typeface="ＭＳ Ｐゴシック" panose="020B0600070205080204" pitchFamily="50" charset="-128"/>
              </a:rPr>
              <a:t>CG</a:t>
            </a:r>
            <a:r>
              <a:rPr kumimoji="1" lang="ja-JP" altLang="en-US" b="1" dirty="0">
                <a:latin typeface="ＭＳ Ｐゴシック" panose="020B0600070205080204" pitchFamily="50" charset="-128"/>
                <a:ea typeface="ＭＳ Ｐゴシック" panose="020B0600070205080204" pitchFamily="50" charset="-128"/>
              </a:rPr>
              <a:t>教育研究　</a:t>
            </a:r>
            <a:r>
              <a:rPr kumimoji="1" lang="en-US" altLang="ja-JP" sz="3200" dirty="0">
                <a:latin typeface="ＭＳ Ｐゴシック" panose="020B0600070205080204" pitchFamily="50" charset="-128"/>
                <a:ea typeface="ＭＳ Ｐゴシック" panose="020B0600070205080204" pitchFamily="50" charset="-128"/>
              </a:rPr>
              <a:t>CG-ARTS</a:t>
            </a:r>
            <a:r>
              <a:rPr kumimoji="1" lang="ja-JP" altLang="en-US" sz="3200" dirty="0">
                <a:latin typeface="ＭＳ Ｐゴシック" panose="020B0600070205080204" pitchFamily="50" charset="-128"/>
                <a:ea typeface="ＭＳ Ｐゴシック" panose="020B0600070205080204" pitchFamily="50" charset="-128"/>
              </a:rPr>
              <a:t>との活動の展開</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3" name="コンテンツ プレースホルダー 2">
            <a:extLst>
              <a:ext uri="{FF2B5EF4-FFF2-40B4-BE49-F238E27FC236}">
                <a16:creationId xmlns:a16="http://schemas.microsoft.com/office/drawing/2014/main" id="{C041E863-3225-4E90-B07E-0A546A7454DA}"/>
              </a:ext>
            </a:extLst>
          </p:cNvPr>
          <p:cNvSpPr>
            <a:spLocks noGrp="1"/>
          </p:cNvSpPr>
          <p:nvPr>
            <p:ph idx="1"/>
          </p:nvPr>
        </p:nvSpPr>
        <p:spPr>
          <a:xfrm>
            <a:off x="513986" y="1261266"/>
            <a:ext cx="10515600" cy="5394197"/>
          </a:xfrm>
        </p:spPr>
        <p:txBody>
          <a:bodyPr>
            <a:normAutofit lnSpcReduction="10000"/>
          </a:bodyPr>
          <a:lstStyle/>
          <a:p>
            <a:pPr marL="0" indent="0">
              <a:lnSpc>
                <a:spcPct val="110000"/>
              </a:lnSpc>
              <a:buNone/>
            </a:pPr>
            <a:r>
              <a:rPr kumimoji="1" lang="en-US" altLang="ja-JP" b="1" dirty="0">
                <a:latin typeface="ＭＳ Ｐゴシック" panose="020B0600070205080204" pitchFamily="50" charset="-128"/>
                <a:ea typeface="ＭＳ Ｐゴシック" panose="020B0600070205080204" pitchFamily="50" charset="-128"/>
              </a:rPr>
              <a:t>CG</a:t>
            </a:r>
            <a:r>
              <a:rPr kumimoji="1" lang="ja-JP" altLang="en-US" b="1" dirty="0">
                <a:latin typeface="ＭＳ Ｐゴシック" panose="020B0600070205080204" pitchFamily="50" charset="-128"/>
                <a:ea typeface="ＭＳ Ｐゴシック" panose="020B0600070205080204" pitchFamily="50" charset="-128"/>
              </a:rPr>
              <a:t>検定試験</a:t>
            </a:r>
            <a:r>
              <a:rPr lang="ja-JP" altLang="en-US" b="1" dirty="0">
                <a:latin typeface="ＭＳ Ｐゴシック" panose="020B0600070205080204" pitchFamily="50" charset="-128"/>
                <a:ea typeface="ＭＳ Ｐゴシック" panose="020B0600070205080204" pitchFamily="50" charset="-128"/>
              </a:rPr>
              <a:t>の検討</a:t>
            </a:r>
            <a:r>
              <a:rPr kumimoji="1" lang="ja-JP" altLang="en-US" b="1" dirty="0">
                <a:latin typeface="ＭＳ Ｐゴシック" panose="020B0600070205080204" pitchFamily="50" charset="-128"/>
                <a:ea typeface="ＭＳ Ｐゴシック" panose="020B0600070205080204" pitchFamily="50" charset="-128"/>
              </a:rPr>
              <a:t>　</a:t>
            </a:r>
            <a:r>
              <a:rPr kumimoji="1" lang="en-US" altLang="ja-JP" b="1" dirty="0">
                <a:latin typeface="ＭＳ Ｐゴシック" panose="020B0600070205080204" pitchFamily="50" charset="-128"/>
                <a:ea typeface="ＭＳ Ｐゴシック" panose="020B0600070205080204" pitchFamily="50" charset="-128"/>
              </a:rPr>
              <a:t>1990</a:t>
            </a:r>
            <a:r>
              <a:rPr kumimoji="1" lang="ja-JP" altLang="en-US" b="1" dirty="0">
                <a:latin typeface="ＭＳ Ｐゴシック" panose="020B0600070205080204" pitchFamily="50" charset="-128"/>
                <a:ea typeface="ＭＳ Ｐゴシック" panose="020B0600070205080204" pitchFamily="50" charset="-128"/>
              </a:rPr>
              <a:t>年頃から　　</a:t>
            </a:r>
            <a:br>
              <a:rPr kumimoji="1" lang="en-US" altLang="ja-JP" b="1" dirty="0">
                <a:latin typeface="ＭＳ Ｐゴシック" panose="020B0600070205080204" pitchFamily="50" charset="-128"/>
                <a:ea typeface="ＭＳ Ｐゴシック" panose="020B0600070205080204" pitchFamily="50" charset="-128"/>
              </a:rPr>
            </a:br>
            <a:r>
              <a:rPr kumimoji="1" lang="ja-JP" altLang="en-US" sz="2400" b="1" dirty="0">
                <a:latin typeface="ＭＳ Ｐゴシック" panose="020B0600070205080204" pitchFamily="50" charset="-128"/>
                <a:ea typeface="ＭＳ Ｐゴシック" panose="020B0600070205080204" pitchFamily="50" charset="-128"/>
              </a:rPr>
              <a:t>　</a:t>
            </a:r>
            <a:r>
              <a:rPr kumimoji="1" lang="ja-JP" altLang="en-US" sz="2400" dirty="0">
                <a:latin typeface="ＭＳ Ｐゴシック" panose="020B0600070205080204" pitchFamily="50" charset="-128"/>
                <a:ea typeface="ＭＳ Ｐゴシック" panose="020B0600070205080204" pitchFamily="50" charset="-128"/>
              </a:rPr>
              <a:t>金子満先生、中嶋正之先生、西田友是先生、大野義夫先生、</a:t>
            </a:r>
            <a:r>
              <a:rPr lang="ja-JP" altLang="en-US" sz="2400" dirty="0">
                <a:latin typeface="ＭＳ Ｐゴシック" panose="020B0600070205080204" pitchFamily="50" charset="-128"/>
                <a:ea typeface="ＭＳ Ｐゴシック" panose="020B0600070205080204" pitchFamily="50" charset="-128"/>
              </a:rPr>
              <a:t>西原清一先生</a:t>
            </a:r>
            <a:br>
              <a:rPr kumimoji="1" lang="en-US" altLang="ja-JP" sz="2400" dirty="0">
                <a:latin typeface="ＭＳ Ｐゴシック" panose="020B0600070205080204" pitchFamily="50" charset="-128"/>
                <a:ea typeface="ＭＳ Ｐゴシック" panose="020B0600070205080204" pitchFamily="50" charset="-128"/>
              </a:rPr>
            </a:br>
            <a:r>
              <a:rPr kumimoji="1" lang="ja-JP" altLang="en-US" sz="2400" dirty="0">
                <a:latin typeface="ＭＳ Ｐゴシック" panose="020B0600070205080204" pitchFamily="50" charset="-128"/>
                <a:ea typeface="ＭＳ Ｐゴシック" panose="020B0600070205080204" pitchFamily="50" charset="-128"/>
              </a:rPr>
              <a:t>　源田悦夫先生、大平智弘先生、</a:t>
            </a:r>
            <a:r>
              <a:rPr kumimoji="1" lang="en-US" altLang="ja-JP" sz="2400" dirty="0">
                <a:latin typeface="ＭＳ Ｐゴシック" panose="020B0600070205080204" pitchFamily="50" charset="-128"/>
                <a:ea typeface="ＭＳ Ｐゴシック" panose="020B0600070205080204" pitchFamily="50" charset="-128"/>
              </a:rPr>
              <a:t>CG-ARTS</a:t>
            </a:r>
            <a:r>
              <a:rPr kumimoji="1" lang="ja-JP" altLang="en-US" sz="2400" dirty="0">
                <a:latin typeface="ＭＳ Ｐゴシック" panose="020B0600070205080204" pitchFamily="50" charset="-128"/>
                <a:ea typeface="ＭＳ Ｐゴシック" panose="020B0600070205080204" pitchFamily="50" charset="-128"/>
              </a:rPr>
              <a:t>の皆様</a:t>
            </a:r>
            <a:br>
              <a:rPr lang="en-US" altLang="ja-JP" sz="2400" dirty="0">
                <a:latin typeface="ＭＳ Ｐゴシック" panose="020B0600070205080204" pitchFamily="50" charset="-128"/>
                <a:ea typeface="ＭＳ Ｐゴシック" panose="020B0600070205080204" pitchFamily="50" charset="-128"/>
              </a:rPr>
            </a:br>
            <a:r>
              <a:rPr lang="ja-JP" altLang="en-US" sz="2400" dirty="0">
                <a:latin typeface="ＭＳ Ｐゴシック" panose="020B0600070205080204" pitchFamily="50" charset="-128"/>
                <a:ea typeface="ＭＳ Ｐゴシック" panose="020B0600070205080204" pitchFamily="50" charset="-128"/>
              </a:rPr>
              <a:t>　　　 </a:t>
            </a:r>
            <a:r>
              <a:rPr lang="ja-JP" altLang="en-US" sz="2000" dirty="0">
                <a:latin typeface="ＭＳ Ｐゴシック" panose="020B0600070205080204" pitchFamily="50" charset="-128"/>
                <a:ea typeface="ＭＳ Ｐゴシック" panose="020B0600070205080204" pitchFamily="50" charset="-128"/>
              </a:rPr>
              <a:t>試験</a:t>
            </a:r>
            <a:r>
              <a:rPr kumimoji="1" lang="ja-JP" altLang="en-US" sz="2000" dirty="0">
                <a:latin typeface="ＭＳ Ｐゴシック" panose="020B0600070205080204" pitchFamily="50" charset="-128"/>
                <a:ea typeface="ＭＳ Ｐゴシック" panose="020B0600070205080204" pitchFamily="50" charset="-128"/>
              </a:rPr>
              <a:t>問題作成</a:t>
            </a:r>
          </a:p>
          <a:p>
            <a:pPr marL="0" indent="0">
              <a:lnSpc>
                <a:spcPct val="110000"/>
              </a:lnSpc>
              <a:buNone/>
            </a:pPr>
            <a:r>
              <a:rPr kumimoji="1" lang="ja-JP" altLang="en-US" sz="2000" dirty="0">
                <a:latin typeface="ＭＳ Ｐゴシック" panose="020B0600070205080204" pitchFamily="50" charset="-128"/>
                <a:ea typeface="ＭＳ Ｐゴシック" panose="020B0600070205080204" pitchFamily="50" charset="-128"/>
              </a:rPr>
              <a:t>　　　　教科書や問題集　</a:t>
            </a:r>
          </a:p>
          <a:p>
            <a:pPr marL="0" indent="0">
              <a:lnSpc>
                <a:spcPct val="110000"/>
              </a:lnSpc>
              <a:buNone/>
            </a:pPr>
            <a:r>
              <a:rPr kumimoji="1" lang="ja-JP" altLang="en-US" sz="2000" dirty="0">
                <a:latin typeface="ＭＳ Ｐゴシック" panose="020B0600070205080204" pitchFamily="50" charset="-128"/>
                <a:ea typeface="ＭＳ Ｐゴシック" panose="020B0600070205080204" pitchFamily="50" charset="-128"/>
              </a:rPr>
              <a:t>　　　　スライドや</a:t>
            </a:r>
            <a:r>
              <a:rPr kumimoji="1" lang="en-US" altLang="ja-JP" sz="2000" dirty="0">
                <a:latin typeface="ＭＳ Ｐゴシック" panose="020B0600070205080204" pitchFamily="50" charset="-128"/>
                <a:ea typeface="ＭＳ Ｐゴシック" panose="020B0600070205080204" pitchFamily="50" charset="-128"/>
              </a:rPr>
              <a:t>OHP,</a:t>
            </a:r>
            <a:r>
              <a:rPr kumimoji="1" lang="ja-JP" altLang="en-US" sz="2000" dirty="0">
                <a:latin typeface="ＭＳ Ｐゴシック" panose="020B0600070205080204" pitchFamily="50" charset="-128"/>
                <a:ea typeface="ＭＳ Ｐゴシック" panose="020B0600070205080204" pitchFamily="50" charset="-128"/>
              </a:rPr>
              <a:t>プログラム教材</a:t>
            </a:r>
            <a:r>
              <a:rPr lang="en-US" altLang="ja-JP" sz="2000" dirty="0">
                <a:latin typeface="ＭＳ Ｐゴシック" panose="020B0600070205080204" pitchFamily="50" charset="-128"/>
                <a:ea typeface="ＭＳ Ｐゴシック" panose="020B0600070205080204" pitchFamily="50" charset="-128"/>
              </a:rPr>
              <a:t>,</a:t>
            </a:r>
            <a:r>
              <a:rPr kumimoji="1" lang="en-US" altLang="ja-JP" sz="2000" dirty="0">
                <a:latin typeface="ＭＳ Ｐゴシック" panose="020B0600070205080204" pitchFamily="50" charset="-128"/>
                <a:ea typeface="ＭＳ Ｐゴシック" panose="020B0600070205080204" pitchFamily="50" charset="-128"/>
              </a:rPr>
              <a:t>Web</a:t>
            </a:r>
            <a:r>
              <a:rPr kumimoji="1" lang="ja-JP" altLang="en-US" sz="2000" dirty="0">
                <a:latin typeface="ＭＳ Ｐゴシック" panose="020B0600070205080204" pitchFamily="50" charset="-128"/>
                <a:ea typeface="ＭＳ Ｐゴシック" panose="020B0600070205080204" pitchFamily="50" charset="-128"/>
              </a:rPr>
              <a:t>教材などの作成</a:t>
            </a:r>
            <a:endParaRPr kumimoji="1" lang="ja-JP" altLang="en-US" sz="2400" dirty="0">
              <a:latin typeface="ＭＳ Ｐゴシック" panose="020B0600070205080204" pitchFamily="50" charset="-128"/>
              <a:ea typeface="ＭＳ Ｐゴシック" panose="020B0600070205080204" pitchFamily="50" charset="-128"/>
            </a:endParaRPr>
          </a:p>
          <a:p>
            <a:pPr algn="l">
              <a:lnSpc>
                <a:spcPct val="120000"/>
              </a:lnSpc>
            </a:pPr>
            <a:r>
              <a:rPr kumimoji="1" lang="en-US" altLang="ja-JP" sz="3200" b="1" dirty="0">
                <a:latin typeface="ＭＳ Ｐゴシック" panose="020B0600070205080204" pitchFamily="50" charset="-128"/>
                <a:ea typeface="ＭＳ Ｐゴシック" panose="020B0600070205080204" pitchFamily="50" charset="-128"/>
              </a:rPr>
              <a:t>CG</a:t>
            </a:r>
            <a:r>
              <a:rPr kumimoji="1" lang="ja-JP" altLang="en-US" sz="3000" b="1" dirty="0">
                <a:latin typeface="ＭＳ Ｐゴシック" panose="020B0600070205080204" pitchFamily="50" charset="-128"/>
                <a:ea typeface="ＭＳ Ｐゴシック" panose="020B0600070205080204" pitchFamily="50" charset="-128"/>
              </a:rPr>
              <a:t>教育への展開と教育論文の執筆</a:t>
            </a:r>
            <a:r>
              <a:rPr kumimoji="1" lang="ja-JP" altLang="en-US" b="1" dirty="0">
                <a:latin typeface="ＭＳ Ｐゴシック" panose="020B0600070205080204" pitchFamily="50" charset="-128"/>
                <a:ea typeface="ＭＳ Ｐゴシック" panose="020B0600070205080204" pitchFamily="50" charset="-128"/>
              </a:rPr>
              <a:t>：</a:t>
            </a:r>
            <a:br>
              <a:rPr kumimoji="1" lang="en-US" altLang="ja-JP" b="1" dirty="0">
                <a:latin typeface="ＭＳ Ｐゴシック" panose="020B0600070205080204" pitchFamily="50" charset="-128"/>
                <a:ea typeface="ＭＳ Ｐゴシック" panose="020B0600070205080204" pitchFamily="50" charset="-128"/>
              </a:rPr>
            </a:br>
            <a:r>
              <a:rPr kumimoji="1" lang="ja-JP" altLang="en-US" dirty="0">
                <a:latin typeface="ＭＳ Ｐゴシック" panose="020B0600070205080204" pitchFamily="50" charset="-128"/>
                <a:ea typeface="ＭＳ Ｐゴシック" panose="020B0600070205080204" pitchFamily="50" charset="-128"/>
              </a:rPr>
              <a:t>　</a:t>
            </a:r>
            <a:r>
              <a:rPr kumimoji="1" lang="ja-JP" altLang="en-US" sz="2600" dirty="0">
                <a:latin typeface="ＭＳ Ｐゴシック" panose="020B0600070205080204" pitchFamily="50" charset="-128"/>
                <a:ea typeface="ＭＳ Ｐゴシック" panose="020B0600070205080204" pitchFamily="50" charset="-128"/>
              </a:rPr>
              <a:t>大学教員として新しい教育方法の実践と交流</a:t>
            </a:r>
            <a:br>
              <a:rPr kumimoji="1" lang="en-US" altLang="ja-JP" sz="2600" dirty="0">
                <a:latin typeface="ＭＳ Ｐゴシック" panose="020B0600070205080204" pitchFamily="50" charset="-128"/>
                <a:ea typeface="ＭＳ Ｐゴシック" panose="020B0600070205080204" pitchFamily="50" charset="-128"/>
              </a:rPr>
            </a:br>
            <a:r>
              <a:rPr kumimoji="1" lang="ja-JP" altLang="en-US" sz="2000" dirty="0">
                <a:latin typeface="ＭＳ Ｐゴシック" panose="020B0600070205080204" pitchFamily="50" charset="-128"/>
                <a:ea typeface="ＭＳ Ｐゴシック" panose="020B0600070205080204" pitchFamily="50" charset="-128"/>
              </a:rPr>
              <a:t>　      研究論文：</a:t>
            </a:r>
            <a:r>
              <a:rPr kumimoji="1" lang="en-US" altLang="ja-JP" sz="2400" b="1" dirty="0">
                <a:solidFill>
                  <a:srgbClr val="FF0000"/>
                </a:solidFill>
                <a:latin typeface="ＭＳ Ｐゴシック" panose="020B0600070205080204" pitchFamily="50" charset="-128"/>
                <a:ea typeface="ＭＳ Ｐゴシック" panose="020B0600070205080204" pitchFamily="50" charset="-128"/>
              </a:rPr>
              <a:t>11</a:t>
            </a:r>
            <a:r>
              <a:rPr kumimoji="1" lang="ja-JP" altLang="en-US" sz="2000" dirty="0">
                <a:latin typeface="ＭＳ Ｐゴシック" panose="020B0600070205080204" pitchFamily="50" charset="-128"/>
                <a:ea typeface="ＭＳ Ｐゴシック" panose="020B0600070205080204" pitchFamily="50" charset="-128"/>
              </a:rPr>
              <a:t>編、　国際会議論文：</a:t>
            </a:r>
            <a:r>
              <a:rPr kumimoji="1" lang="en-US" altLang="ja-JP" sz="2400" b="1" dirty="0">
                <a:solidFill>
                  <a:srgbClr val="FF0000"/>
                </a:solidFill>
                <a:latin typeface="ＭＳ Ｐゴシック" panose="020B0600070205080204" pitchFamily="50" charset="-128"/>
                <a:ea typeface="ＭＳ Ｐゴシック" panose="020B0600070205080204" pitchFamily="50" charset="-128"/>
              </a:rPr>
              <a:t>15</a:t>
            </a:r>
            <a:r>
              <a:rPr kumimoji="1" lang="ja-JP" altLang="en-US" sz="2000" dirty="0">
                <a:latin typeface="ＭＳ Ｐゴシック" panose="020B0600070205080204" pitchFamily="50" charset="-128"/>
                <a:ea typeface="ＭＳ Ｐゴシック" panose="020B0600070205080204" pitchFamily="50" charset="-128"/>
              </a:rPr>
              <a:t>編、国内発表：</a:t>
            </a:r>
            <a:r>
              <a:rPr kumimoji="1" lang="en-US" altLang="ja-JP" sz="2400" b="1" dirty="0">
                <a:solidFill>
                  <a:srgbClr val="FF0000"/>
                </a:solidFill>
                <a:latin typeface="ＭＳ Ｐゴシック" panose="020B0600070205080204" pitchFamily="50" charset="-128"/>
                <a:ea typeface="ＭＳ Ｐゴシック" panose="020B0600070205080204" pitchFamily="50" charset="-128"/>
              </a:rPr>
              <a:t>34</a:t>
            </a:r>
            <a:r>
              <a:rPr kumimoji="1" lang="ja-JP" altLang="en-US" sz="2000" dirty="0">
                <a:latin typeface="ＭＳ Ｐゴシック" panose="020B0600070205080204" pitchFamily="50" charset="-128"/>
                <a:ea typeface="ＭＳ Ｐゴシック" panose="020B0600070205080204" pitchFamily="50" charset="-128"/>
              </a:rPr>
              <a:t>件</a:t>
            </a:r>
            <a:endParaRPr lang="en-US" altLang="ja-JP" sz="2000" dirty="0">
              <a:latin typeface="ＭＳ Ｐゴシック" panose="020B0600070205080204" pitchFamily="50" charset="-128"/>
              <a:ea typeface="ＭＳ Ｐゴシック" panose="020B0600070205080204" pitchFamily="50" charset="-128"/>
            </a:endParaRPr>
          </a:p>
          <a:p>
            <a:pPr marL="0" indent="0" algn="l">
              <a:lnSpc>
                <a:spcPct val="120000"/>
              </a:lnSpc>
              <a:buNone/>
            </a:pPr>
            <a:r>
              <a:rPr kumimoji="1" lang="ja-JP" altLang="en-US" sz="2200" dirty="0">
                <a:latin typeface="ＭＳ Ｐゴシック" panose="020B0600070205080204" pitchFamily="50" charset="-128"/>
                <a:ea typeface="ＭＳ Ｐゴシック" panose="020B0600070205080204" pitchFamily="50" charset="-128"/>
              </a:rPr>
              <a:t>◎</a:t>
            </a:r>
            <a:r>
              <a:rPr lang="zh-TW" altLang="en-US" sz="2200" b="1" i="0" u="none" strike="noStrike" baseline="0" dirty="0">
                <a:latin typeface="ＭＳ Ｐゴシック" panose="020B0600070205080204" pitchFamily="50" charset="-128"/>
                <a:ea typeface="ＭＳ Ｐゴシック" panose="020B0600070205080204" pitchFamily="50" charset="-128"/>
              </a:rPr>
              <a:t>近藤邦雄</a:t>
            </a:r>
            <a:r>
              <a:rPr lang="en-US" altLang="zh-TW" sz="2200" b="1" i="0" u="none" strike="noStrike" baseline="0" dirty="0">
                <a:latin typeface="ＭＳ Ｐゴシック" panose="020B0600070205080204" pitchFamily="50" charset="-128"/>
                <a:ea typeface="ＭＳ Ｐゴシック" panose="020B0600070205080204" pitchFamily="50" charset="-128"/>
              </a:rPr>
              <a:t>, </a:t>
            </a:r>
            <a:r>
              <a:rPr lang="zh-TW" altLang="en-US" sz="2200" b="1" i="0" u="none" strike="noStrike" baseline="0" dirty="0">
                <a:latin typeface="ＭＳ Ｐゴシック" panose="020B0600070205080204" pitchFamily="50" charset="-128"/>
                <a:ea typeface="ＭＳ Ｐゴシック" panose="020B0600070205080204" pitchFamily="50" charset="-128"/>
              </a:rPr>
              <a:t>三上浩司</a:t>
            </a:r>
            <a:r>
              <a:rPr lang="en-US" altLang="zh-TW" sz="2200" b="1" i="0" u="none" strike="noStrike" baseline="0" dirty="0">
                <a:latin typeface="ＭＳ Ｐゴシック" panose="020B0600070205080204" pitchFamily="50" charset="-128"/>
                <a:ea typeface="ＭＳ Ｐゴシック" panose="020B0600070205080204" pitchFamily="50" charset="-128"/>
              </a:rPr>
              <a:t>,</a:t>
            </a:r>
            <a:r>
              <a:rPr lang="ja-JP" altLang="en-US" sz="2200" b="1" dirty="0">
                <a:latin typeface="ＭＳ Ｐゴシック" panose="020B0600070205080204" pitchFamily="50" charset="-128"/>
                <a:ea typeface="ＭＳ Ｐゴシック" panose="020B0600070205080204" pitchFamily="50" charset="-128"/>
              </a:rPr>
              <a:t> </a:t>
            </a:r>
            <a:r>
              <a:rPr lang="zh-TW" altLang="en-US" sz="2200" b="1" i="0" u="none" strike="noStrike" baseline="0" dirty="0">
                <a:latin typeface="ＭＳ Ｐゴシック" panose="020B0600070205080204" pitchFamily="50" charset="-128"/>
                <a:ea typeface="ＭＳ Ｐゴシック" panose="020B0600070205080204" pitchFamily="50" charset="-128"/>
              </a:rPr>
              <a:t>渡辺大地</a:t>
            </a:r>
            <a:r>
              <a:rPr lang="en-US" altLang="zh-TW" sz="2200" b="1" i="0" u="none" strike="noStrike" baseline="0" dirty="0">
                <a:latin typeface="ＭＳ Ｐゴシック" panose="020B0600070205080204" pitchFamily="50" charset="-128"/>
                <a:ea typeface="ＭＳ Ｐゴシック" panose="020B0600070205080204" pitchFamily="50" charset="-128"/>
              </a:rPr>
              <a:t>, </a:t>
            </a:r>
            <a:r>
              <a:rPr lang="zh-TW" altLang="en-US" sz="2200" b="1" i="0" u="none" strike="noStrike" baseline="0" dirty="0">
                <a:latin typeface="ＭＳ Ｐゴシック" panose="020B0600070205080204" pitchFamily="50" charset="-128"/>
                <a:ea typeface="ＭＳ Ｐゴシック" panose="020B0600070205080204" pitchFamily="50" charset="-128"/>
              </a:rPr>
              <a:t>関東工学教育協会賞</a:t>
            </a:r>
            <a:r>
              <a:rPr lang="en-US" altLang="zh-TW" sz="2200" b="1" i="0" u="none" strike="noStrike" baseline="0" dirty="0">
                <a:latin typeface="ＭＳ Ｐゴシック" panose="020B0600070205080204" pitchFamily="50" charset="-128"/>
                <a:ea typeface="ＭＳ Ｐゴシック" panose="020B0600070205080204" pitchFamily="50" charset="-128"/>
              </a:rPr>
              <a:t>(</a:t>
            </a:r>
            <a:r>
              <a:rPr lang="zh-TW" altLang="en-US" sz="2200" b="1" i="0" u="none" strike="noStrike" baseline="0" dirty="0">
                <a:latin typeface="ＭＳ Ｐゴシック" panose="020B0600070205080204" pitchFamily="50" charset="-128"/>
                <a:ea typeface="ＭＳ Ｐゴシック" panose="020B0600070205080204" pitchFamily="50" charset="-128"/>
              </a:rPr>
              <a:t>業績賞）</a:t>
            </a:r>
            <a:r>
              <a:rPr lang="zh-TW" altLang="en-US" sz="2000" b="0" i="0" u="none" strike="noStrike" baseline="0" dirty="0">
                <a:latin typeface="ＭＳ Ｐゴシック" panose="020B0600070205080204" pitchFamily="50" charset="-128"/>
                <a:ea typeface="ＭＳ Ｐゴシック" panose="020B0600070205080204" pitchFamily="50" charset="-128"/>
              </a:rPr>
              <a:t>，</a:t>
            </a:r>
            <a:r>
              <a:rPr lang="en-US" altLang="zh-TW" sz="2000" b="0" i="0" u="none" strike="noStrike" baseline="0" dirty="0">
                <a:latin typeface="ＭＳ Ｐゴシック" panose="020B0600070205080204" pitchFamily="50" charset="-128"/>
                <a:ea typeface="ＭＳ Ｐゴシック" panose="020B0600070205080204" pitchFamily="50" charset="-128"/>
              </a:rPr>
              <a:t>2013.5</a:t>
            </a:r>
            <a:br>
              <a:rPr lang="en-US" altLang="zh-TW" sz="2000" b="0" i="0" u="none" strike="noStrike" baseline="0" dirty="0">
                <a:latin typeface="ＭＳ Ｐゴシック" panose="020B0600070205080204" pitchFamily="50" charset="-128"/>
                <a:ea typeface="ＭＳ Ｐゴシック" panose="020B0600070205080204" pitchFamily="50" charset="-128"/>
              </a:rPr>
            </a:br>
            <a:r>
              <a:rPr lang="ja-JP" altLang="en-US" sz="2000" b="0" i="0" u="none" strike="noStrike" baseline="0" dirty="0">
                <a:latin typeface="ＭＳ Ｐゴシック" panose="020B0600070205080204" pitchFamily="50" charset="-128"/>
                <a:ea typeface="ＭＳ Ｐゴシック" panose="020B0600070205080204" pitchFamily="50" charset="-128"/>
              </a:rPr>
              <a:t>　「アニメやゲームなどのコンテンツ制作分野における実学的工学教育の創生と高度化」</a:t>
            </a:r>
            <a:endParaRPr lang="en-US" altLang="ja-JP" sz="2000" b="0" i="0" u="none" strike="noStrike" baseline="0" dirty="0">
              <a:latin typeface="ＭＳ Ｐゴシック" panose="020B0600070205080204" pitchFamily="50" charset="-128"/>
              <a:ea typeface="ＭＳ Ｐゴシック" panose="020B0600070205080204" pitchFamily="50" charset="-128"/>
            </a:endParaRPr>
          </a:p>
          <a:p>
            <a:pPr marL="0" indent="0" algn="l">
              <a:lnSpc>
                <a:spcPct val="120000"/>
              </a:lnSpc>
              <a:buNone/>
            </a:pPr>
            <a:r>
              <a:rPr kumimoji="1" lang="ja-JP" altLang="en-US" sz="2000" dirty="0">
                <a:latin typeface="ＭＳ Ｐゴシック" panose="020B0600070205080204" pitchFamily="50" charset="-128"/>
                <a:ea typeface="ＭＳ Ｐゴシック" panose="020B0600070205080204" pitchFamily="50" charset="-128"/>
              </a:rPr>
              <a:t>　東京工科大学の基本理念：</a:t>
            </a:r>
            <a:r>
              <a:rPr kumimoji="1" lang="en-US" altLang="ja-JP" sz="2000" dirty="0">
                <a:latin typeface="ＭＳ Ｐゴシック" panose="020B0600070205080204" pitchFamily="50" charset="-128"/>
                <a:ea typeface="ＭＳ Ｐゴシック" panose="020B0600070205080204" pitchFamily="50" charset="-128"/>
              </a:rPr>
              <a:t>3</a:t>
            </a:r>
            <a:r>
              <a:rPr kumimoji="1" lang="ja-JP" altLang="en-US" sz="2000" dirty="0">
                <a:latin typeface="ＭＳ Ｐゴシック" panose="020B0600070205080204" pitchFamily="50" charset="-128"/>
                <a:ea typeface="ＭＳ Ｐゴシック" panose="020B0600070205080204" pitchFamily="50" charset="-128"/>
              </a:rPr>
              <a:t>．先端的研究を介した教育とその研究成果の社会還元</a:t>
            </a:r>
          </a:p>
        </p:txBody>
      </p:sp>
      <p:sp>
        <p:nvSpPr>
          <p:cNvPr id="4" name="スライド番号プレースホルダー 3">
            <a:extLst>
              <a:ext uri="{FF2B5EF4-FFF2-40B4-BE49-F238E27FC236}">
                <a16:creationId xmlns:a16="http://schemas.microsoft.com/office/drawing/2014/main" id="{5B0C5A56-385E-2EF1-53DF-E227AE3A43D0}"/>
              </a:ext>
            </a:extLst>
          </p:cNvPr>
          <p:cNvSpPr>
            <a:spLocks noGrp="1"/>
          </p:cNvSpPr>
          <p:nvPr>
            <p:ph type="sldNum" sz="quarter" idx="12"/>
          </p:nvPr>
        </p:nvSpPr>
        <p:spPr/>
        <p:txBody>
          <a:bodyPr/>
          <a:lstStyle/>
          <a:p>
            <a:fld id="{011825E6-0B3D-4B55-894C-2300E3F058C0}" type="slidenum">
              <a:rPr kumimoji="1" lang="ja-JP" altLang="en-US" smtClean="0"/>
              <a:t>48</a:t>
            </a:fld>
            <a:endParaRPr kumimoji="1" lang="ja-JP" altLang="en-US" dirty="0"/>
          </a:p>
        </p:txBody>
      </p:sp>
      <p:pic>
        <p:nvPicPr>
          <p:cNvPr id="2050" name="Picture 2" descr="CG-ARTS｜公益財団法人 画像情報教育振興協会">
            <a:extLst>
              <a:ext uri="{FF2B5EF4-FFF2-40B4-BE49-F238E27FC236}">
                <a16:creationId xmlns:a16="http://schemas.microsoft.com/office/drawing/2014/main" id="{0E6A3A18-3D26-EF30-3027-4C505AB04D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38218" y="299311"/>
            <a:ext cx="1842695" cy="96189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直線コネクタ 4">
            <a:extLst>
              <a:ext uri="{FF2B5EF4-FFF2-40B4-BE49-F238E27FC236}">
                <a16:creationId xmlns:a16="http://schemas.microsoft.com/office/drawing/2014/main" id="{F714071C-AB16-24FF-FE5F-782F27E1B308}"/>
              </a:ext>
            </a:extLst>
          </p:cNvPr>
          <p:cNvCxnSpPr/>
          <p:nvPr/>
        </p:nvCxnSpPr>
        <p:spPr>
          <a:xfrm>
            <a:off x="405560" y="1197562"/>
            <a:ext cx="11380880" cy="0"/>
          </a:xfrm>
          <a:prstGeom prst="line">
            <a:avLst/>
          </a:prstGeom>
          <a:ln w="28575"/>
        </p:spPr>
        <p:style>
          <a:lnRef idx="1">
            <a:schemeClr val="dk1"/>
          </a:lnRef>
          <a:fillRef idx="0">
            <a:schemeClr val="dk1"/>
          </a:fillRef>
          <a:effectRef idx="0">
            <a:schemeClr val="dk1"/>
          </a:effectRef>
          <a:fontRef idx="minor">
            <a:schemeClr val="tx1"/>
          </a:fontRef>
        </p:style>
      </p:cxnSp>
      <p:pic>
        <p:nvPicPr>
          <p:cNvPr id="6" name="図 5">
            <a:extLst>
              <a:ext uri="{FF2B5EF4-FFF2-40B4-BE49-F238E27FC236}">
                <a16:creationId xmlns:a16="http://schemas.microsoft.com/office/drawing/2014/main" id="{4B535BAB-8428-D4CD-4326-31609AB41AEE}"/>
              </a:ext>
            </a:extLst>
          </p:cNvPr>
          <p:cNvPicPr>
            <a:picLocks noChangeAspect="1"/>
          </p:cNvPicPr>
          <p:nvPr/>
        </p:nvPicPr>
        <p:blipFill rotWithShape="1">
          <a:blip r:embed="rId5">
            <a:extLst>
              <a:ext uri="{28A0092B-C50C-407E-A947-70E740481C1C}">
                <a14:useLocalDpi xmlns:a14="http://schemas.microsoft.com/office/drawing/2010/main" val="0"/>
              </a:ext>
            </a:extLst>
          </a:blip>
          <a:srcRect l="-1842" r="-268"/>
          <a:stretch/>
        </p:blipFill>
        <p:spPr>
          <a:xfrm>
            <a:off x="11182351" y="204259"/>
            <a:ext cx="774121" cy="592675"/>
          </a:xfrm>
          <a:prstGeom prst="rect">
            <a:avLst/>
          </a:prstGeom>
        </p:spPr>
      </p:pic>
      <p:pic>
        <p:nvPicPr>
          <p:cNvPr id="7" name="図 6">
            <a:extLst>
              <a:ext uri="{FF2B5EF4-FFF2-40B4-BE49-F238E27FC236}">
                <a16:creationId xmlns:a16="http://schemas.microsoft.com/office/drawing/2014/main" id="{CF704454-208C-1F4B-3818-26A15371E30E}"/>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10925064" y="5904615"/>
            <a:ext cx="710817" cy="727446"/>
          </a:xfrm>
          <a:prstGeom prst="rect">
            <a:avLst/>
          </a:prstGeom>
        </p:spPr>
      </p:pic>
      <p:pic>
        <p:nvPicPr>
          <p:cNvPr id="11" name="図 10">
            <a:extLst>
              <a:ext uri="{FF2B5EF4-FFF2-40B4-BE49-F238E27FC236}">
                <a16:creationId xmlns:a16="http://schemas.microsoft.com/office/drawing/2014/main" id="{C90C7EFE-63FE-133F-BF3F-25F2FEC9F0EB}"/>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7516216" y="2250039"/>
            <a:ext cx="2090567" cy="2404153"/>
          </a:xfrm>
          <a:prstGeom prst="rect">
            <a:avLst/>
          </a:prstGeom>
        </p:spPr>
      </p:pic>
      <p:sp>
        <p:nvSpPr>
          <p:cNvPr id="12" name="テキスト ボックス 11">
            <a:extLst>
              <a:ext uri="{FF2B5EF4-FFF2-40B4-BE49-F238E27FC236}">
                <a16:creationId xmlns:a16="http://schemas.microsoft.com/office/drawing/2014/main" id="{3ED5E2EB-E4DC-D004-EBC5-70A50D42A155}"/>
              </a:ext>
            </a:extLst>
          </p:cNvPr>
          <p:cNvSpPr txBox="1"/>
          <p:nvPr/>
        </p:nvSpPr>
        <p:spPr>
          <a:xfrm>
            <a:off x="7602877" y="4654194"/>
            <a:ext cx="1922321" cy="430887"/>
          </a:xfrm>
          <a:prstGeom prst="rect">
            <a:avLst/>
          </a:prstGeom>
          <a:noFill/>
        </p:spPr>
        <p:txBody>
          <a:bodyPr wrap="none" rtlCol="0">
            <a:spAutoFit/>
          </a:bodyPr>
          <a:lstStyle/>
          <a:p>
            <a:pPr algn="ctr"/>
            <a:r>
              <a:rPr kumimoji="1" lang="en-US" altLang="ja-JP" sz="1100" dirty="0"/>
              <a:t>CG-ARTS</a:t>
            </a:r>
            <a:r>
              <a:rPr kumimoji="1" lang="ja-JP" altLang="en-US" sz="1100" dirty="0"/>
              <a:t>教材：</a:t>
            </a:r>
            <a:r>
              <a:rPr kumimoji="1" lang="en-US" altLang="ja-JP" sz="1100" dirty="0"/>
              <a:t>JICA</a:t>
            </a:r>
            <a:r>
              <a:rPr kumimoji="1" lang="ja-JP" altLang="en-US" sz="1100" dirty="0"/>
              <a:t>支援</a:t>
            </a:r>
            <a:endParaRPr kumimoji="1" lang="en-US" altLang="ja-JP" sz="1100" dirty="0"/>
          </a:p>
          <a:p>
            <a:pPr algn="ctr"/>
            <a:r>
              <a:rPr lang="ja-JP" altLang="en-US" sz="1100" dirty="0"/>
              <a:t>ポーランド日本情報工科大学</a:t>
            </a:r>
            <a:endParaRPr kumimoji="1" lang="ja-JP" altLang="en-US" sz="1100" dirty="0"/>
          </a:p>
        </p:txBody>
      </p:sp>
    </p:spTree>
    <p:extLst>
      <p:ext uri="{BB962C8B-B14F-4D97-AF65-F5344CB8AC3E}">
        <p14:creationId xmlns:p14="http://schemas.microsoft.com/office/powerpoint/2010/main" val="537833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4EDE2CE8-E82D-4928-BBB0-012608DD5C1D}"/>
              </a:ext>
            </a:extLst>
          </p:cNvPr>
          <p:cNvSpPr>
            <a:spLocks noGrp="1"/>
          </p:cNvSpPr>
          <p:nvPr>
            <p:ph type="sldNum" sz="quarter" idx="10"/>
          </p:nvPr>
        </p:nvSpPr>
        <p:spPr>
          <a:xfrm>
            <a:off x="9355068" y="6372534"/>
            <a:ext cx="2743200" cy="365125"/>
          </a:xfrm>
        </p:spPr>
        <p:txBody>
          <a:bodyPr/>
          <a:lstStyle/>
          <a:p>
            <a:pPr>
              <a:defRPr/>
            </a:pPr>
            <a:fld id="{83C892F0-9701-4D05-85DB-7DEE2C6BBB9C}" type="slidenum">
              <a:rPr lang="en-US" altLang="ja-JP" smtClean="0"/>
              <a:pPr>
                <a:defRPr/>
              </a:pPr>
              <a:t>49</a:t>
            </a:fld>
            <a:endParaRPr lang="en-US" altLang="ja-JP"/>
          </a:p>
        </p:txBody>
      </p:sp>
      <p:sp>
        <p:nvSpPr>
          <p:cNvPr id="7" name="テキスト ボックス 6">
            <a:extLst>
              <a:ext uri="{FF2B5EF4-FFF2-40B4-BE49-F238E27FC236}">
                <a16:creationId xmlns:a16="http://schemas.microsoft.com/office/drawing/2014/main" id="{5F3DD8BC-3A64-016C-905A-8AB6BB461F87}"/>
              </a:ext>
            </a:extLst>
          </p:cNvPr>
          <p:cNvSpPr txBox="1"/>
          <p:nvPr/>
        </p:nvSpPr>
        <p:spPr>
          <a:xfrm>
            <a:off x="609600" y="6187124"/>
            <a:ext cx="11176000" cy="523220"/>
          </a:xfrm>
          <a:prstGeom prst="rect">
            <a:avLst/>
          </a:prstGeom>
          <a:noFill/>
        </p:spPr>
        <p:txBody>
          <a:bodyPr wrap="square">
            <a:spAutoFit/>
          </a:bodyPr>
          <a:lstStyle/>
          <a:p>
            <a:r>
              <a:rPr lang="en-US" altLang="ja-JP" sz="1400" dirty="0" err="1">
                <a:solidFill>
                  <a:schemeClr val="tx1">
                    <a:lumMod val="75000"/>
                    <a:lumOff val="25000"/>
                  </a:schemeClr>
                </a:solidFill>
              </a:rPr>
              <a:t>Cocchiarella</a:t>
            </a:r>
            <a:r>
              <a:rPr lang="en-US" altLang="ja-JP" sz="1400" dirty="0">
                <a:solidFill>
                  <a:schemeClr val="tx1">
                    <a:lumMod val="75000"/>
                    <a:lumOff val="25000"/>
                  </a:schemeClr>
                </a:solidFill>
              </a:rPr>
              <a:t>, Luigi (Ed.), </a:t>
            </a:r>
            <a:r>
              <a:rPr lang="ja-JP" altLang="en-US" sz="1400" dirty="0">
                <a:solidFill>
                  <a:schemeClr val="tx1">
                    <a:lumMod val="75000"/>
                    <a:lumOff val="25000"/>
                  </a:schemeClr>
                </a:solidFill>
              </a:rPr>
              <a:t>　</a:t>
            </a:r>
            <a:r>
              <a:rPr lang="en-US" altLang="ja-JP" sz="1400" b="1" dirty="0">
                <a:solidFill>
                  <a:schemeClr val="tx1">
                    <a:lumMod val="75000"/>
                    <a:lumOff val="25000"/>
                  </a:schemeClr>
                </a:solidFill>
              </a:rPr>
              <a:t>Kunio Kondo, Taichi Watanabe</a:t>
            </a:r>
            <a:r>
              <a:rPr lang="en-US" altLang="ja-JP" sz="1400" dirty="0">
                <a:solidFill>
                  <a:schemeClr val="tx1">
                    <a:lumMod val="75000"/>
                    <a:lumOff val="25000"/>
                  </a:schemeClr>
                </a:solidFill>
              </a:rPr>
              <a:t>, </a:t>
            </a:r>
            <a:r>
              <a:rPr lang="ja-JP" altLang="en-US" sz="1400" dirty="0">
                <a:solidFill>
                  <a:schemeClr val="tx1">
                    <a:lumMod val="75000"/>
                    <a:lumOff val="25000"/>
                  </a:schemeClr>
                </a:solidFill>
              </a:rPr>
              <a:t>　</a:t>
            </a:r>
            <a:r>
              <a:rPr lang="en-US" altLang="ja-JP" sz="1400" dirty="0">
                <a:solidFill>
                  <a:schemeClr val="tx1">
                    <a:lumMod val="75000"/>
                    <a:lumOff val="25000"/>
                  </a:schemeClr>
                </a:solidFill>
              </a:rPr>
              <a:t>Interactive Sketch Interpreter for Geometric Modeling, The Visual Language of Technique, Volume 2, Heritage and Expectations in Research, Springer-Verlag, 2015.1</a:t>
            </a:r>
            <a:endParaRPr lang="ja-JP" altLang="en-US" sz="1400" dirty="0">
              <a:solidFill>
                <a:schemeClr val="tx1">
                  <a:lumMod val="75000"/>
                  <a:lumOff val="25000"/>
                </a:schemeClr>
              </a:solidFill>
            </a:endParaRPr>
          </a:p>
        </p:txBody>
      </p:sp>
      <p:pic>
        <p:nvPicPr>
          <p:cNvPr id="2" name="図 1">
            <a:extLst>
              <a:ext uri="{FF2B5EF4-FFF2-40B4-BE49-F238E27FC236}">
                <a16:creationId xmlns:a16="http://schemas.microsoft.com/office/drawing/2014/main" id="{929E3E0E-8319-F504-C169-F5DE2EAB7ADE}"/>
              </a:ext>
            </a:extLst>
          </p:cNvPr>
          <p:cNvPicPr>
            <a:picLocks noChangeAspect="1"/>
          </p:cNvPicPr>
          <p:nvPr/>
        </p:nvPicPr>
        <p:blipFill rotWithShape="1">
          <a:blip r:embed="rId3">
            <a:extLst>
              <a:ext uri="{28A0092B-C50C-407E-A947-70E740481C1C}">
                <a14:useLocalDpi xmlns:a14="http://schemas.microsoft.com/office/drawing/2010/main" val="0"/>
              </a:ext>
            </a:extLst>
          </a:blip>
          <a:srcRect l="-1842" r="-268"/>
          <a:stretch/>
        </p:blipFill>
        <p:spPr>
          <a:xfrm>
            <a:off x="11016430" y="308301"/>
            <a:ext cx="873458" cy="668729"/>
          </a:xfrm>
          <a:prstGeom prst="rect">
            <a:avLst/>
          </a:prstGeom>
        </p:spPr>
      </p:pic>
      <p:sp>
        <p:nvSpPr>
          <p:cNvPr id="4" name="タイトル 1">
            <a:extLst>
              <a:ext uri="{FF2B5EF4-FFF2-40B4-BE49-F238E27FC236}">
                <a16:creationId xmlns:a16="http://schemas.microsoft.com/office/drawing/2014/main" id="{A860DE1B-2D84-029F-E071-EBBE7B12F7A1}"/>
              </a:ext>
            </a:extLst>
          </p:cNvPr>
          <p:cNvSpPr txBox="1">
            <a:spLocks/>
          </p:cNvSpPr>
          <p:nvPr/>
        </p:nvSpPr>
        <p:spPr>
          <a:xfrm>
            <a:off x="850900" y="238125"/>
            <a:ext cx="10020300" cy="701675"/>
          </a:xfrm>
          <a:prstGeom prst="rect">
            <a:avLst/>
          </a:prstGeom>
          <a:solidFill>
            <a:schemeClr val="bg2">
              <a:lumMod val="9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000" kern="1200">
                <a:solidFill>
                  <a:schemeClr val="tx1"/>
                </a:solidFill>
                <a:latin typeface="+mj-lt"/>
                <a:ea typeface="+mj-ea"/>
                <a:cs typeface="+mj-cs"/>
              </a:defRPr>
            </a:lvl1pPr>
          </a:lstStyle>
          <a:p>
            <a:pPr algn="ctr">
              <a:defRPr>
                <a:uFillTx/>
              </a:defRPr>
            </a:pPr>
            <a:r>
              <a:rPr lang="en-US" altLang="ja-JP" dirty="0">
                <a:latin typeface="Arial" panose="020B0604020202020204" pitchFamily="34" charset="0"/>
                <a:cs typeface="Arial" panose="020B0604020202020204" pitchFamily="34" charset="0"/>
              </a:rPr>
              <a:t>2</a:t>
            </a:r>
            <a:r>
              <a:rPr lang="ja-JP" altLang="en-US" dirty="0">
                <a:latin typeface="Arial" panose="020B0604020202020204" pitchFamily="34" charset="0"/>
                <a:cs typeface="Arial" panose="020B0604020202020204" pitchFamily="34" charset="0"/>
              </a:rPr>
              <a:t>．</a:t>
            </a:r>
            <a:r>
              <a:rPr lang="en-US" altLang="ja-JP" dirty="0">
                <a:latin typeface="Arial" panose="020B0604020202020204" pitchFamily="34" charset="0"/>
                <a:cs typeface="Arial" panose="020B0604020202020204" pitchFamily="34" charset="0"/>
              </a:rPr>
              <a:t>Sketch Modeling</a:t>
            </a:r>
          </a:p>
        </p:txBody>
      </p:sp>
      <p:pic>
        <p:nvPicPr>
          <p:cNvPr id="10" name="図 9">
            <a:extLst>
              <a:ext uri="{FF2B5EF4-FFF2-40B4-BE49-F238E27FC236}">
                <a16:creationId xmlns:a16="http://schemas.microsoft.com/office/drawing/2014/main" id="{43876D55-F3C2-A393-6495-DA0C188AD61F}"/>
              </a:ext>
            </a:extLst>
          </p:cNvPr>
          <p:cNvPicPr>
            <a:picLocks noChangeAspect="1"/>
          </p:cNvPicPr>
          <p:nvPr/>
        </p:nvPicPr>
        <p:blipFill rotWithShape="1">
          <a:blip r:embed="rId4"/>
          <a:srcRect l="16562" t="4629" r="11249"/>
          <a:stretch/>
        </p:blipFill>
        <p:spPr>
          <a:xfrm>
            <a:off x="2567214" y="926404"/>
            <a:ext cx="7137400" cy="5304128"/>
          </a:xfrm>
          <a:prstGeom prst="rect">
            <a:avLst/>
          </a:prstGeom>
        </p:spPr>
      </p:pic>
      <p:sp>
        <p:nvSpPr>
          <p:cNvPr id="5" name="テキスト ボックス 4">
            <a:extLst>
              <a:ext uri="{FF2B5EF4-FFF2-40B4-BE49-F238E27FC236}">
                <a16:creationId xmlns:a16="http://schemas.microsoft.com/office/drawing/2014/main" id="{6B3407EF-84AE-B47E-1C88-05B4457367AC}"/>
              </a:ext>
            </a:extLst>
          </p:cNvPr>
          <p:cNvSpPr txBox="1"/>
          <p:nvPr/>
        </p:nvSpPr>
        <p:spPr>
          <a:xfrm>
            <a:off x="9501351" y="5454869"/>
            <a:ext cx="1933543" cy="646331"/>
          </a:xfrm>
          <a:prstGeom prst="rect">
            <a:avLst/>
          </a:prstGeom>
          <a:noFill/>
        </p:spPr>
        <p:txBody>
          <a:bodyPr wrap="none" rtlCol="0">
            <a:spAutoFit/>
          </a:bodyPr>
          <a:lstStyle/>
          <a:p>
            <a:r>
              <a:rPr kumimoji="1" lang="en-US" altLang="ja-JP" dirty="0"/>
              <a:t>2006</a:t>
            </a:r>
            <a:r>
              <a:rPr kumimoji="1" lang="ja-JP" altLang="en-US" dirty="0"/>
              <a:t>年ごろまで</a:t>
            </a:r>
            <a:r>
              <a:rPr lang="ja-JP" altLang="en-US" dirty="0"/>
              <a:t>の</a:t>
            </a:r>
            <a:br>
              <a:rPr lang="en-US" altLang="ja-JP" dirty="0"/>
            </a:br>
            <a:r>
              <a:rPr lang="ja-JP" altLang="en-US" dirty="0"/>
              <a:t>研究をまとめた表</a:t>
            </a:r>
            <a:endParaRPr kumimoji="1" lang="ja-JP" altLang="en-US" dirty="0"/>
          </a:p>
        </p:txBody>
      </p:sp>
    </p:spTree>
    <p:extLst>
      <p:ext uri="{BB962C8B-B14F-4D97-AF65-F5344CB8AC3E}">
        <p14:creationId xmlns:p14="http://schemas.microsoft.com/office/powerpoint/2010/main" val="37573018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51948" y="241340"/>
            <a:ext cx="11173020" cy="850041"/>
          </a:xfrm>
        </p:spPr>
        <p:txBody>
          <a:bodyPr vert="horz" lIns="91440" tIns="45720" rIns="91440" bIns="45720" rtlCol="0" anchor="ctr">
            <a:normAutofit/>
          </a:bodyPr>
          <a:lstStyle/>
          <a:p>
            <a:r>
              <a:rPr lang="en-US" altLang="ja-JP" sz="4400" dirty="0">
                <a:latin typeface="Arial" panose="020B0604020202020204" pitchFamily="34" charset="0"/>
                <a:cs typeface="Arial" panose="020B0604020202020204" pitchFamily="34" charset="0"/>
              </a:rPr>
              <a:t>Kondo Kunio</a:t>
            </a:r>
            <a:endParaRPr kumimoji="1" lang="ja-JP" altLang="en-US" sz="4400" dirty="0">
              <a:uFillTx/>
              <a:latin typeface="Arial" panose="020B0604020202020204" pitchFamily="34" charset="0"/>
              <a:cs typeface="Arial" panose="020B0604020202020204" pitchFamily="34" charset="0"/>
            </a:endParaRPr>
          </a:p>
        </p:txBody>
      </p:sp>
      <p:sp>
        <p:nvSpPr>
          <p:cNvPr id="7" name="テキスト ボックス 6"/>
          <p:cNvSpPr txBox="1">
            <a:spLocks/>
          </p:cNvSpPr>
          <p:nvPr/>
        </p:nvSpPr>
        <p:spPr>
          <a:xfrm>
            <a:off x="8135913" y="6195129"/>
            <a:ext cx="2740652" cy="327873"/>
          </a:xfrm>
          <a:prstGeom prst="rect">
            <a:avLst/>
          </a:prstGeom>
        </p:spPr>
        <p:txBody>
          <a:bodyPr vert="horz" lIns="91440" tIns="45720" rIns="91440" bIns="45720" rtlCol="0">
            <a:normAutofit/>
          </a:bodyPr>
          <a:lstStyle/>
          <a:p>
            <a:pPr>
              <a:lnSpc>
                <a:spcPct val="90000"/>
              </a:lnSpc>
              <a:spcAft>
                <a:spcPts val="600"/>
              </a:spcAft>
            </a:pPr>
            <a:r>
              <a:rPr kumimoji="1" lang="ja-JP" altLang="en-US" sz="1600" dirty="0">
                <a:uFillTx/>
              </a:rPr>
              <a:t>イラスト：越智先生　</a:t>
            </a:r>
            <a:r>
              <a:rPr kumimoji="1" lang="en-US" altLang="ja-JP" sz="1600" dirty="0">
                <a:uFillTx/>
              </a:rPr>
              <a:t>2020</a:t>
            </a:r>
            <a:endParaRPr kumimoji="1" lang="ja-JP" altLang="en-US" sz="1600" dirty="0">
              <a:uFillTx/>
            </a:endParaRPr>
          </a:p>
        </p:txBody>
      </p:sp>
      <p:pic>
        <p:nvPicPr>
          <p:cNvPr id="6" name="図 5"/>
          <p:cNvPicPr>
            <a:picLocks noChangeAspect="1"/>
          </p:cNvPicPr>
          <p:nvPr/>
        </p:nvPicPr>
        <p:blipFill rotWithShape="1">
          <a:blip r:embed="rId3"/>
          <a:srcRect r="1706"/>
          <a:stretch/>
        </p:blipFill>
        <p:spPr>
          <a:xfrm>
            <a:off x="7255042" y="2316448"/>
            <a:ext cx="4113619" cy="3735120"/>
          </a:xfrm>
          <a:prstGeom prst="rect">
            <a:avLst/>
          </a:prstGeom>
          <a:effectLst/>
        </p:spPr>
      </p:pic>
      <p:sp>
        <p:nvSpPr>
          <p:cNvPr id="4" name="スライド番号プレースホルダー 3"/>
          <p:cNvSpPr>
            <a:spLocks noGrp="1"/>
          </p:cNvSpPr>
          <p:nvPr>
            <p:ph type="sldNum" sz="quarter" idx="12"/>
          </p:nvPr>
        </p:nvSpPr>
        <p:spPr>
          <a:xfrm>
            <a:off x="11596878" y="6344920"/>
            <a:ext cx="685800" cy="365125"/>
          </a:xfrm>
        </p:spPr>
        <p:txBody>
          <a:bodyPr vert="horz" lIns="91440" tIns="45720" rIns="91440" bIns="45720" rtlCol="0" anchor="ctr">
            <a:normAutofit/>
          </a:bodyPr>
          <a:lstStyle/>
          <a:p>
            <a:pPr algn="l">
              <a:spcAft>
                <a:spcPts val="600"/>
              </a:spcAft>
              <a:defRPr>
                <a:uFillTx/>
              </a:defRPr>
            </a:pPr>
            <a:fld id="{011825E6-0B3D-4B55-894C-2300E3F058C0}" type="slidenum">
              <a:rPr kumimoji="0" lang="en-US" altLang="ja-JP">
                <a:solidFill>
                  <a:schemeClr val="tx1">
                    <a:lumMod val="85000"/>
                    <a:lumOff val="15000"/>
                  </a:schemeClr>
                </a:solidFill>
                <a:uFillTx/>
                <a:latin typeface="Calibri" panose="020F0502020204030204"/>
              </a:rPr>
              <a:pPr algn="l">
                <a:spcAft>
                  <a:spcPts val="600"/>
                </a:spcAft>
                <a:defRPr>
                  <a:uFillTx/>
                </a:defRPr>
              </a:pPr>
              <a:t>5</a:t>
            </a:fld>
            <a:endParaRPr kumimoji="0" lang="en-US" altLang="ja-JP" dirty="0">
              <a:solidFill>
                <a:schemeClr val="tx1">
                  <a:lumMod val="85000"/>
                  <a:lumOff val="15000"/>
                </a:schemeClr>
              </a:solidFill>
              <a:uFillTx/>
              <a:latin typeface="Calibri" panose="020F0502020204030204"/>
            </a:endParaRPr>
          </a:p>
        </p:txBody>
      </p:sp>
      <p:sp>
        <p:nvSpPr>
          <p:cNvPr id="8" name="テキスト ボックス 7"/>
          <p:cNvSpPr txBox="1">
            <a:spLocks/>
          </p:cNvSpPr>
          <p:nvPr/>
        </p:nvSpPr>
        <p:spPr>
          <a:xfrm>
            <a:off x="755000" y="4381624"/>
            <a:ext cx="6547226" cy="2062103"/>
          </a:xfrm>
          <a:prstGeom prst="rect">
            <a:avLst/>
          </a:prstGeom>
          <a:noFill/>
        </p:spPr>
        <p:txBody>
          <a:bodyPr wrap="square" rtlCol="0">
            <a:spAutoFit/>
          </a:bodyPr>
          <a:lstStyle/>
          <a:p>
            <a:r>
              <a:rPr lang="ja-JP" altLang="en-US" sz="2400" dirty="0">
                <a:uFillTx/>
              </a:rPr>
              <a:t>文理芸融合</a:t>
            </a:r>
            <a:r>
              <a:rPr lang="ja-JP" altLang="en-US" sz="2400" dirty="0"/>
              <a:t>から</a:t>
            </a:r>
            <a:r>
              <a:rPr lang="ja-JP" altLang="en-US" sz="2400" b="1" dirty="0"/>
              <a:t>文理芸</a:t>
            </a:r>
            <a:r>
              <a:rPr lang="en-US" altLang="ja-JP" sz="2400" b="1" dirty="0"/>
              <a:t>+</a:t>
            </a:r>
            <a:r>
              <a:rPr lang="en-US" altLang="ja-JP" sz="2400" b="1" dirty="0">
                <a:solidFill>
                  <a:srgbClr val="C00000"/>
                </a:solidFill>
              </a:rPr>
              <a:t>Human</a:t>
            </a:r>
            <a:r>
              <a:rPr lang="ja-JP" altLang="en-US" sz="2400" b="1" dirty="0"/>
              <a:t>融合</a:t>
            </a:r>
            <a:br>
              <a:rPr lang="en-US" altLang="ja-JP" sz="2400" dirty="0">
                <a:uFillTx/>
              </a:rPr>
            </a:br>
            <a:r>
              <a:rPr lang="ja-JP" altLang="en-US" sz="2400" dirty="0">
                <a:uFillTx/>
              </a:rPr>
              <a:t>いろいろ分野が融合するメディア学</a:t>
            </a:r>
          </a:p>
          <a:p>
            <a:endParaRPr lang="en-US" altLang="ja-JP" sz="2800" dirty="0">
              <a:uFillTx/>
            </a:endParaRPr>
          </a:p>
          <a:p>
            <a:r>
              <a:rPr lang="ja-JP" altLang="en-US" sz="2400" dirty="0">
                <a:uFillTx/>
              </a:rPr>
              <a:t>融合するそれぞれの分野はすべて大切</a:t>
            </a:r>
            <a:endParaRPr lang="en-US" altLang="ja-JP" sz="2400" dirty="0">
              <a:uFillTx/>
            </a:endParaRPr>
          </a:p>
          <a:p>
            <a:r>
              <a:rPr lang="ja-JP" altLang="en-US" sz="2400" dirty="0">
                <a:uFillTx/>
              </a:rPr>
              <a:t>切磋琢磨して、</a:t>
            </a:r>
            <a:r>
              <a:rPr lang="ja-JP" altLang="en-US" sz="2400" b="1" dirty="0">
                <a:uFillTx/>
              </a:rPr>
              <a:t>新たな学問・</a:t>
            </a:r>
            <a:r>
              <a:rPr lang="en-US" altLang="ja-JP" sz="2800" b="1" dirty="0">
                <a:uFillTx/>
              </a:rPr>
              <a:t>Human</a:t>
            </a:r>
            <a:r>
              <a:rPr lang="ja-JP" altLang="en-US" sz="2400" b="1" dirty="0">
                <a:uFillTx/>
              </a:rPr>
              <a:t>が育つ</a:t>
            </a:r>
            <a:endParaRPr lang="en-US" altLang="ja-JP" sz="2400" b="1" dirty="0">
              <a:uFillTx/>
            </a:endParaRPr>
          </a:p>
        </p:txBody>
      </p:sp>
      <p:pic>
        <p:nvPicPr>
          <p:cNvPr id="9" name="図 8">
            <a:extLst>
              <a:ext uri="{FF2B5EF4-FFF2-40B4-BE49-F238E27FC236}">
                <a16:creationId xmlns:a16="http://schemas.microsoft.com/office/drawing/2014/main" id="{C5321C43-0022-4597-968C-689888C640F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1984"/>
          <a:stretch/>
        </p:blipFill>
        <p:spPr>
          <a:xfrm>
            <a:off x="690992" y="989638"/>
            <a:ext cx="2909199" cy="3165673"/>
          </a:xfrm>
          <a:prstGeom prst="rect">
            <a:avLst/>
          </a:prstGeom>
        </p:spPr>
      </p:pic>
      <p:sp>
        <p:nvSpPr>
          <p:cNvPr id="3" name="正方形/長方形 2">
            <a:extLst>
              <a:ext uri="{FF2B5EF4-FFF2-40B4-BE49-F238E27FC236}">
                <a16:creationId xmlns:a16="http://schemas.microsoft.com/office/drawing/2014/main" id="{C707FA22-9BBC-465B-9996-BB23315B5C81}"/>
              </a:ext>
            </a:extLst>
          </p:cNvPr>
          <p:cNvSpPr/>
          <p:nvPr/>
        </p:nvSpPr>
        <p:spPr>
          <a:xfrm>
            <a:off x="3610196" y="768758"/>
            <a:ext cx="8766313" cy="1569660"/>
          </a:xfrm>
          <a:prstGeom prst="rect">
            <a:avLst/>
          </a:prstGeom>
        </p:spPr>
        <p:txBody>
          <a:bodyPr wrap="square">
            <a:spAutoFit/>
          </a:bodyPr>
          <a:lstStyle/>
          <a:p>
            <a:r>
              <a:rPr lang="en-US" altLang="ja-JP" sz="4800" dirty="0">
                <a:latin typeface="Arial" panose="020B0604020202020204" pitchFamily="34" charset="0"/>
                <a:cs typeface="Arial" panose="020B0604020202020204" pitchFamily="34" charset="0"/>
              </a:rPr>
              <a:t>The </a:t>
            </a:r>
            <a:r>
              <a:rPr lang="en-US" altLang="ja-JP" sz="4800" dirty="0">
                <a:solidFill>
                  <a:schemeClr val="tx1">
                    <a:lumMod val="85000"/>
                    <a:lumOff val="15000"/>
                  </a:schemeClr>
                </a:solidFill>
                <a:latin typeface="Arial" panose="020B0604020202020204" pitchFamily="34" charset="0"/>
                <a:cs typeface="Arial" panose="020B0604020202020204" pitchFamily="34" charset="0"/>
              </a:rPr>
              <a:t>Medium</a:t>
            </a:r>
            <a:r>
              <a:rPr lang="en-US" altLang="ja-JP" sz="4800" dirty="0">
                <a:latin typeface="Arial" panose="020B0604020202020204" pitchFamily="34" charset="0"/>
                <a:cs typeface="Arial" panose="020B0604020202020204" pitchFamily="34" charset="0"/>
              </a:rPr>
              <a:t> is the </a:t>
            </a:r>
            <a:r>
              <a:rPr lang="en-US" altLang="ja-JP" sz="4800" b="1" dirty="0">
                <a:latin typeface="Arial" panose="020B0604020202020204" pitchFamily="34" charset="0"/>
                <a:cs typeface="Arial" panose="020B0604020202020204" pitchFamily="34" charset="0"/>
              </a:rPr>
              <a:t>Yosenabe</a:t>
            </a:r>
            <a:r>
              <a:rPr lang="en-US" altLang="ja-JP" sz="4800" dirty="0">
                <a:latin typeface="Arial" panose="020B0604020202020204" pitchFamily="34" charset="0"/>
                <a:cs typeface="Arial" panose="020B0604020202020204" pitchFamily="34" charset="0"/>
              </a:rPr>
              <a:t>.</a:t>
            </a:r>
            <a:br>
              <a:rPr lang="en-US" altLang="ja-JP" sz="4800" dirty="0">
                <a:latin typeface="Arial" panose="020B0604020202020204" pitchFamily="34" charset="0"/>
                <a:cs typeface="Arial" panose="020B0604020202020204" pitchFamily="34" charset="0"/>
              </a:rPr>
            </a:br>
            <a:endParaRPr lang="ja-JP" altLang="en-US" sz="4800" dirty="0">
              <a:latin typeface="Arial" panose="020B0604020202020204" pitchFamily="34" charset="0"/>
              <a:cs typeface="Arial" panose="020B0604020202020204" pitchFamily="34" charset="0"/>
            </a:endParaRPr>
          </a:p>
        </p:txBody>
      </p:sp>
      <p:sp>
        <p:nvSpPr>
          <p:cNvPr id="10" name="テキスト ボックス 9">
            <a:extLst>
              <a:ext uri="{FF2B5EF4-FFF2-40B4-BE49-F238E27FC236}">
                <a16:creationId xmlns:a16="http://schemas.microsoft.com/office/drawing/2014/main" id="{A58080DE-C8F3-B338-DEDE-E2B9E0DB7A88}"/>
              </a:ext>
            </a:extLst>
          </p:cNvPr>
          <p:cNvSpPr txBox="1"/>
          <p:nvPr/>
        </p:nvSpPr>
        <p:spPr>
          <a:xfrm>
            <a:off x="3785683" y="1305202"/>
            <a:ext cx="6140368" cy="954107"/>
          </a:xfrm>
          <a:prstGeom prst="rect">
            <a:avLst/>
          </a:prstGeom>
          <a:noFill/>
        </p:spPr>
        <p:txBody>
          <a:bodyPr wrap="square">
            <a:spAutoFit/>
          </a:bodyPr>
          <a:lstStyle/>
          <a:p>
            <a:endParaRPr lang="en-US" altLang="ja-JP" sz="2000" dirty="0">
              <a:solidFill>
                <a:schemeClr val="tx1">
                  <a:lumMod val="75000"/>
                  <a:lumOff val="25000"/>
                </a:schemeClr>
              </a:solidFill>
              <a:latin typeface="Arial" panose="020B0604020202020204" pitchFamily="34" charset="0"/>
              <a:cs typeface="Arial" panose="020B0604020202020204" pitchFamily="34" charset="0"/>
            </a:endParaRPr>
          </a:p>
          <a:p>
            <a:r>
              <a:rPr lang="ja-JP" altLang="en-US" dirty="0">
                <a:latin typeface="Arial" panose="020B0604020202020204" pitchFamily="34" charset="0"/>
                <a:cs typeface="Arial" panose="020B0604020202020204" pitchFamily="34" charset="0"/>
              </a:rPr>
              <a:t>そのこころは、</a:t>
            </a:r>
            <a:br>
              <a:rPr lang="en-US" altLang="ja-JP" dirty="0">
                <a:latin typeface="Arial" panose="020B0604020202020204" pitchFamily="34" charset="0"/>
                <a:cs typeface="Arial" panose="020B0604020202020204" pitchFamily="34" charset="0"/>
              </a:rPr>
            </a:br>
            <a:r>
              <a:rPr lang="ja-JP" altLang="en-US" dirty="0">
                <a:latin typeface="Arial" panose="020B0604020202020204" pitchFamily="34" charset="0"/>
                <a:cs typeface="Arial" panose="020B0604020202020204" pitchFamily="34" charset="0"/>
              </a:rPr>
              <a:t>一つ一つの味とともに全体の味が出てきて、、、おいしくなる。</a:t>
            </a:r>
            <a:endParaRPr lang="ja-JP" altLang="en-US" sz="24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スライド番号プレースホルダー 5"/>
          <p:cNvSpPr>
            <a:spLocks noGrp="1"/>
          </p:cNvSpPr>
          <p:nvPr>
            <p:ph type="sldNum" sz="quarter" idx="12"/>
          </p:nvPr>
        </p:nvSpPr>
        <p:spPr>
          <a:noFill/>
        </p:spPr>
        <p:txBody>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fld id="{C259B12C-A4E8-43F9-9B84-737539731221}" type="slidenum">
              <a:rPr lang="ja-JP" altLang="en-US" sz="1400"/>
              <a:pPr eaLnBrk="1" hangingPunct="1">
                <a:spcBef>
                  <a:spcPct val="0"/>
                </a:spcBef>
                <a:buFontTx/>
                <a:buNone/>
              </a:pPr>
              <a:t>50</a:t>
            </a:fld>
            <a:endParaRPr lang="en-US" altLang="ja-JP" sz="1400"/>
          </a:p>
        </p:txBody>
      </p:sp>
      <p:sp>
        <p:nvSpPr>
          <p:cNvPr id="97283" name="Rectangle 2"/>
          <p:cNvSpPr>
            <a:spLocks noGrp="1" noChangeArrowheads="1"/>
          </p:cNvSpPr>
          <p:nvPr>
            <p:ph type="title"/>
          </p:nvPr>
        </p:nvSpPr>
        <p:spPr>
          <a:xfrm>
            <a:off x="1562100" y="0"/>
            <a:ext cx="9144000" cy="1219200"/>
          </a:xfrm>
        </p:spPr>
        <p:txBody>
          <a:bodyPr/>
          <a:lstStyle/>
          <a:p>
            <a:pPr algn="ctr" eaLnBrk="1" hangingPunct="1">
              <a:lnSpc>
                <a:spcPct val="120000"/>
              </a:lnSpc>
            </a:pPr>
            <a:r>
              <a:rPr lang="en-US" altLang="ja-JP" sz="3500" b="1" dirty="0">
                <a:solidFill>
                  <a:srgbClr val="C00000"/>
                </a:solidFill>
                <a:latin typeface="Arial" panose="020B0604020202020204" pitchFamily="34" charset="0"/>
                <a:cs typeface="Arial" panose="020B0604020202020204" pitchFamily="34" charset="0"/>
              </a:rPr>
              <a:t>Sketch Interpreter </a:t>
            </a:r>
            <a:r>
              <a:rPr lang="en-US" altLang="ja-JP" sz="3500" dirty="0">
                <a:latin typeface="Arial" panose="020B0604020202020204" pitchFamily="34" charset="0"/>
                <a:cs typeface="Arial" panose="020B0604020202020204" pitchFamily="34" charset="0"/>
              </a:rPr>
              <a:t>for Geometric Modeling</a:t>
            </a:r>
            <a:br>
              <a:rPr lang="en-US" altLang="ja-JP" sz="3500" dirty="0">
                <a:latin typeface="Arial" panose="020B0604020202020204" pitchFamily="34" charset="0"/>
                <a:cs typeface="Arial" panose="020B0604020202020204" pitchFamily="34" charset="0"/>
              </a:rPr>
            </a:br>
            <a:r>
              <a:rPr lang="en-US" altLang="ja-JP" sz="1600" dirty="0" err="1">
                <a:latin typeface="Arial" panose="020B0604020202020204" pitchFamily="34" charset="0"/>
                <a:cs typeface="Arial" panose="020B0604020202020204" pitchFamily="34" charset="0"/>
              </a:rPr>
              <a:t>Sugishita,S</a:t>
            </a:r>
            <a:r>
              <a:rPr lang="en-US" altLang="ja-JP" sz="1600" dirty="0">
                <a:latin typeface="Arial" panose="020B0604020202020204" pitchFamily="34" charset="0"/>
                <a:cs typeface="Arial" panose="020B0604020202020204" pitchFamily="34" charset="0"/>
              </a:rPr>
              <a:t>, </a:t>
            </a:r>
            <a:r>
              <a:rPr lang="en-US" altLang="ja-JP" sz="1600" dirty="0" err="1">
                <a:latin typeface="Arial" panose="020B0604020202020204" pitchFamily="34" charset="0"/>
                <a:cs typeface="Arial" panose="020B0604020202020204" pitchFamily="34" charset="0"/>
              </a:rPr>
              <a:t>Kondo,K</a:t>
            </a:r>
            <a:r>
              <a:rPr lang="en-US" altLang="ja-JP" sz="1600" dirty="0">
                <a:latin typeface="Arial" panose="020B0604020202020204" pitchFamily="34" charset="0"/>
                <a:cs typeface="Arial" panose="020B0604020202020204" pitchFamily="34" charset="0"/>
              </a:rPr>
              <a:t>: Annals of Numerical Mathematics pp.361-372, </a:t>
            </a:r>
            <a:r>
              <a:rPr lang="en-US" altLang="ja-JP" sz="1600" dirty="0" err="1">
                <a:latin typeface="Arial" panose="020B0604020202020204" pitchFamily="34" charset="0"/>
                <a:cs typeface="Arial" panose="020B0604020202020204" pitchFamily="34" charset="0"/>
              </a:rPr>
              <a:t>Baltzer</a:t>
            </a:r>
            <a:r>
              <a:rPr lang="en-US" altLang="ja-JP" sz="1600" dirty="0">
                <a:latin typeface="Arial" panose="020B0604020202020204" pitchFamily="34" charset="0"/>
                <a:cs typeface="Arial" panose="020B0604020202020204" pitchFamily="34" charset="0"/>
              </a:rPr>
              <a:t> Science,1996</a:t>
            </a:r>
            <a:endParaRPr lang="en-US" altLang="ja-JP" sz="2800" dirty="0">
              <a:latin typeface="Arial" panose="020B0604020202020204" pitchFamily="34" charset="0"/>
              <a:cs typeface="Arial" panose="020B0604020202020204" pitchFamily="34" charset="0"/>
            </a:endParaRPr>
          </a:p>
        </p:txBody>
      </p:sp>
      <p:pic>
        <p:nvPicPr>
          <p:cNvPr id="97284" name="Picture 3" descr="sket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7915" y="1177338"/>
            <a:ext cx="6911975" cy="492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9"/>
          <p:cNvSpPr>
            <a:spLocks noChangeArrowheads="1"/>
          </p:cNvSpPr>
          <p:nvPr/>
        </p:nvSpPr>
        <p:spPr bwMode="auto">
          <a:xfrm>
            <a:off x="2095486" y="6123490"/>
            <a:ext cx="879735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lvl="0" algn="ctr">
              <a:buNone/>
            </a:pPr>
            <a:r>
              <a:rPr lang="en-US" altLang="ja-JP" sz="1400" dirty="0"/>
              <a:t>S. </a:t>
            </a:r>
            <a:r>
              <a:rPr lang="en-US" altLang="ja-JP" sz="1400" dirty="0" err="1"/>
              <a:t>Sugishita</a:t>
            </a:r>
            <a:r>
              <a:rPr lang="en-US" altLang="ja-JP" sz="1400" dirty="0"/>
              <a:t>, K. Kondo, H. Sato, S. Shimada, Sketch Interpreter for geometric modeling,</a:t>
            </a:r>
          </a:p>
          <a:p>
            <a:pPr lvl="0" algn="ctr">
              <a:buNone/>
            </a:pPr>
            <a:r>
              <a:rPr lang="en-US" altLang="ja-JP" sz="1400" dirty="0"/>
              <a:t>International Conf. of</a:t>
            </a:r>
            <a:r>
              <a:rPr lang="ja-JP" altLang="en-US" sz="1400" dirty="0"/>
              <a:t>　</a:t>
            </a:r>
            <a:r>
              <a:rPr lang="en-US" altLang="ja-JP" sz="1400" dirty="0"/>
              <a:t>Computer Aided Geometric Design, </a:t>
            </a:r>
            <a:r>
              <a:rPr lang="en-US" altLang="ja-JP" sz="1400" dirty="0">
                <a:solidFill>
                  <a:srgbClr val="FF0000"/>
                </a:solidFill>
              </a:rPr>
              <a:t>1994.7</a:t>
            </a:r>
            <a:r>
              <a:rPr lang="en-US" altLang="ja-JP" sz="1400" dirty="0"/>
              <a:t>.</a:t>
            </a:r>
            <a:endParaRPr lang="ja-JP" altLang="ja-JP" sz="1400" dirty="0"/>
          </a:p>
        </p:txBody>
      </p:sp>
      <p:sp>
        <p:nvSpPr>
          <p:cNvPr id="8" name="テキスト ボックス 1">
            <a:extLst>
              <a:ext uri="{FF2B5EF4-FFF2-40B4-BE49-F238E27FC236}">
                <a16:creationId xmlns:a16="http://schemas.microsoft.com/office/drawing/2014/main" id="{05290D20-1083-46EF-BCBD-71BDC8A6C950}"/>
              </a:ext>
            </a:extLst>
          </p:cNvPr>
          <p:cNvSpPr txBox="1">
            <a:spLocks noChangeArrowheads="1"/>
          </p:cNvSpPr>
          <p:nvPr/>
        </p:nvSpPr>
        <p:spPr bwMode="auto">
          <a:xfrm>
            <a:off x="352024" y="260233"/>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eaLnBrk="1" hangingPunct="1">
              <a:spcBef>
                <a:spcPct val="0"/>
              </a:spcBef>
              <a:buFontTx/>
              <a:buNone/>
            </a:pPr>
            <a:r>
              <a:rPr lang="en-US" altLang="ja-JP" sz="2400" b="1" dirty="0">
                <a:solidFill>
                  <a:srgbClr val="C00000"/>
                </a:solidFill>
              </a:rPr>
              <a:t>1994</a:t>
            </a:r>
            <a:endParaRPr lang="ja-JP" altLang="en-US" sz="2400" dirty="0"/>
          </a:p>
        </p:txBody>
      </p:sp>
      <p:pic>
        <p:nvPicPr>
          <p:cNvPr id="2" name="図 1">
            <a:extLst>
              <a:ext uri="{FF2B5EF4-FFF2-40B4-BE49-F238E27FC236}">
                <a16:creationId xmlns:a16="http://schemas.microsoft.com/office/drawing/2014/main" id="{9FCA4534-15C9-C85A-2DE2-8016F7926EBD}"/>
              </a:ext>
            </a:extLst>
          </p:cNvPr>
          <p:cNvPicPr>
            <a:picLocks noChangeAspect="1"/>
          </p:cNvPicPr>
          <p:nvPr/>
        </p:nvPicPr>
        <p:blipFill rotWithShape="1">
          <a:blip r:embed="rId4">
            <a:extLst>
              <a:ext uri="{28A0092B-C50C-407E-A947-70E740481C1C}">
                <a14:useLocalDpi xmlns:a14="http://schemas.microsoft.com/office/drawing/2010/main" val="0"/>
              </a:ext>
            </a:extLst>
          </a:blip>
          <a:srcRect l="-1842" r="-268"/>
          <a:stretch/>
        </p:blipFill>
        <p:spPr>
          <a:xfrm>
            <a:off x="11087024" y="270201"/>
            <a:ext cx="726663" cy="556341"/>
          </a:xfrm>
          <a:prstGeom prst="rect">
            <a:avLst/>
          </a:prstGeom>
        </p:spPr>
      </p:pic>
      <p:cxnSp>
        <p:nvCxnSpPr>
          <p:cNvPr id="3" name="直線コネクタ 2">
            <a:extLst>
              <a:ext uri="{FF2B5EF4-FFF2-40B4-BE49-F238E27FC236}">
                <a16:creationId xmlns:a16="http://schemas.microsoft.com/office/drawing/2014/main" id="{830C1202-CE79-19B2-CBFB-F8B860279B0E}"/>
              </a:ext>
            </a:extLst>
          </p:cNvPr>
          <p:cNvCxnSpPr/>
          <p:nvPr/>
        </p:nvCxnSpPr>
        <p:spPr>
          <a:xfrm>
            <a:off x="405560" y="1197562"/>
            <a:ext cx="11380880" cy="0"/>
          </a:xfrm>
          <a:prstGeom prst="line">
            <a:avLst/>
          </a:prstGeom>
          <a:ln w="28575"/>
        </p:spPr>
        <p:style>
          <a:lnRef idx="1">
            <a:schemeClr val="dk1"/>
          </a:lnRef>
          <a:fillRef idx="0">
            <a:schemeClr val="dk1"/>
          </a:fillRef>
          <a:effectRef idx="0">
            <a:schemeClr val="dk1"/>
          </a:effectRef>
          <a:fontRef idx="minor">
            <a:schemeClr val="tx1"/>
          </a:fontRef>
        </p:style>
      </p:cxnSp>
      <p:sp>
        <p:nvSpPr>
          <p:cNvPr id="4" name="テキスト ボックス 3">
            <a:extLst>
              <a:ext uri="{FF2B5EF4-FFF2-40B4-BE49-F238E27FC236}">
                <a16:creationId xmlns:a16="http://schemas.microsoft.com/office/drawing/2014/main" id="{6F613BD4-75B7-6E2A-AFD2-324BD1990D52}"/>
              </a:ext>
            </a:extLst>
          </p:cNvPr>
          <p:cNvSpPr txBox="1"/>
          <p:nvPr/>
        </p:nvSpPr>
        <p:spPr>
          <a:xfrm>
            <a:off x="1522166" y="1842564"/>
            <a:ext cx="1451038" cy="400110"/>
          </a:xfrm>
          <a:prstGeom prst="rect">
            <a:avLst/>
          </a:prstGeom>
          <a:noFill/>
        </p:spPr>
        <p:txBody>
          <a:bodyPr wrap="none" rtlCol="0">
            <a:spAutoFit/>
          </a:bodyPr>
          <a:lstStyle/>
          <a:p>
            <a:r>
              <a:rPr kumimoji="1" lang="ja-JP" altLang="en-US" sz="2000" b="1" dirty="0"/>
              <a:t>研究の動機</a:t>
            </a:r>
          </a:p>
        </p:txBody>
      </p:sp>
      <p:sp>
        <p:nvSpPr>
          <p:cNvPr id="5" name="四角形: 角を丸くする 4">
            <a:extLst>
              <a:ext uri="{FF2B5EF4-FFF2-40B4-BE49-F238E27FC236}">
                <a16:creationId xmlns:a16="http://schemas.microsoft.com/office/drawing/2014/main" id="{28BE7B1C-9EDB-52B3-92C4-3ACB19689842}"/>
              </a:ext>
            </a:extLst>
          </p:cNvPr>
          <p:cNvSpPr/>
          <p:nvPr/>
        </p:nvSpPr>
        <p:spPr>
          <a:xfrm>
            <a:off x="960090" y="3356658"/>
            <a:ext cx="2516782" cy="602037"/>
          </a:xfrm>
          <a:prstGeom prst="roundRect">
            <a:avLst/>
          </a:prstGeom>
          <a:solidFill>
            <a:srgbClr val="FCF2C8"/>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ysClr val="windowText" lastClr="000000"/>
                </a:solidFill>
                <a:latin typeface="ＭＳ Ｐゴシック" panose="020B0600070205080204" pitchFamily="50" charset="-128"/>
                <a:ea typeface="ＭＳ Ｐゴシック" panose="020B0600070205080204" pitchFamily="50" charset="-128"/>
              </a:rPr>
              <a:t>立体復元</a:t>
            </a:r>
          </a:p>
        </p:txBody>
      </p:sp>
      <p:sp>
        <p:nvSpPr>
          <p:cNvPr id="9" name="四角形: 角を丸くする 8">
            <a:extLst>
              <a:ext uri="{FF2B5EF4-FFF2-40B4-BE49-F238E27FC236}">
                <a16:creationId xmlns:a16="http://schemas.microsoft.com/office/drawing/2014/main" id="{15CD361D-6892-5041-3308-A44B5F1DB801}"/>
              </a:ext>
            </a:extLst>
          </p:cNvPr>
          <p:cNvSpPr/>
          <p:nvPr/>
        </p:nvSpPr>
        <p:spPr>
          <a:xfrm>
            <a:off x="944048" y="4362690"/>
            <a:ext cx="2516782" cy="602037"/>
          </a:xfrm>
          <a:prstGeom prst="roundRect">
            <a:avLst/>
          </a:prstGeom>
          <a:solidFill>
            <a:srgbClr val="FCF2C8"/>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ＭＳ Ｐゴシック" panose="020B0600070205080204" pitchFamily="50" charset="-128"/>
                <a:ea typeface="ＭＳ Ｐゴシック" panose="020B0600070205080204" pitchFamily="50" charset="-128"/>
              </a:rPr>
              <a:t>図形の手描き入力</a:t>
            </a:r>
            <a:endParaRPr kumimoji="1" lang="ja-JP" altLang="en-US" sz="2000" dirty="0">
              <a:solidFill>
                <a:sysClr val="windowText" lastClr="000000"/>
              </a:solidFill>
              <a:latin typeface="ＭＳ Ｐゴシック" panose="020B0600070205080204" pitchFamily="50" charset="-128"/>
              <a:ea typeface="ＭＳ Ｐゴシック" panose="020B0600070205080204" pitchFamily="50" charset="-128"/>
            </a:endParaRPr>
          </a:p>
        </p:txBody>
      </p:sp>
      <p:sp>
        <p:nvSpPr>
          <p:cNvPr id="10" name="矢印: 右 9">
            <a:extLst>
              <a:ext uri="{FF2B5EF4-FFF2-40B4-BE49-F238E27FC236}">
                <a16:creationId xmlns:a16="http://schemas.microsoft.com/office/drawing/2014/main" id="{18DEF047-C7D3-3373-B927-122AE44709EC}"/>
              </a:ext>
            </a:extLst>
          </p:cNvPr>
          <p:cNvSpPr/>
          <p:nvPr/>
        </p:nvSpPr>
        <p:spPr>
          <a:xfrm>
            <a:off x="3665976" y="3387422"/>
            <a:ext cx="782734" cy="529390"/>
          </a:xfrm>
          <a:prstGeom prst="rightArrow">
            <a:avLst/>
          </a:prstGeom>
          <a:solidFill>
            <a:schemeClr val="accent6">
              <a:lumMod val="40000"/>
              <a:lumOff val="60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加算記号 10">
            <a:extLst>
              <a:ext uri="{FF2B5EF4-FFF2-40B4-BE49-F238E27FC236}">
                <a16:creationId xmlns:a16="http://schemas.microsoft.com/office/drawing/2014/main" id="{539594C5-5E14-9F8E-990F-924DA35D36FA}"/>
              </a:ext>
            </a:extLst>
          </p:cNvPr>
          <p:cNvSpPr/>
          <p:nvPr/>
        </p:nvSpPr>
        <p:spPr>
          <a:xfrm>
            <a:off x="2044910" y="3947120"/>
            <a:ext cx="397042" cy="397042"/>
          </a:xfrm>
          <a:prstGeom prst="mathPlus">
            <a:avLst/>
          </a:prstGeom>
          <a:solidFill>
            <a:schemeClr val="accent6">
              <a:lumMod val="40000"/>
              <a:lumOff val="60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Picture 2" descr="名古屋大学リーディング大学院プログラム合同シンポジウム">
            <a:extLst>
              <a:ext uri="{FF2B5EF4-FFF2-40B4-BE49-F238E27FC236}">
                <a16:creationId xmlns:a16="http://schemas.microsoft.com/office/drawing/2014/main" id="{B8A5F708-346E-7A79-09F1-A664F0F16A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586" y="1564509"/>
            <a:ext cx="911988" cy="551109"/>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a:extLst>
              <a:ext uri="{FF2B5EF4-FFF2-40B4-BE49-F238E27FC236}">
                <a16:creationId xmlns:a16="http://schemas.microsoft.com/office/drawing/2014/main" id="{884321F6-BACA-69B7-CAEB-6DEEC94F6EEA}"/>
              </a:ext>
            </a:extLst>
          </p:cNvPr>
          <p:cNvSpPr txBox="1"/>
          <p:nvPr/>
        </p:nvSpPr>
        <p:spPr>
          <a:xfrm>
            <a:off x="1122897" y="5061792"/>
            <a:ext cx="2365805" cy="369332"/>
          </a:xfrm>
          <a:prstGeom prst="rect">
            <a:avLst/>
          </a:prstGeom>
          <a:noFill/>
        </p:spPr>
        <p:txBody>
          <a:bodyPr wrap="square" rtlCol="0">
            <a:spAutoFit/>
          </a:bodyPr>
          <a:lstStyle/>
          <a:p>
            <a:r>
              <a:rPr kumimoji="1" lang="ja-JP" altLang="en-US" dirty="0"/>
              <a:t>博士論文の</a:t>
            </a:r>
            <a:r>
              <a:rPr lang="ja-JP" altLang="en-US" dirty="0"/>
              <a:t>研究内容</a:t>
            </a:r>
            <a:endParaRPr kumimoji="1" lang="ja-JP" altLang="en-US" dirty="0"/>
          </a:p>
        </p:txBody>
      </p:sp>
      <p:sp>
        <p:nvSpPr>
          <p:cNvPr id="14" name="四角形: 角を丸くする 13">
            <a:extLst>
              <a:ext uri="{FF2B5EF4-FFF2-40B4-BE49-F238E27FC236}">
                <a16:creationId xmlns:a16="http://schemas.microsoft.com/office/drawing/2014/main" id="{55BCACF5-3EDF-D496-B592-FF6C310BD8C5}"/>
              </a:ext>
            </a:extLst>
          </p:cNvPr>
          <p:cNvSpPr/>
          <p:nvPr/>
        </p:nvSpPr>
        <p:spPr>
          <a:xfrm>
            <a:off x="996743" y="2316865"/>
            <a:ext cx="2516782" cy="602037"/>
          </a:xfrm>
          <a:prstGeom prst="roundRect">
            <a:avLst/>
          </a:prstGeom>
          <a:solidFill>
            <a:schemeClr val="bg2"/>
          </a:solidFill>
          <a:ln w="38100">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ＭＳ Ｐゴシック" panose="020B0600070205080204" pitchFamily="50" charset="-128"/>
                <a:ea typeface="ＭＳ Ｐゴシック" panose="020B0600070205080204" pitchFamily="50" charset="-128"/>
              </a:rPr>
              <a:t>人は図から立体理解</a:t>
            </a:r>
            <a:endParaRPr kumimoji="1" lang="ja-JP" altLang="en-US" sz="2000" dirty="0">
              <a:solidFill>
                <a:sysClr val="windowText" lastClr="000000"/>
              </a:solidFill>
              <a:latin typeface="ＭＳ Ｐゴシック" panose="020B0600070205080204" pitchFamily="50" charset="-128"/>
              <a:ea typeface="ＭＳ Ｐゴシック" panose="020B0600070205080204" pitchFamily="50" charset="-128"/>
            </a:endParaRPr>
          </a:p>
        </p:txBody>
      </p:sp>
      <p:sp>
        <p:nvSpPr>
          <p:cNvPr id="15" name="テキスト ボックス 14">
            <a:extLst>
              <a:ext uri="{FF2B5EF4-FFF2-40B4-BE49-F238E27FC236}">
                <a16:creationId xmlns:a16="http://schemas.microsoft.com/office/drawing/2014/main" id="{50B47CA4-412A-6A88-9ABA-9EF71EEAAFD8}"/>
              </a:ext>
            </a:extLst>
          </p:cNvPr>
          <p:cNvSpPr txBox="1"/>
          <p:nvPr/>
        </p:nvSpPr>
        <p:spPr>
          <a:xfrm>
            <a:off x="3644756" y="3904449"/>
            <a:ext cx="1570181" cy="923330"/>
          </a:xfrm>
          <a:prstGeom prst="rect">
            <a:avLst/>
          </a:prstGeom>
          <a:noFill/>
        </p:spPr>
        <p:txBody>
          <a:bodyPr wrap="square">
            <a:spAutoFit/>
          </a:bodyPr>
          <a:lstStyle/>
          <a:p>
            <a:r>
              <a:rPr kumimoji="1" lang="en-US" altLang="ja-JP" sz="1800" b="1" dirty="0">
                <a:solidFill>
                  <a:srgbClr val="FF0000"/>
                </a:solidFill>
                <a:latin typeface="Arial" panose="020B0604020202020204" pitchFamily="34" charset="0"/>
                <a:cs typeface="Arial" panose="020B0604020202020204" pitchFamily="34" charset="0"/>
              </a:rPr>
              <a:t>C</a:t>
            </a:r>
            <a:r>
              <a:rPr kumimoji="1" lang="en-US" altLang="ja-JP" sz="1800" dirty="0">
                <a:latin typeface="Arial" panose="020B0604020202020204" pitchFamily="34" charset="0"/>
                <a:cs typeface="Arial" panose="020B0604020202020204" pitchFamily="34" charset="0"/>
              </a:rPr>
              <a:t>lever</a:t>
            </a:r>
          </a:p>
          <a:p>
            <a:r>
              <a:rPr lang="en-US" altLang="ja-JP" b="1" dirty="0">
                <a:solidFill>
                  <a:srgbClr val="FF0000"/>
                </a:solidFill>
                <a:latin typeface="Arial" panose="020B0604020202020204" pitchFamily="34" charset="0"/>
                <a:cs typeface="Arial" panose="020B0604020202020204" pitchFamily="34" charset="0"/>
              </a:rPr>
              <a:t>A</a:t>
            </a:r>
            <a:r>
              <a:rPr lang="en-US" altLang="ja-JP" dirty="0">
                <a:latin typeface="Arial" panose="020B0604020202020204" pitchFamily="34" charset="0"/>
                <a:cs typeface="Arial" panose="020B0604020202020204" pitchFamily="34" charset="0"/>
              </a:rPr>
              <a:t>ssistant</a:t>
            </a:r>
          </a:p>
          <a:p>
            <a:r>
              <a:rPr kumimoji="1" lang="en-US" altLang="ja-JP" sz="1800" b="1" dirty="0">
                <a:solidFill>
                  <a:srgbClr val="FF0000"/>
                </a:solidFill>
                <a:latin typeface="Arial" panose="020B0604020202020204" pitchFamily="34" charset="0"/>
                <a:cs typeface="Arial" panose="020B0604020202020204" pitchFamily="34" charset="0"/>
              </a:rPr>
              <a:t>D</a:t>
            </a:r>
            <a:r>
              <a:rPr kumimoji="1" lang="en-US" altLang="ja-JP" sz="1800" dirty="0">
                <a:latin typeface="Arial" panose="020B0604020202020204" pitchFamily="34" charset="0"/>
                <a:cs typeface="Arial" panose="020B0604020202020204" pitchFamily="34" charset="0"/>
              </a:rPr>
              <a:t>esigner</a:t>
            </a:r>
            <a:endParaRPr kumimoji="1" lang="ja-JP" alt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1683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854200" y="5737352"/>
            <a:ext cx="8597392" cy="990600"/>
          </a:xfrm>
        </p:spPr>
        <p:txBody>
          <a:bodyPr>
            <a:normAutofit/>
          </a:bodyPr>
          <a:lstStyle/>
          <a:p>
            <a:pPr algn="l" eaLnBrk="1" hangingPunct="1">
              <a:lnSpc>
                <a:spcPct val="120000"/>
              </a:lnSpc>
            </a:pPr>
            <a:r>
              <a:rPr lang="en-US" altLang="ja-JP" sz="1800" dirty="0">
                <a:latin typeface="Arial" panose="020B0604020202020204" pitchFamily="34" charset="0"/>
                <a:ea typeface="ＤＦＰPOP体" pitchFamily="50" charset="-128"/>
                <a:cs typeface="Arial" panose="020B0604020202020204" pitchFamily="34" charset="0"/>
              </a:rPr>
              <a:t>Interactive Rendering by Handwriting Input</a:t>
            </a:r>
            <a:br>
              <a:rPr lang="en-US" altLang="ja-JP" sz="1800" dirty="0">
                <a:latin typeface="Arial" panose="020B0604020202020204" pitchFamily="34" charset="0"/>
                <a:ea typeface="ＤＦPOP体" pitchFamily="49" charset="-128"/>
                <a:cs typeface="Arial" panose="020B0604020202020204" pitchFamily="34" charset="0"/>
              </a:rPr>
            </a:br>
            <a:r>
              <a:rPr lang="en-US" altLang="ja-JP" sz="1800" dirty="0" err="1">
                <a:latin typeface="Arial" panose="020B0604020202020204" pitchFamily="34" charset="0"/>
                <a:ea typeface="ＤＦPOP体" pitchFamily="49" charset="-128"/>
                <a:cs typeface="Arial" panose="020B0604020202020204" pitchFamily="34" charset="0"/>
              </a:rPr>
              <a:t>Kondo.K</a:t>
            </a:r>
            <a:r>
              <a:rPr lang="en-US" altLang="ja-JP" sz="1800" dirty="0">
                <a:latin typeface="Arial" panose="020B0604020202020204" pitchFamily="34" charset="0"/>
                <a:ea typeface="ＤＦPOP体" pitchFamily="49" charset="-128"/>
                <a:cs typeface="Arial" panose="020B0604020202020204" pitchFamily="34" charset="0"/>
              </a:rPr>
              <a:t>, </a:t>
            </a:r>
            <a:r>
              <a:rPr lang="en-US" altLang="ja-JP" sz="1800" dirty="0" err="1">
                <a:latin typeface="Arial" panose="020B0604020202020204" pitchFamily="34" charset="0"/>
                <a:ea typeface="ＤＦPOP体" pitchFamily="49" charset="-128"/>
                <a:cs typeface="Arial" panose="020B0604020202020204" pitchFamily="34" charset="0"/>
              </a:rPr>
              <a:t>Kimura.F</a:t>
            </a:r>
            <a:r>
              <a:rPr lang="en-US" altLang="ja-JP" sz="1800" dirty="0">
                <a:latin typeface="Arial" panose="020B0604020202020204" pitchFamily="34" charset="0"/>
                <a:ea typeface="ＤＦPOP体" pitchFamily="49" charset="-128"/>
                <a:cs typeface="Arial" panose="020B0604020202020204" pitchFamily="34" charset="0"/>
              </a:rPr>
              <a:t>,</a:t>
            </a:r>
            <a:r>
              <a:rPr lang="ja-JP" altLang="en-US" sz="1800" dirty="0">
                <a:latin typeface="Arial" panose="020B0604020202020204" pitchFamily="34" charset="0"/>
                <a:ea typeface="ＤＦPOP体" pitchFamily="49" charset="-128"/>
                <a:cs typeface="Arial" panose="020B0604020202020204" pitchFamily="34" charset="0"/>
              </a:rPr>
              <a:t>　</a:t>
            </a:r>
            <a:r>
              <a:rPr lang="en-US" altLang="ja-JP" sz="1800" dirty="0">
                <a:latin typeface="Arial" panose="020B0604020202020204" pitchFamily="34" charset="0"/>
                <a:ea typeface="ＤＦPOP体" pitchFamily="49" charset="-128"/>
                <a:cs typeface="Arial" panose="020B0604020202020204" pitchFamily="34" charset="0"/>
              </a:rPr>
              <a:t> Proc. of CADDM’87 pp.83-94 1987</a:t>
            </a:r>
          </a:p>
        </p:txBody>
      </p:sp>
      <p:pic>
        <p:nvPicPr>
          <p:cNvPr id="19459" name="Picture 3" descr="hand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4050" y="1565276"/>
            <a:ext cx="3962400"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4" descr="hand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8850" y="1566864"/>
            <a:ext cx="3962400" cy="155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5" descr="hand3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4050" y="3700464"/>
            <a:ext cx="3962400" cy="155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6" descr="hand4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8850" y="3700464"/>
            <a:ext cx="3962400" cy="155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Text Box 7"/>
          <p:cNvSpPr txBox="1">
            <a:spLocks noChangeArrowheads="1"/>
          </p:cNvSpPr>
          <p:nvPr/>
        </p:nvSpPr>
        <p:spPr bwMode="auto">
          <a:xfrm>
            <a:off x="3113089" y="3108326"/>
            <a:ext cx="13112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000"/>
              <a:t>Input data</a:t>
            </a:r>
          </a:p>
        </p:txBody>
      </p:sp>
      <p:sp>
        <p:nvSpPr>
          <p:cNvPr id="19464" name="Text Box 8"/>
          <p:cNvSpPr txBox="1">
            <a:spLocks noChangeArrowheads="1"/>
          </p:cNvSpPr>
          <p:nvPr/>
        </p:nvSpPr>
        <p:spPr bwMode="auto">
          <a:xfrm>
            <a:off x="6840538" y="3135314"/>
            <a:ext cx="2470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000"/>
              <a:t>Result of Smoothing</a:t>
            </a:r>
          </a:p>
        </p:txBody>
      </p:sp>
      <p:sp>
        <p:nvSpPr>
          <p:cNvPr id="19465" name="Text Box 9"/>
          <p:cNvSpPr txBox="1">
            <a:spLocks noChangeArrowheads="1"/>
          </p:cNvSpPr>
          <p:nvPr/>
        </p:nvSpPr>
        <p:spPr bwMode="auto">
          <a:xfrm>
            <a:off x="3108325" y="5314951"/>
            <a:ext cx="1244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000"/>
              <a:t>Rewriting</a:t>
            </a:r>
          </a:p>
        </p:txBody>
      </p:sp>
      <p:sp>
        <p:nvSpPr>
          <p:cNvPr id="19466" name="Text Box 10"/>
          <p:cNvSpPr txBox="1">
            <a:spLocks noChangeArrowheads="1"/>
          </p:cNvSpPr>
          <p:nvPr/>
        </p:nvSpPr>
        <p:spPr bwMode="auto">
          <a:xfrm>
            <a:off x="6877051" y="5299076"/>
            <a:ext cx="23161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000"/>
              <a:t>Result of Rewriting</a:t>
            </a:r>
          </a:p>
        </p:txBody>
      </p:sp>
      <p:sp>
        <p:nvSpPr>
          <p:cNvPr id="19467" name="Text Box 11"/>
          <p:cNvSpPr txBox="1">
            <a:spLocks noChangeArrowheads="1"/>
          </p:cNvSpPr>
          <p:nvPr/>
        </p:nvSpPr>
        <p:spPr bwMode="auto">
          <a:xfrm>
            <a:off x="4151314" y="398464"/>
            <a:ext cx="377539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3600" dirty="0">
                <a:ea typeface="ＤＦＰPOP体" pitchFamily="50" charset="-128"/>
              </a:rPr>
              <a:t>Handwriting Input</a:t>
            </a:r>
          </a:p>
        </p:txBody>
      </p:sp>
      <p:sp>
        <p:nvSpPr>
          <p:cNvPr id="14" name="テキスト ボックス 1">
            <a:extLst>
              <a:ext uri="{FF2B5EF4-FFF2-40B4-BE49-F238E27FC236}">
                <a16:creationId xmlns:a16="http://schemas.microsoft.com/office/drawing/2014/main" id="{C9D7D6CA-772A-471A-9060-A5B56047D9D0}"/>
              </a:ext>
            </a:extLst>
          </p:cNvPr>
          <p:cNvSpPr txBox="1">
            <a:spLocks noChangeArrowheads="1"/>
          </p:cNvSpPr>
          <p:nvPr/>
        </p:nvSpPr>
        <p:spPr bwMode="auto">
          <a:xfrm>
            <a:off x="352024" y="260233"/>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eaLnBrk="1" hangingPunct="1">
              <a:spcBef>
                <a:spcPct val="0"/>
              </a:spcBef>
              <a:buFontTx/>
              <a:buNone/>
            </a:pPr>
            <a:r>
              <a:rPr lang="en-US" altLang="ja-JP" sz="2400" b="1" dirty="0">
                <a:solidFill>
                  <a:srgbClr val="C00000"/>
                </a:solidFill>
              </a:rPr>
              <a:t>1987</a:t>
            </a:r>
            <a:endParaRPr lang="ja-JP" altLang="en-US" sz="2400" dirty="0"/>
          </a:p>
        </p:txBody>
      </p:sp>
      <p:sp>
        <p:nvSpPr>
          <p:cNvPr id="2" name="テキスト ボックス 1">
            <a:extLst>
              <a:ext uri="{FF2B5EF4-FFF2-40B4-BE49-F238E27FC236}">
                <a16:creationId xmlns:a16="http://schemas.microsoft.com/office/drawing/2014/main" id="{BC704541-1901-4486-8417-098CA13287FF}"/>
              </a:ext>
            </a:extLst>
          </p:cNvPr>
          <p:cNvSpPr txBox="1"/>
          <p:nvPr/>
        </p:nvSpPr>
        <p:spPr>
          <a:xfrm>
            <a:off x="1938528" y="1641348"/>
            <a:ext cx="542136" cy="369332"/>
          </a:xfrm>
          <a:prstGeom prst="rect">
            <a:avLst/>
          </a:prstGeom>
          <a:noFill/>
        </p:spPr>
        <p:txBody>
          <a:bodyPr wrap="none" rtlCol="0">
            <a:spAutoFit/>
          </a:bodyPr>
          <a:lstStyle/>
          <a:p>
            <a:r>
              <a:rPr kumimoji="1" lang="ja-JP" altLang="en-US" dirty="0">
                <a:solidFill>
                  <a:schemeClr val="bg1"/>
                </a:solidFill>
              </a:rPr>
              <a:t>（</a:t>
            </a:r>
            <a:r>
              <a:rPr kumimoji="1" lang="en-US" altLang="ja-JP" dirty="0">
                <a:solidFill>
                  <a:schemeClr val="bg1"/>
                </a:solidFill>
              </a:rPr>
              <a:t>1</a:t>
            </a:r>
            <a:r>
              <a:rPr kumimoji="1" lang="ja-JP" altLang="en-US" dirty="0">
                <a:solidFill>
                  <a:schemeClr val="bg1"/>
                </a:solidFill>
              </a:rPr>
              <a:t>）</a:t>
            </a:r>
          </a:p>
        </p:txBody>
      </p:sp>
      <p:sp>
        <p:nvSpPr>
          <p:cNvPr id="15" name="テキスト ボックス 14">
            <a:extLst>
              <a:ext uri="{FF2B5EF4-FFF2-40B4-BE49-F238E27FC236}">
                <a16:creationId xmlns:a16="http://schemas.microsoft.com/office/drawing/2014/main" id="{E087B37C-3654-4981-BD62-8DAC127E84BC}"/>
              </a:ext>
            </a:extLst>
          </p:cNvPr>
          <p:cNvSpPr txBox="1"/>
          <p:nvPr/>
        </p:nvSpPr>
        <p:spPr>
          <a:xfrm>
            <a:off x="6065520" y="1647444"/>
            <a:ext cx="542136" cy="369332"/>
          </a:xfrm>
          <a:prstGeom prst="rect">
            <a:avLst/>
          </a:prstGeom>
          <a:noFill/>
        </p:spPr>
        <p:txBody>
          <a:bodyPr wrap="none" rtlCol="0">
            <a:spAutoFit/>
          </a:bodyPr>
          <a:lstStyle/>
          <a:p>
            <a:r>
              <a:rPr kumimoji="1" lang="ja-JP" altLang="en-US" dirty="0">
                <a:solidFill>
                  <a:schemeClr val="bg1"/>
                </a:solidFill>
              </a:rPr>
              <a:t>（</a:t>
            </a:r>
            <a:r>
              <a:rPr kumimoji="1" lang="en-US" altLang="ja-JP" dirty="0">
                <a:solidFill>
                  <a:schemeClr val="bg1"/>
                </a:solidFill>
              </a:rPr>
              <a:t>2</a:t>
            </a:r>
            <a:r>
              <a:rPr kumimoji="1" lang="ja-JP" altLang="en-US" dirty="0">
                <a:solidFill>
                  <a:schemeClr val="bg1"/>
                </a:solidFill>
              </a:rPr>
              <a:t>）</a:t>
            </a:r>
          </a:p>
        </p:txBody>
      </p:sp>
      <p:sp>
        <p:nvSpPr>
          <p:cNvPr id="16" name="テキスト ボックス 15">
            <a:extLst>
              <a:ext uri="{FF2B5EF4-FFF2-40B4-BE49-F238E27FC236}">
                <a16:creationId xmlns:a16="http://schemas.microsoft.com/office/drawing/2014/main" id="{740FBD6E-D1DF-4377-9CCA-7805B281D5CD}"/>
              </a:ext>
            </a:extLst>
          </p:cNvPr>
          <p:cNvSpPr txBox="1"/>
          <p:nvPr/>
        </p:nvSpPr>
        <p:spPr>
          <a:xfrm>
            <a:off x="1950720" y="3835908"/>
            <a:ext cx="542136" cy="369332"/>
          </a:xfrm>
          <a:prstGeom prst="rect">
            <a:avLst/>
          </a:prstGeom>
          <a:noFill/>
        </p:spPr>
        <p:txBody>
          <a:bodyPr wrap="none" rtlCol="0">
            <a:spAutoFit/>
          </a:bodyPr>
          <a:lstStyle/>
          <a:p>
            <a:r>
              <a:rPr kumimoji="1" lang="ja-JP" altLang="en-US" dirty="0">
                <a:solidFill>
                  <a:schemeClr val="bg1"/>
                </a:solidFill>
              </a:rPr>
              <a:t>（</a:t>
            </a:r>
            <a:r>
              <a:rPr kumimoji="1" lang="en-US" altLang="ja-JP" dirty="0">
                <a:solidFill>
                  <a:schemeClr val="bg1"/>
                </a:solidFill>
              </a:rPr>
              <a:t>3</a:t>
            </a:r>
            <a:r>
              <a:rPr kumimoji="1" lang="ja-JP" altLang="en-US" dirty="0">
                <a:solidFill>
                  <a:schemeClr val="bg1"/>
                </a:solidFill>
              </a:rPr>
              <a:t>）</a:t>
            </a:r>
          </a:p>
        </p:txBody>
      </p:sp>
      <p:sp>
        <p:nvSpPr>
          <p:cNvPr id="17" name="テキスト ボックス 16">
            <a:extLst>
              <a:ext uri="{FF2B5EF4-FFF2-40B4-BE49-F238E27FC236}">
                <a16:creationId xmlns:a16="http://schemas.microsoft.com/office/drawing/2014/main" id="{84CCC1D4-55A2-4F3A-83BF-D968CEB50A8D}"/>
              </a:ext>
            </a:extLst>
          </p:cNvPr>
          <p:cNvSpPr txBox="1"/>
          <p:nvPr/>
        </p:nvSpPr>
        <p:spPr>
          <a:xfrm>
            <a:off x="6065520" y="3793236"/>
            <a:ext cx="542136" cy="369332"/>
          </a:xfrm>
          <a:prstGeom prst="rect">
            <a:avLst/>
          </a:prstGeom>
          <a:noFill/>
        </p:spPr>
        <p:txBody>
          <a:bodyPr wrap="none" rtlCol="0">
            <a:spAutoFit/>
          </a:bodyPr>
          <a:lstStyle/>
          <a:p>
            <a:r>
              <a:rPr kumimoji="1" lang="ja-JP" altLang="en-US" dirty="0">
                <a:solidFill>
                  <a:schemeClr val="bg1"/>
                </a:solidFill>
              </a:rPr>
              <a:t>（</a:t>
            </a:r>
            <a:r>
              <a:rPr kumimoji="1" lang="en-US" altLang="ja-JP" dirty="0">
                <a:solidFill>
                  <a:schemeClr val="bg1"/>
                </a:solidFill>
              </a:rPr>
              <a:t>4</a:t>
            </a:r>
            <a:r>
              <a:rPr kumimoji="1" lang="ja-JP" altLang="en-US" dirty="0">
                <a:solidFill>
                  <a:schemeClr val="bg1"/>
                </a:solidFill>
              </a:rPr>
              <a:t>）</a:t>
            </a:r>
          </a:p>
        </p:txBody>
      </p:sp>
      <p:sp>
        <p:nvSpPr>
          <p:cNvPr id="3" name="スライド番号プレースホルダー 2">
            <a:extLst>
              <a:ext uri="{FF2B5EF4-FFF2-40B4-BE49-F238E27FC236}">
                <a16:creationId xmlns:a16="http://schemas.microsoft.com/office/drawing/2014/main" id="{EFEB8430-33D7-4863-B556-6D2E2891E907}"/>
              </a:ext>
            </a:extLst>
          </p:cNvPr>
          <p:cNvSpPr>
            <a:spLocks noGrp="1"/>
          </p:cNvSpPr>
          <p:nvPr>
            <p:ph type="sldNum" sz="quarter" idx="12"/>
          </p:nvPr>
        </p:nvSpPr>
        <p:spPr/>
        <p:txBody>
          <a:bodyPr/>
          <a:lstStyle/>
          <a:p>
            <a:fld id="{011825E6-0B3D-4B55-894C-2300E3F058C0}" type="slidenum">
              <a:rPr kumimoji="1" lang="ja-JP" altLang="en-US" smtClean="0"/>
              <a:t>51</a:t>
            </a:fld>
            <a:endParaRPr kumimoji="1" lang="ja-JP" altLang="en-US"/>
          </a:p>
        </p:txBody>
      </p:sp>
      <p:sp>
        <p:nvSpPr>
          <p:cNvPr id="4" name="テキスト ボックス 3">
            <a:extLst>
              <a:ext uri="{FF2B5EF4-FFF2-40B4-BE49-F238E27FC236}">
                <a16:creationId xmlns:a16="http://schemas.microsoft.com/office/drawing/2014/main" id="{82179585-813F-4FBD-93D3-9AFAAF9D8559}"/>
              </a:ext>
            </a:extLst>
          </p:cNvPr>
          <p:cNvSpPr txBox="1"/>
          <p:nvPr/>
        </p:nvSpPr>
        <p:spPr>
          <a:xfrm>
            <a:off x="9386888" y="5909486"/>
            <a:ext cx="1986441" cy="646331"/>
          </a:xfrm>
          <a:prstGeom prst="rect">
            <a:avLst/>
          </a:prstGeom>
          <a:noFill/>
        </p:spPr>
        <p:txBody>
          <a:bodyPr wrap="none" rtlCol="0">
            <a:spAutoFit/>
          </a:bodyPr>
          <a:lstStyle/>
          <a:p>
            <a:r>
              <a:rPr kumimoji="1" lang="ja-JP" altLang="en-US" dirty="0"/>
              <a:t>初めての中国出張</a:t>
            </a:r>
            <a:endParaRPr kumimoji="1" lang="en-US" altLang="ja-JP" dirty="0"/>
          </a:p>
          <a:p>
            <a:r>
              <a:rPr kumimoji="1" lang="ja-JP" altLang="en-US" dirty="0"/>
              <a:t>基調講演</a:t>
            </a:r>
          </a:p>
        </p:txBody>
      </p:sp>
      <p:pic>
        <p:nvPicPr>
          <p:cNvPr id="7" name="Picture 2" descr="名古屋大学リーディング大学院プログラム合同シンポジウム">
            <a:extLst>
              <a:ext uri="{FF2B5EF4-FFF2-40B4-BE49-F238E27FC236}">
                <a16:creationId xmlns:a16="http://schemas.microsoft.com/office/drawing/2014/main" id="{EF8F94CF-D88E-35AD-DB69-4BF240B350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72744" y="179930"/>
            <a:ext cx="911988" cy="551109"/>
          </a:xfrm>
          <a:prstGeom prst="rect">
            <a:avLst/>
          </a:prstGeom>
          <a:noFill/>
          <a:extLst>
            <a:ext uri="{909E8E84-426E-40DD-AFC4-6F175D3DCCD1}">
              <a14:hiddenFill xmlns:a14="http://schemas.microsoft.com/office/drawing/2010/main">
                <a:solidFill>
                  <a:srgbClr val="FFFFFF"/>
                </a:solidFill>
              </a14:hiddenFill>
            </a:ext>
          </a:extLst>
        </p:spPr>
      </p:pic>
      <p:cxnSp>
        <p:nvCxnSpPr>
          <p:cNvPr id="5" name="直線コネクタ 4">
            <a:extLst>
              <a:ext uri="{FF2B5EF4-FFF2-40B4-BE49-F238E27FC236}">
                <a16:creationId xmlns:a16="http://schemas.microsoft.com/office/drawing/2014/main" id="{D744BB6B-6D69-A675-718B-2EB647A03CA0}"/>
              </a:ext>
            </a:extLst>
          </p:cNvPr>
          <p:cNvCxnSpPr/>
          <p:nvPr/>
        </p:nvCxnSpPr>
        <p:spPr>
          <a:xfrm>
            <a:off x="405560" y="1197562"/>
            <a:ext cx="11380880" cy="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42413507"/>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直線コネクタ 22">
            <a:extLst>
              <a:ext uri="{FF2B5EF4-FFF2-40B4-BE49-F238E27FC236}">
                <a16:creationId xmlns:a16="http://schemas.microsoft.com/office/drawing/2014/main" id="{7C4F1A39-C0CA-B4F6-EA51-8ABDA1B60596}"/>
              </a:ext>
            </a:extLst>
          </p:cNvPr>
          <p:cNvCxnSpPr/>
          <p:nvPr/>
        </p:nvCxnSpPr>
        <p:spPr>
          <a:xfrm>
            <a:off x="405560" y="1197562"/>
            <a:ext cx="11380880" cy="0"/>
          </a:xfrm>
          <a:prstGeom prst="line">
            <a:avLst/>
          </a:prstGeom>
          <a:ln w="28575"/>
        </p:spPr>
        <p:style>
          <a:lnRef idx="1">
            <a:schemeClr val="dk1"/>
          </a:lnRef>
          <a:fillRef idx="0">
            <a:schemeClr val="dk1"/>
          </a:fillRef>
          <a:effectRef idx="0">
            <a:schemeClr val="dk1"/>
          </a:effectRef>
          <a:fontRef idx="minor">
            <a:schemeClr val="tx1"/>
          </a:fontRef>
        </p:style>
      </p:cxnSp>
      <p:pic>
        <p:nvPicPr>
          <p:cNvPr id="634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20000">
            <a:off x="151578" y="2666597"/>
            <a:ext cx="3676231" cy="2983508"/>
          </a:xfrm>
          <a:prstGeom prst="rect">
            <a:avLst/>
          </a:prstGeom>
          <a:noFill/>
          <a:ln>
            <a:noFill/>
          </a:ln>
          <a:scene3d>
            <a:camera prst="orthographicFront">
              <a:rot lat="0" lon="0" rev="6000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2"/>
          <p:cNvSpPr txBox="1">
            <a:spLocks noChangeArrowheads="1"/>
          </p:cNvSpPr>
          <p:nvPr/>
        </p:nvSpPr>
        <p:spPr>
          <a:xfrm>
            <a:off x="476732" y="5708136"/>
            <a:ext cx="8369300" cy="990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lnSpc>
                <a:spcPct val="120000"/>
              </a:lnSpc>
            </a:pPr>
            <a:r>
              <a:rPr lang="en-US" altLang="ja-JP" sz="1800" dirty="0">
                <a:ea typeface="ＤＦＰPOP体" pitchFamily="50" charset="-128"/>
              </a:rPr>
              <a:t>Interactive Rendering by Handwriting Input</a:t>
            </a:r>
            <a:br>
              <a:rPr lang="en-US" altLang="ja-JP" sz="1800" dirty="0">
                <a:ea typeface="ＤＦPOP体" pitchFamily="49" charset="-128"/>
              </a:rPr>
            </a:br>
            <a:r>
              <a:rPr lang="en-US" altLang="ja-JP" sz="1200" dirty="0" err="1">
                <a:ea typeface="ＤＦPOP体" pitchFamily="49" charset="-128"/>
              </a:rPr>
              <a:t>Kondo,K</a:t>
            </a:r>
            <a:r>
              <a:rPr lang="en-US" altLang="ja-JP" sz="1200" dirty="0">
                <a:ea typeface="ＤＦPOP体" pitchFamily="49" charset="-128"/>
              </a:rPr>
              <a:t>, </a:t>
            </a:r>
            <a:r>
              <a:rPr lang="en-US" altLang="ja-JP" sz="1200" dirty="0" err="1">
                <a:ea typeface="ＤＦPOP体" pitchFamily="49" charset="-128"/>
              </a:rPr>
              <a:t>Kimura,F</a:t>
            </a:r>
            <a:r>
              <a:rPr lang="en-US" altLang="ja-JP" sz="1200" dirty="0">
                <a:ea typeface="ＤＦPOP体" pitchFamily="49" charset="-128"/>
              </a:rPr>
              <a:t> Proc. of CADDM’87 pp.83-94 1987</a:t>
            </a:r>
            <a:endParaRPr lang="en-US" altLang="ja-JP" sz="2800" dirty="0">
              <a:ea typeface="ＤＦPOP体" pitchFamily="49" charset="-128"/>
            </a:endParaRPr>
          </a:p>
        </p:txBody>
      </p:sp>
      <p:sp>
        <p:nvSpPr>
          <p:cNvPr id="6" name="Text Box 11"/>
          <p:cNvSpPr txBox="1">
            <a:spLocks noChangeArrowheads="1"/>
          </p:cNvSpPr>
          <p:nvPr/>
        </p:nvSpPr>
        <p:spPr bwMode="auto">
          <a:xfrm>
            <a:off x="2284413" y="540919"/>
            <a:ext cx="377539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3600" dirty="0">
                <a:ea typeface="ＤＦＰPOP体" pitchFamily="50" charset="-128"/>
              </a:rPr>
              <a:t>Handwriting Input</a:t>
            </a:r>
          </a:p>
        </p:txBody>
      </p:sp>
      <p:pic>
        <p:nvPicPr>
          <p:cNvPr id="6349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13054" y="2658534"/>
            <a:ext cx="3582561" cy="3005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8741" y="300196"/>
            <a:ext cx="4548629" cy="6276679"/>
          </a:xfrm>
          <a:prstGeom prst="rect">
            <a:avLst/>
          </a:prstGeom>
          <a:noFill/>
          <a:ln>
            <a:noFill/>
          </a:ln>
          <a:scene3d>
            <a:camera prst="orthographicFront">
              <a:rot lat="0" lon="0" rev="1200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テキスト ボックス 1"/>
          <p:cNvSpPr txBox="1"/>
          <p:nvPr/>
        </p:nvSpPr>
        <p:spPr>
          <a:xfrm>
            <a:off x="8643148" y="738299"/>
            <a:ext cx="646331" cy="369332"/>
          </a:xfrm>
          <a:prstGeom prst="rect">
            <a:avLst/>
          </a:prstGeom>
          <a:solidFill>
            <a:srgbClr val="FFFFCC">
              <a:alpha val="73000"/>
            </a:srgbClr>
          </a:solidFill>
        </p:spPr>
        <p:txBody>
          <a:bodyPr wrap="none" rtlCol="0">
            <a:spAutoFit/>
          </a:bodyPr>
          <a:lstStyle/>
          <a:p>
            <a:r>
              <a:rPr lang="ja-JP" altLang="en-US" b="1" dirty="0">
                <a:solidFill>
                  <a:srgbClr val="C00000"/>
                </a:solidFill>
              </a:rPr>
              <a:t>直線</a:t>
            </a:r>
          </a:p>
        </p:txBody>
      </p:sp>
      <p:sp>
        <p:nvSpPr>
          <p:cNvPr id="9" name="テキスト ボックス 8"/>
          <p:cNvSpPr txBox="1"/>
          <p:nvPr/>
        </p:nvSpPr>
        <p:spPr>
          <a:xfrm>
            <a:off x="8253835" y="3373536"/>
            <a:ext cx="417102" cy="369332"/>
          </a:xfrm>
          <a:prstGeom prst="rect">
            <a:avLst/>
          </a:prstGeom>
          <a:solidFill>
            <a:srgbClr val="FFFFCC">
              <a:alpha val="73000"/>
            </a:srgbClr>
          </a:solidFill>
        </p:spPr>
        <p:txBody>
          <a:bodyPr wrap="none" rtlCol="0">
            <a:spAutoFit/>
          </a:bodyPr>
          <a:lstStyle/>
          <a:p>
            <a:r>
              <a:rPr lang="ja-JP" altLang="en-US" b="1" dirty="0">
                <a:solidFill>
                  <a:srgbClr val="C00000"/>
                </a:solidFill>
              </a:rPr>
              <a:t>円</a:t>
            </a:r>
          </a:p>
        </p:txBody>
      </p:sp>
      <p:sp>
        <p:nvSpPr>
          <p:cNvPr id="10" name="テキスト ボックス 9"/>
          <p:cNvSpPr txBox="1"/>
          <p:nvPr/>
        </p:nvSpPr>
        <p:spPr>
          <a:xfrm>
            <a:off x="11185999" y="1179892"/>
            <a:ext cx="881973" cy="369332"/>
          </a:xfrm>
          <a:prstGeom prst="rect">
            <a:avLst/>
          </a:prstGeom>
          <a:solidFill>
            <a:srgbClr val="FFFFCC">
              <a:alpha val="73000"/>
            </a:srgbClr>
          </a:solidFill>
        </p:spPr>
        <p:txBody>
          <a:bodyPr wrap="none" rtlCol="0">
            <a:spAutoFit/>
          </a:bodyPr>
          <a:lstStyle/>
          <a:p>
            <a:r>
              <a:rPr lang="ja-JP" altLang="en-US" b="1" dirty="0">
                <a:solidFill>
                  <a:srgbClr val="C00000"/>
                </a:solidFill>
              </a:rPr>
              <a:t>長方形</a:t>
            </a:r>
          </a:p>
        </p:txBody>
      </p:sp>
      <p:sp>
        <p:nvSpPr>
          <p:cNvPr id="11" name="テキスト ボックス 10"/>
          <p:cNvSpPr txBox="1"/>
          <p:nvPr/>
        </p:nvSpPr>
        <p:spPr>
          <a:xfrm>
            <a:off x="9944557" y="3742868"/>
            <a:ext cx="649537" cy="369332"/>
          </a:xfrm>
          <a:prstGeom prst="rect">
            <a:avLst/>
          </a:prstGeom>
          <a:solidFill>
            <a:srgbClr val="FFFFCC">
              <a:alpha val="73000"/>
            </a:srgbClr>
          </a:solidFill>
        </p:spPr>
        <p:txBody>
          <a:bodyPr wrap="none" rtlCol="0">
            <a:spAutoFit/>
          </a:bodyPr>
          <a:lstStyle/>
          <a:p>
            <a:r>
              <a:rPr lang="ja-JP" altLang="en-US" b="1" dirty="0">
                <a:solidFill>
                  <a:srgbClr val="C00000"/>
                </a:solidFill>
              </a:rPr>
              <a:t>曲線</a:t>
            </a:r>
          </a:p>
        </p:txBody>
      </p:sp>
      <p:sp>
        <p:nvSpPr>
          <p:cNvPr id="12" name="テキスト ボックス 11"/>
          <p:cNvSpPr txBox="1"/>
          <p:nvPr/>
        </p:nvSpPr>
        <p:spPr>
          <a:xfrm>
            <a:off x="1524001" y="2057453"/>
            <a:ext cx="800219" cy="461665"/>
          </a:xfrm>
          <a:prstGeom prst="rect">
            <a:avLst/>
          </a:prstGeom>
          <a:solidFill>
            <a:srgbClr val="FFFFCC"/>
          </a:solidFill>
        </p:spPr>
        <p:txBody>
          <a:bodyPr wrap="none" rtlCol="0">
            <a:spAutoFit/>
          </a:bodyPr>
          <a:lstStyle/>
          <a:p>
            <a:r>
              <a:rPr lang="ja-JP" altLang="en-US" sz="2400"/>
              <a:t>楕円</a:t>
            </a:r>
            <a:endParaRPr lang="ja-JP" altLang="en-US" sz="2400" dirty="0"/>
          </a:p>
        </p:txBody>
      </p:sp>
      <p:sp>
        <p:nvSpPr>
          <p:cNvPr id="13" name="テキスト ボックス 12"/>
          <p:cNvSpPr txBox="1"/>
          <p:nvPr/>
        </p:nvSpPr>
        <p:spPr>
          <a:xfrm>
            <a:off x="5170653" y="2035339"/>
            <a:ext cx="1107996" cy="461665"/>
          </a:xfrm>
          <a:prstGeom prst="rect">
            <a:avLst/>
          </a:prstGeom>
          <a:solidFill>
            <a:srgbClr val="FFFFCC"/>
          </a:solidFill>
        </p:spPr>
        <p:txBody>
          <a:bodyPr wrap="none" rtlCol="0">
            <a:spAutoFit/>
          </a:bodyPr>
          <a:lstStyle/>
          <a:p>
            <a:r>
              <a:rPr lang="ja-JP" altLang="en-US" sz="2400" dirty="0"/>
              <a:t>長方形</a:t>
            </a:r>
          </a:p>
        </p:txBody>
      </p:sp>
      <p:sp>
        <p:nvSpPr>
          <p:cNvPr id="14" name="テキスト ボックス 13">
            <a:extLst>
              <a:ext uri="{FF2B5EF4-FFF2-40B4-BE49-F238E27FC236}">
                <a16:creationId xmlns:a16="http://schemas.microsoft.com/office/drawing/2014/main" id="{119768E6-BB15-4460-B8CD-7806B994D10C}"/>
              </a:ext>
            </a:extLst>
          </p:cNvPr>
          <p:cNvSpPr txBox="1"/>
          <p:nvPr/>
        </p:nvSpPr>
        <p:spPr>
          <a:xfrm>
            <a:off x="182880" y="2744724"/>
            <a:ext cx="542136" cy="369332"/>
          </a:xfrm>
          <a:prstGeom prst="rect">
            <a:avLst/>
          </a:prstGeom>
          <a:noFill/>
        </p:spPr>
        <p:txBody>
          <a:bodyPr wrap="none" rtlCol="0">
            <a:spAutoFit/>
          </a:bodyPr>
          <a:lstStyle/>
          <a:p>
            <a:r>
              <a:rPr kumimoji="1" lang="ja-JP" altLang="en-US" dirty="0">
                <a:solidFill>
                  <a:schemeClr val="bg1"/>
                </a:solidFill>
              </a:rPr>
              <a:t>（</a:t>
            </a:r>
            <a:r>
              <a:rPr kumimoji="1" lang="en-US" altLang="ja-JP" dirty="0">
                <a:solidFill>
                  <a:schemeClr val="bg1"/>
                </a:solidFill>
              </a:rPr>
              <a:t>1</a:t>
            </a:r>
            <a:r>
              <a:rPr kumimoji="1" lang="ja-JP" altLang="en-US" dirty="0">
                <a:solidFill>
                  <a:schemeClr val="bg1"/>
                </a:solidFill>
              </a:rPr>
              <a:t>）</a:t>
            </a:r>
          </a:p>
        </p:txBody>
      </p:sp>
      <p:sp>
        <p:nvSpPr>
          <p:cNvPr id="15" name="テキスト ボックス 14">
            <a:extLst>
              <a:ext uri="{FF2B5EF4-FFF2-40B4-BE49-F238E27FC236}">
                <a16:creationId xmlns:a16="http://schemas.microsoft.com/office/drawing/2014/main" id="{3B3B1F4A-8BAC-4F7D-8DE1-60D64CBA575A}"/>
              </a:ext>
            </a:extLst>
          </p:cNvPr>
          <p:cNvSpPr txBox="1"/>
          <p:nvPr/>
        </p:nvSpPr>
        <p:spPr>
          <a:xfrm>
            <a:off x="2066544" y="2750820"/>
            <a:ext cx="542136" cy="369332"/>
          </a:xfrm>
          <a:prstGeom prst="rect">
            <a:avLst/>
          </a:prstGeom>
          <a:noFill/>
        </p:spPr>
        <p:txBody>
          <a:bodyPr wrap="none" rtlCol="0">
            <a:spAutoFit/>
          </a:bodyPr>
          <a:lstStyle/>
          <a:p>
            <a:r>
              <a:rPr kumimoji="1" lang="ja-JP" altLang="en-US" dirty="0">
                <a:solidFill>
                  <a:schemeClr val="bg1"/>
                </a:solidFill>
              </a:rPr>
              <a:t>（</a:t>
            </a:r>
            <a:r>
              <a:rPr kumimoji="1" lang="en-US" altLang="ja-JP" dirty="0">
                <a:solidFill>
                  <a:schemeClr val="bg1"/>
                </a:solidFill>
              </a:rPr>
              <a:t>2</a:t>
            </a:r>
            <a:r>
              <a:rPr kumimoji="1" lang="ja-JP" altLang="en-US" dirty="0">
                <a:solidFill>
                  <a:schemeClr val="bg1"/>
                </a:solidFill>
              </a:rPr>
              <a:t>）</a:t>
            </a:r>
          </a:p>
        </p:txBody>
      </p:sp>
      <p:sp>
        <p:nvSpPr>
          <p:cNvPr id="16" name="テキスト ボックス 15">
            <a:extLst>
              <a:ext uri="{FF2B5EF4-FFF2-40B4-BE49-F238E27FC236}">
                <a16:creationId xmlns:a16="http://schemas.microsoft.com/office/drawing/2014/main" id="{D7DE74CC-E0D5-4B24-BFD2-440E4568C0DB}"/>
              </a:ext>
            </a:extLst>
          </p:cNvPr>
          <p:cNvSpPr txBox="1"/>
          <p:nvPr/>
        </p:nvSpPr>
        <p:spPr>
          <a:xfrm>
            <a:off x="109728" y="4232148"/>
            <a:ext cx="542136" cy="369332"/>
          </a:xfrm>
          <a:prstGeom prst="rect">
            <a:avLst/>
          </a:prstGeom>
          <a:noFill/>
        </p:spPr>
        <p:txBody>
          <a:bodyPr wrap="none" rtlCol="0">
            <a:spAutoFit/>
          </a:bodyPr>
          <a:lstStyle/>
          <a:p>
            <a:r>
              <a:rPr kumimoji="1" lang="ja-JP" altLang="en-US" dirty="0">
                <a:solidFill>
                  <a:schemeClr val="bg1"/>
                </a:solidFill>
              </a:rPr>
              <a:t>（</a:t>
            </a:r>
            <a:r>
              <a:rPr kumimoji="1" lang="en-US" altLang="ja-JP" dirty="0">
                <a:solidFill>
                  <a:schemeClr val="bg1"/>
                </a:solidFill>
              </a:rPr>
              <a:t>3</a:t>
            </a:r>
            <a:r>
              <a:rPr kumimoji="1" lang="ja-JP" altLang="en-US" dirty="0">
                <a:solidFill>
                  <a:schemeClr val="bg1"/>
                </a:solidFill>
              </a:rPr>
              <a:t>）</a:t>
            </a:r>
          </a:p>
        </p:txBody>
      </p:sp>
      <p:sp>
        <p:nvSpPr>
          <p:cNvPr id="17" name="テキスト ボックス 16">
            <a:extLst>
              <a:ext uri="{FF2B5EF4-FFF2-40B4-BE49-F238E27FC236}">
                <a16:creationId xmlns:a16="http://schemas.microsoft.com/office/drawing/2014/main" id="{37A3FDD2-B6A5-43AE-BC20-D931704D91F5}"/>
              </a:ext>
            </a:extLst>
          </p:cNvPr>
          <p:cNvSpPr txBox="1"/>
          <p:nvPr/>
        </p:nvSpPr>
        <p:spPr>
          <a:xfrm>
            <a:off x="2054352" y="4274820"/>
            <a:ext cx="542136" cy="369332"/>
          </a:xfrm>
          <a:prstGeom prst="rect">
            <a:avLst/>
          </a:prstGeom>
          <a:noFill/>
        </p:spPr>
        <p:txBody>
          <a:bodyPr wrap="none" rtlCol="0">
            <a:spAutoFit/>
          </a:bodyPr>
          <a:lstStyle/>
          <a:p>
            <a:r>
              <a:rPr kumimoji="1" lang="ja-JP" altLang="en-US" dirty="0">
                <a:solidFill>
                  <a:schemeClr val="bg1"/>
                </a:solidFill>
              </a:rPr>
              <a:t>（</a:t>
            </a:r>
            <a:r>
              <a:rPr kumimoji="1" lang="en-US" altLang="ja-JP" dirty="0">
                <a:solidFill>
                  <a:schemeClr val="bg1"/>
                </a:solidFill>
              </a:rPr>
              <a:t>4</a:t>
            </a:r>
            <a:r>
              <a:rPr kumimoji="1" lang="ja-JP" altLang="en-US" dirty="0">
                <a:solidFill>
                  <a:schemeClr val="bg1"/>
                </a:solidFill>
              </a:rPr>
              <a:t>）</a:t>
            </a:r>
          </a:p>
        </p:txBody>
      </p:sp>
      <p:sp>
        <p:nvSpPr>
          <p:cNvPr id="18" name="テキスト ボックス 17">
            <a:extLst>
              <a:ext uri="{FF2B5EF4-FFF2-40B4-BE49-F238E27FC236}">
                <a16:creationId xmlns:a16="http://schemas.microsoft.com/office/drawing/2014/main" id="{66DBA24F-0BCA-4739-BAA9-7DE735E50A6D}"/>
              </a:ext>
            </a:extLst>
          </p:cNvPr>
          <p:cNvSpPr txBox="1"/>
          <p:nvPr/>
        </p:nvSpPr>
        <p:spPr>
          <a:xfrm>
            <a:off x="4053840" y="2726436"/>
            <a:ext cx="542136" cy="369332"/>
          </a:xfrm>
          <a:prstGeom prst="rect">
            <a:avLst/>
          </a:prstGeom>
          <a:noFill/>
        </p:spPr>
        <p:txBody>
          <a:bodyPr wrap="none" rtlCol="0">
            <a:spAutoFit/>
          </a:bodyPr>
          <a:lstStyle/>
          <a:p>
            <a:r>
              <a:rPr kumimoji="1" lang="ja-JP" altLang="en-US" dirty="0">
                <a:solidFill>
                  <a:schemeClr val="bg1"/>
                </a:solidFill>
              </a:rPr>
              <a:t>（</a:t>
            </a:r>
            <a:r>
              <a:rPr kumimoji="1" lang="en-US" altLang="ja-JP" dirty="0">
                <a:solidFill>
                  <a:schemeClr val="bg1"/>
                </a:solidFill>
              </a:rPr>
              <a:t>1</a:t>
            </a:r>
            <a:r>
              <a:rPr kumimoji="1" lang="ja-JP" altLang="en-US" dirty="0">
                <a:solidFill>
                  <a:schemeClr val="bg1"/>
                </a:solidFill>
              </a:rPr>
              <a:t>）</a:t>
            </a:r>
          </a:p>
        </p:txBody>
      </p:sp>
      <p:sp>
        <p:nvSpPr>
          <p:cNvPr id="19" name="テキスト ボックス 18">
            <a:extLst>
              <a:ext uri="{FF2B5EF4-FFF2-40B4-BE49-F238E27FC236}">
                <a16:creationId xmlns:a16="http://schemas.microsoft.com/office/drawing/2014/main" id="{AB806659-BC07-4331-8E1C-63A770BBEFCB}"/>
              </a:ext>
            </a:extLst>
          </p:cNvPr>
          <p:cNvSpPr txBox="1"/>
          <p:nvPr/>
        </p:nvSpPr>
        <p:spPr>
          <a:xfrm>
            <a:off x="5937504" y="2732532"/>
            <a:ext cx="542136" cy="369332"/>
          </a:xfrm>
          <a:prstGeom prst="rect">
            <a:avLst/>
          </a:prstGeom>
          <a:noFill/>
        </p:spPr>
        <p:txBody>
          <a:bodyPr wrap="none" rtlCol="0">
            <a:spAutoFit/>
          </a:bodyPr>
          <a:lstStyle/>
          <a:p>
            <a:r>
              <a:rPr kumimoji="1" lang="ja-JP" altLang="en-US" dirty="0">
                <a:solidFill>
                  <a:schemeClr val="bg1"/>
                </a:solidFill>
              </a:rPr>
              <a:t>（</a:t>
            </a:r>
            <a:r>
              <a:rPr kumimoji="1" lang="en-US" altLang="ja-JP" dirty="0">
                <a:solidFill>
                  <a:schemeClr val="bg1"/>
                </a:solidFill>
              </a:rPr>
              <a:t>2</a:t>
            </a:r>
            <a:r>
              <a:rPr kumimoji="1" lang="ja-JP" altLang="en-US" dirty="0">
                <a:solidFill>
                  <a:schemeClr val="bg1"/>
                </a:solidFill>
              </a:rPr>
              <a:t>）</a:t>
            </a:r>
          </a:p>
        </p:txBody>
      </p:sp>
      <p:sp>
        <p:nvSpPr>
          <p:cNvPr id="20" name="テキスト ボックス 19">
            <a:extLst>
              <a:ext uri="{FF2B5EF4-FFF2-40B4-BE49-F238E27FC236}">
                <a16:creationId xmlns:a16="http://schemas.microsoft.com/office/drawing/2014/main" id="{1AE40B61-11C6-41BF-A3BF-F7038BADC7B1}"/>
              </a:ext>
            </a:extLst>
          </p:cNvPr>
          <p:cNvSpPr txBox="1"/>
          <p:nvPr/>
        </p:nvSpPr>
        <p:spPr>
          <a:xfrm>
            <a:off x="4005072" y="4213860"/>
            <a:ext cx="627888" cy="369332"/>
          </a:xfrm>
          <a:prstGeom prst="rect">
            <a:avLst/>
          </a:prstGeom>
          <a:noFill/>
        </p:spPr>
        <p:txBody>
          <a:bodyPr wrap="square" rtlCol="0">
            <a:spAutoFit/>
          </a:bodyPr>
          <a:lstStyle/>
          <a:p>
            <a:r>
              <a:rPr kumimoji="1" lang="ja-JP" altLang="en-US" dirty="0">
                <a:solidFill>
                  <a:schemeClr val="bg1"/>
                </a:solidFill>
              </a:rPr>
              <a:t>（</a:t>
            </a:r>
            <a:r>
              <a:rPr kumimoji="1" lang="en-US" altLang="ja-JP" dirty="0">
                <a:solidFill>
                  <a:schemeClr val="bg1"/>
                </a:solidFill>
              </a:rPr>
              <a:t>3</a:t>
            </a:r>
            <a:r>
              <a:rPr kumimoji="1" lang="ja-JP" altLang="en-US" dirty="0">
                <a:solidFill>
                  <a:schemeClr val="bg1"/>
                </a:solidFill>
              </a:rPr>
              <a:t>）</a:t>
            </a:r>
          </a:p>
        </p:txBody>
      </p:sp>
      <p:sp>
        <p:nvSpPr>
          <p:cNvPr id="21" name="テキスト ボックス 20">
            <a:extLst>
              <a:ext uri="{FF2B5EF4-FFF2-40B4-BE49-F238E27FC236}">
                <a16:creationId xmlns:a16="http://schemas.microsoft.com/office/drawing/2014/main" id="{63605CE9-8D4F-4381-AB4D-D7CDD6E85283}"/>
              </a:ext>
            </a:extLst>
          </p:cNvPr>
          <p:cNvSpPr txBox="1"/>
          <p:nvPr/>
        </p:nvSpPr>
        <p:spPr>
          <a:xfrm>
            <a:off x="5925312" y="4256532"/>
            <a:ext cx="542136" cy="369332"/>
          </a:xfrm>
          <a:prstGeom prst="rect">
            <a:avLst/>
          </a:prstGeom>
          <a:noFill/>
        </p:spPr>
        <p:txBody>
          <a:bodyPr wrap="none" rtlCol="0">
            <a:spAutoFit/>
          </a:bodyPr>
          <a:lstStyle/>
          <a:p>
            <a:r>
              <a:rPr kumimoji="1" lang="ja-JP" altLang="en-US" dirty="0">
                <a:solidFill>
                  <a:schemeClr val="bg1"/>
                </a:solidFill>
              </a:rPr>
              <a:t>（</a:t>
            </a:r>
            <a:r>
              <a:rPr kumimoji="1" lang="en-US" altLang="ja-JP" dirty="0">
                <a:solidFill>
                  <a:schemeClr val="bg1"/>
                </a:solidFill>
              </a:rPr>
              <a:t>4</a:t>
            </a:r>
            <a:r>
              <a:rPr kumimoji="1" lang="ja-JP" altLang="en-US" dirty="0">
                <a:solidFill>
                  <a:schemeClr val="bg1"/>
                </a:solidFill>
              </a:rPr>
              <a:t>）</a:t>
            </a:r>
          </a:p>
        </p:txBody>
      </p:sp>
      <p:sp>
        <p:nvSpPr>
          <p:cNvPr id="3" name="スライド番号プレースホルダー 2">
            <a:extLst>
              <a:ext uri="{FF2B5EF4-FFF2-40B4-BE49-F238E27FC236}">
                <a16:creationId xmlns:a16="http://schemas.microsoft.com/office/drawing/2014/main" id="{B9D0F2A9-BFAB-4A30-AFAC-8B365DA77254}"/>
              </a:ext>
            </a:extLst>
          </p:cNvPr>
          <p:cNvSpPr>
            <a:spLocks noGrp="1"/>
          </p:cNvSpPr>
          <p:nvPr>
            <p:ph type="sldNum" sz="quarter" idx="12"/>
          </p:nvPr>
        </p:nvSpPr>
        <p:spPr>
          <a:xfrm>
            <a:off x="9379344" y="6429179"/>
            <a:ext cx="2743200" cy="365125"/>
          </a:xfrm>
        </p:spPr>
        <p:txBody>
          <a:bodyPr/>
          <a:lstStyle/>
          <a:p>
            <a:fld id="{011825E6-0B3D-4B55-894C-2300E3F058C0}" type="slidenum">
              <a:rPr kumimoji="1" lang="ja-JP" altLang="en-US" smtClean="0"/>
              <a:t>52</a:t>
            </a:fld>
            <a:endParaRPr kumimoji="1" lang="ja-JP" altLang="en-US" dirty="0"/>
          </a:p>
        </p:txBody>
      </p:sp>
      <p:sp>
        <p:nvSpPr>
          <p:cNvPr id="7" name="テキスト ボックス 6">
            <a:extLst>
              <a:ext uri="{FF2B5EF4-FFF2-40B4-BE49-F238E27FC236}">
                <a16:creationId xmlns:a16="http://schemas.microsoft.com/office/drawing/2014/main" id="{0007E07F-8A00-4C07-BC3C-43B3D411D5FC}"/>
              </a:ext>
            </a:extLst>
          </p:cNvPr>
          <p:cNvSpPr txBox="1"/>
          <p:nvPr/>
        </p:nvSpPr>
        <p:spPr>
          <a:xfrm>
            <a:off x="367553" y="1647264"/>
            <a:ext cx="1990164" cy="400110"/>
          </a:xfrm>
          <a:prstGeom prst="rect">
            <a:avLst/>
          </a:prstGeom>
          <a:noFill/>
        </p:spPr>
        <p:txBody>
          <a:bodyPr wrap="square" rtlCol="0">
            <a:spAutoFit/>
          </a:bodyPr>
          <a:lstStyle/>
          <a:p>
            <a:r>
              <a:rPr kumimoji="1" lang="ja-JP" altLang="en-US" sz="2000" dirty="0"/>
              <a:t>手描き入力</a:t>
            </a:r>
          </a:p>
        </p:txBody>
      </p:sp>
      <p:pic>
        <p:nvPicPr>
          <p:cNvPr id="22" name="Picture 2" descr="名古屋大学リーディング大学院プログラム合同シンポジウム">
            <a:extLst>
              <a:ext uri="{FF2B5EF4-FFF2-40B4-BE49-F238E27FC236}">
                <a16:creationId xmlns:a16="http://schemas.microsoft.com/office/drawing/2014/main" id="{FFD04CAA-7BA5-4098-DAF9-03AE8DEE9F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47271" y="175547"/>
            <a:ext cx="911988" cy="551109"/>
          </a:xfrm>
          <a:prstGeom prst="rect">
            <a:avLst/>
          </a:prstGeom>
          <a:noFill/>
          <a:extLst>
            <a:ext uri="{909E8E84-426E-40DD-AFC4-6F175D3DCCD1}">
              <a14:hiddenFill xmlns:a14="http://schemas.microsoft.com/office/drawing/2010/main">
                <a:solidFill>
                  <a:srgbClr val="FFFFFF"/>
                </a:solidFill>
              </a14:hiddenFill>
            </a:ext>
          </a:extLst>
        </p:spPr>
      </p:pic>
      <p:sp>
        <p:nvSpPr>
          <p:cNvPr id="24" name="テキスト ボックス 1">
            <a:extLst>
              <a:ext uri="{FF2B5EF4-FFF2-40B4-BE49-F238E27FC236}">
                <a16:creationId xmlns:a16="http://schemas.microsoft.com/office/drawing/2014/main" id="{7E208C97-C95D-F997-AB39-E8B0BACD2AA7}"/>
              </a:ext>
            </a:extLst>
          </p:cNvPr>
          <p:cNvSpPr txBox="1">
            <a:spLocks noChangeArrowheads="1"/>
          </p:cNvSpPr>
          <p:nvPr/>
        </p:nvSpPr>
        <p:spPr bwMode="auto">
          <a:xfrm>
            <a:off x="352024" y="260233"/>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eaLnBrk="1" hangingPunct="1">
              <a:spcBef>
                <a:spcPct val="0"/>
              </a:spcBef>
              <a:buFontTx/>
              <a:buNone/>
            </a:pPr>
            <a:r>
              <a:rPr lang="en-US" altLang="ja-JP" sz="2400" b="1" dirty="0">
                <a:solidFill>
                  <a:srgbClr val="C00000"/>
                </a:solidFill>
              </a:rPr>
              <a:t>1987</a:t>
            </a:r>
            <a:endParaRPr lang="ja-JP" altLang="en-US" sz="2400" dirty="0"/>
          </a:p>
        </p:txBody>
      </p:sp>
      <p:sp>
        <p:nvSpPr>
          <p:cNvPr id="25" name="テキスト ボックス 24">
            <a:extLst>
              <a:ext uri="{FF2B5EF4-FFF2-40B4-BE49-F238E27FC236}">
                <a16:creationId xmlns:a16="http://schemas.microsoft.com/office/drawing/2014/main" id="{60865BA9-2867-51B2-E5FF-DAFC470CF140}"/>
              </a:ext>
            </a:extLst>
          </p:cNvPr>
          <p:cNvSpPr txBox="1"/>
          <p:nvPr/>
        </p:nvSpPr>
        <p:spPr>
          <a:xfrm>
            <a:off x="1863524" y="1284790"/>
            <a:ext cx="4927952" cy="369332"/>
          </a:xfrm>
          <a:prstGeom prst="rect">
            <a:avLst/>
          </a:prstGeom>
          <a:noFill/>
        </p:spPr>
        <p:txBody>
          <a:bodyPr wrap="none" rtlCol="0">
            <a:spAutoFit/>
          </a:bodyPr>
          <a:lstStyle/>
          <a:p>
            <a:r>
              <a:rPr kumimoji="1" lang="ja-JP" altLang="en-US" dirty="0"/>
              <a:t>スマホやタブレットなどのフリーハンド入力に展開</a:t>
            </a:r>
          </a:p>
        </p:txBody>
      </p:sp>
    </p:spTree>
    <p:extLst>
      <p:ext uri="{BB962C8B-B14F-4D97-AF65-F5344CB8AC3E}">
        <p14:creationId xmlns:p14="http://schemas.microsoft.com/office/powerpoint/2010/main" val="6425074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36D2E2A1-AC6C-4423-B9E6-5CFC33849DE1}"/>
              </a:ext>
            </a:extLst>
          </p:cNvPr>
          <p:cNvSpPr>
            <a:spLocks noGrp="1" noChangeArrowheads="1"/>
          </p:cNvSpPr>
          <p:nvPr>
            <p:ph type="title"/>
          </p:nvPr>
        </p:nvSpPr>
        <p:spPr>
          <a:xfrm>
            <a:off x="1406092" y="245775"/>
            <a:ext cx="3394509" cy="787400"/>
          </a:xfrm>
        </p:spPr>
        <p:txBody>
          <a:bodyPr/>
          <a:lstStyle/>
          <a:p>
            <a:pPr marL="838200" indent="-838200"/>
            <a:r>
              <a:rPr lang="ja-JP" altLang="en-US" sz="4000" b="1" dirty="0"/>
              <a:t>スケッチ分析</a:t>
            </a:r>
            <a:endParaRPr lang="en-US" altLang="ja-JP" sz="4000" b="1" dirty="0"/>
          </a:p>
        </p:txBody>
      </p:sp>
      <p:pic>
        <p:nvPicPr>
          <p:cNvPr id="8195" name="Picture 4">
            <a:extLst>
              <a:ext uri="{FF2B5EF4-FFF2-40B4-BE49-F238E27FC236}">
                <a16:creationId xmlns:a16="http://schemas.microsoft.com/office/drawing/2014/main" id="{3A4B4555-6830-4953-9DF3-AD98F2D9EE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206" y="3953163"/>
            <a:ext cx="3694113"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8" descr="pda1">
            <a:extLst>
              <a:ext uri="{FF2B5EF4-FFF2-40B4-BE49-F238E27FC236}">
                <a16:creationId xmlns:a16="http://schemas.microsoft.com/office/drawing/2014/main" id="{38F861B2-C7C7-4109-A7A4-A2ED464956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7084" y="4006274"/>
            <a:ext cx="1540082" cy="2374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11" descr="yuki01">
            <a:extLst>
              <a:ext uri="{FF2B5EF4-FFF2-40B4-BE49-F238E27FC236}">
                <a16:creationId xmlns:a16="http://schemas.microsoft.com/office/drawing/2014/main" id="{21E380DE-FDAC-426C-99A0-D7417E1BD6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136209">
            <a:off x="3575050" y="1856364"/>
            <a:ext cx="2476500" cy="188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7" descr="hitachiNo10">
            <a:extLst>
              <a:ext uri="{FF2B5EF4-FFF2-40B4-BE49-F238E27FC236}">
                <a16:creationId xmlns:a16="http://schemas.microsoft.com/office/drawing/2014/main" id="{5C06CD6F-3E37-475B-BDA6-EAC22AC840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0653" y="1844964"/>
            <a:ext cx="2808287"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grpSp>
        <p:nvGrpSpPr>
          <p:cNvPr id="2" name="Group 34">
            <a:extLst>
              <a:ext uri="{FF2B5EF4-FFF2-40B4-BE49-F238E27FC236}">
                <a16:creationId xmlns:a16="http://schemas.microsoft.com/office/drawing/2014/main" id="{1A919ACA-920B-4494-B02A-A923F950115F}"/>
              </a:ext>
            </a:extLst>
          </p:cNvPr>
          <p:cNvGrpSpPr>
            <a:grpSpLocks/>
          </p:cNvGrpSpPr>
          <p:nvPr/>
        </p:nvGrpSpPr>
        <p:grpSpPr bwMode="auto">
          <a:xfrm>
            <a:off x="454314" y="1984664"/>
            <a:ext cx="2609850" cy="2260600"/>
            <a:chOff x="388" y="936"/>
            <a:chExt cx="1644" cy="1424"/>
          </a:xfrm>
        </p:grpSpPr>
        <p:sp>
          <p:nvSpPr>
            <p:cNvPr id="8214" name="Line 13">
              <a:extLst>
                <a:ext uri="{FF2B5EF4-FFF2-40B4-BE49-F238E27FC236}">
                  <a16:creationId xmlns:a16="http://schemas.microsoft.com/office/drawing/2014/main" id="{A607E640-28A0-4961-9B27-CC2094537DDE}"/>
                </a:ext>
              </a:extLst>
            </p:cNvPr>
            <p:cNvSpPr>
              <a:spLocks noChangeShapeType="1"/>
            </p:cNvSpPr>
            <p:nvPr/>
          </p:nvSpPr>
          <p:spPr bwMode="auto">
            <a:xfrm flipH="1" flipV="1">
              <a:off x="388" y="1184"/>
              <a:ext cx="912" cy="648"/>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8215" name="Line 14">
              <a:extLst>
                <a:ext uri="{FF2B5EF4-FFF2-40B4-BE49-F238E27FC236}">
                  <a16:creationId xmlns:a16="http://schemas.microsoft.com/office/drawing/2014/main" id="{901F1190-3CE1-4C3D-9410-07433DA0C342}"/>
                </a:ext>
              </a:extLst>
            </p:cNvPr>
            <p:cNvSpPr>
              <a:spLocks noChangeShapeType="1"/>
            </p:cNvSpPr>
            <p:nvPr/>
          </p:nvSpPr>
          <p:spPr bwMode="auto">
            <a:xfrm flipV="1">
              <a:off x="1200" y="1388"/>
              <a:ext cx="832" cy="44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8216" name="Line 15">
              <a:extLst>
                <a:ext uri="{FF2B5EF4-FFF2-40B4-BE49-F238E27FC236}">
                  <a16:creationId xmlns:a16="http://schemas.microsoft.com/office/drawing/2014/main" id="{3B139EA1-76FD-4A7C-9B31-3021FEFFD8DC}"/>
                </a:ext>
              </a:extLst>
            </p:cNvPr>
            <p:cNvSpPr>
              <a:spLocks noChangeShapeType="1"/>
            </p:cNvSpPr>
            <p:nvPr/>
          </p:nvSpPr>
          <p:spPr bwMode="auto">
            <a:xfrm flipV="1">
              <a:off x="416" y="940"/>
              <a:ext cx="660" cy="32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8217" name="Line 16">
              <a:extLst>
                <a:ext uri="{FF2B5EF4-FFF2-40B4-BE49-F238E27FC236}">
                  <a16:creationId xmlns:a16="http://schemas.microsoft.com/office/drawing/2014/main" id="{0CB791FC-FC7E-41D5-82EB-D9F19061FEA6}"/>
                </a:ext>
              </a:extLst>
            </p:cNvPr>
            <p:cNvSpPr>
              <a:spLocks noChangeShapeType="1"/>
            </p:cNvSpPr>
            <p:nvPr/>
          </p:nvSpPr>
          <p:spPr bwMode="auto">
            <a:xfrm>
              <a:off x="1032" y="936"/>
              <a:ext cx="976" cy="488"/>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8218" name="Line 17">
              <a:extLst>
                <a:ext uri="{FF2B5EF4-FFF2-40B4-BE49-F238E27FC236}">
                  <a16:creationId xmlns:a16="http://schemas.microsoft.com/office/drawing/2014/main" id="{771CF04A-5BB0-4392-B340-0320DE6FCD16}"/>
                </a:ext>
              </a:extLst>
            </p:cNvPr>
            <p:cNvSpPr>
              <a:spLocks noChangeShapeType="1"/>
            </p:cNvSpPr>
            <p:nvPr/>
          </p:nvSpPr>
          <p:spPr bwMode="auto">
            <a:xfrm>
              <a:off x="464" y="1176"/>
              <a:ext cx="48" cy="476"/>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8219" name="Line 18">
              <a:extLst>
                <a:ext uri="{FF2B5EF4-FFF2-40B4-BE49-F238E27FC236}">
                  <a16:creationId xmlns:a16="http://schemas.microsoft.com/office/drawing/2014/main" id="{620E29D5-4626-4297-9595-124D3FC98F05}"/>
                </a:ext>
              </a:extLst>
            </p:cNvPr>
            <p:cNvSpPr>
              <a:spLocks noChangeShapeType="1"/>
            </p:cNvSpPr>
            <p:nvPr/>
          </p:nvSpPr>
          <p:spPr bwMode="auto">
            <a:xfrm>
              <a:off x="484" y="1568"/>
              <a:ext cx="892" cy="79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8220" name="Line 19">
              <a:extLst>
                <a:ext uri="{FF2B5EF4-FFF2-40B4-BE49-F238E27FC236}">
                  <a16:creationId xmlns:a16="http://schemas.microsoft.com/office/drawing/2014/main" id="{12BC5F60-98A2-4B98-86A6-06FBD8345C0B}"/>
                </a:ext>
              </a:extLst>
            </p:cNvPr>
            <p:cNvSpPr>
              <a:spLocks noChangeShapeType="1"/>
            </p:cNvSpPr>
            <p:nvPr/>
          </p:nvSpPr>
          <p:spPr bwMode="auto">
            <a:xfrm>
              <a:off x="1264" y="1752"/>
              <a:ext cx="56" cy="596"/>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8221" name="Line 20">
              <a:extLst>
                <a:ext uri="{FF2B5EF4-FFF2-40B4-BE49-F238E27FC236}">
                  <a16:creationId xmlns:a16="http://schemas.microsoft.com/office/drawing/2014/main" id="{FB032AAA-1FB4-4FBB-983B-E1D732CED32A}"/>
                </a:ext>
              </a:extLst>
            </p:cNvPr>
            <p:cNvSpPr>
              <a:spLocks noChangeShapeType="1"/>
            </p:cNvSpPr>
            <p:nvPr/>
          </p:nvSpPr>
          <p:spPr bwMode="auto">
            <a:xfrm flipH="1">
              <a:off x="1980" y="1380"/>
              <a:ext cx="4" cy="536"/>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8222" name="Line 21">
              <a:extLst>
                <a:ext uri="{FF2B5EF4-FFF2-40B4-BE49-F238E27FC236}">
                  <a16:creationId xmlns:a16="http://schemas.microsoft.com/office/drawing/2014/main" id="{5FA3118F-8A18-4FD2-AB81-FE14CAF6D624}"/>
                </a:ext>
              </a:extLst>
            </p:cNvPr>
            <p:cNvSpPr>
              <a:spLocks noChangeShapeType="1"/>
            </p:cNvSpPr>
            <p:nvPr/>
          </p:nvSpPr>
          <p:spPr bwMode="auto">
            <a:xfrm flipV="1">
              <a:off x="1288" y="1876"/>
              <a:ext cx="720" cy="468"/>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grpSp>
        <p:nvGrpSpPr>
          <p:cNvPr id="3" name="Group 33">
            <a:extLst>
              <a:ext uri="{FF2B5EF4-FFF2-40B4-BE49-F238E27FC236}">
                <a16:creationId xmlns:a16="http://schemas.microsoft.com/office/drawing/2014/main" id="{06A49253-7200-425E-8E2A-5229BA13078D}"/>
              </a:ext>
            </a:extLst>
          </p:cNvPr>
          <p:cNvGrpSpPr>
            <a:grpSpLocks/>
          </p:cNvGrpSpPr>
          <p:nvPr/>
        </p:nvGrpSpPr>
        <p:grpSpPr bwMode="auto">
          <a:xfrm>
            <a:off x="737177" y="4384963"/>
            <a:ext cx="1625600" cy="1009650"/>
            <a:chOff x="1308" y="2760"/>
            <a:chExt cx="1024" cy="636"/>
          </a:xfrm>
        </p:grpSpPr>
        <p:sp>
          <p:nvSpPr>
            <p:cNvPr id="8212" name="Freeform 31">
              <a:extLst>
                <a:ext uri="{FF2B5EF4-FFF2-40B4-BE49-F238E27FC236}">
                  <a16:creationId xmlns:a16="http://schemas.microsoft.com/office/drawing/2014/main" id="{E1C8B2D7-8897-4842-AC1C-26CB74EA5B6B}"/>
                </a:ext>
              </a:extLst>
            </p:cNvPr>
            <p:cNvSpPr>
              <a:spLocks/>
            </p:cNvSpPr>
            <p:nvPr/>
          </p:nvSpPr>
          <p:spPr bwMode="auto">
            <a:xfrm>
              <a:off x="1308" y="2984"/>
              <a:ext cx="1024" cy="224"/>
            </a:xfrm>
            <a:custGeom>
              <a:avLst/>
              <a:gdLst>
                <a:gd name="T0" fmla="*/ 0 w 1024"/>
                <a:gd name="T1" fmla="*/ 0 h 224"/>
                <a:gd name="T2" fmla="*/ 420 w 1024"/>
                <a:gd name="T3" fmla="*/ 96 h 224"/>
                <a:gd name="T4" fmla="*/ 1024 w 1024"/>
                <a:gd name="T5" fmla="*/ 224 h 224"/>
                <a:gd name="T6" fmla="*/ 0 60000 65536"/>
                <a:gd name="T7" fmla="*/ 0 60000 65536"/>
                <a:gd name="T8" fmla="*/ 0 60000 65536"/>
                <a:gd name="T9" fmla="*/ 0 w 1024"/>
                <a:gd name="T10" fmla="*/ 0 h 224"/>
                <a:gd name="T11" fmla="*/ 1024 w 1024"/>
                <a:gd name="T12" fmla="*/ 224 h 224"/>
              </a:gdLst>
              <a:ahLst/>
              <a:cxnLst>
                <a:cxn ang="T6">
                  <a:pos x="T0" y="T1"/>
                </a:cxn>
                <a:cxn ang="T7">
                  <a:pos x="T2" y="T3"/>
                </a:cxn>
                <a:cxn ang="T8">
                  <a:pos x="T4" y="T5"/>
                </a:cxn>
              </a:cxnLst>
              <a:rect l="T9" t="T10" r="T11" b="T12"/>
              <a:pathLst>
                <a:path w="1024" h="224">
                  <a:moveTo>
                    <a:pt x="0" y="0"/>
                  </a:moveTo>
                  <a:cubicBezTo>
                    <a:pt x="124" y="29"/>
                    <a:pt x="249" y="59"/>
                    <a:pt x="420" y="96"/>
                  </a:cubicBezTo>
                  <a:cubicBezTo>
                    <a:pt x="591" y="133"/>
                    <a:pt x="923" y="202"/>
                    <a:pt x="1024" y="224"/>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8213" name="Freeform 32">
              <a:extLst>
                <a:ext uri="{FF2B5EF4-FFF2-40B4-BE49-F238E27FC236}">
                  <a16:creationId xmlns:a16="http://schemas.microsoft.com/office/drawing/2014/main" id="{3E06FB8D-9475-4D8F-9318-E0BE5D1ECEDB}"/>
                </a:ext>
              </a:extLst>
            </p:cNvPr>
            <p:cNvSpPr>
              <a:spLocks/>
            </p:cNvSpPr>
            <p:nvPr/>
          </p:nvSpPr>
          <p:spPr bwMode="auto">
            <a:xfrm>
              <a:off x="1704" y="2760"/>
              <a:ext cx="68" cy="636"/>
            </a:xfrm>
            <a:custGeom>
              <a:avLst/>
              <a:gdLst>
                <a:gd name="T0" fmla="*/ 68 w 68"/>
                <a:gd name="T1" fmla="*/ 0 h 636"/>
                <a:gd name="T2" fmla="*/ 40 w 68"/>
                <a:gd name="T3" fmla="*/ 188 h 636"/>
                <a:gd name="T4" fmla="*/ 12 w 68"/>
                <a:gd name="T5" fmla="*/ 376 h 636"/>
                <a:gd name="T6" fmla="*/ 4 w 68"/>
                <a:gd name="T7" fmla="*/ 576 h 636"/>
                <a:gd name="T8" fmla="*/ 0 w 68"/>
                <a:gd name="T9" fmla="*/ 636 h 636"/>
                <a:gd name="T10" fmla="*/ 0 60000 65536"/>
                <a:gd name="T11" fmla="*/ 0 60000 65536"/>
                <a:gd name="T12" fmla="*/ 0 60000 65536"/>
                <a:gd name="T13" fmla="*/ 0 60000 65536"/>
                <a:gd name="T14" fmla="*/ 0 60000 65536"/>
                <a:gd name="T15" fmla="*/ 0 w 68"/>
                <a:gd name="T16" fmla="*/ 0 h 636"/>
                <a:gd name="T17" fmla="*/ 68 w 68"/>
                <a:gd name="T18" fmla="*/ 636 h 636"/>
              </a:gdLst>
              <a:ahLst/>
              <a:cxnLst>
                <a:cxn ang="T10">
                  <a:pos x="T0" y="T1"/>
                </a:cxn>
                <a:cxn ang="T11">
                  <a:pos x="T2" y="T3"/>
                </a:cxn>
                <a:cxn ang="T12">
                  <a:pos x="T4" y="T5"/>
                </a:cxn>
                <a:cxn ang="T13">
                  <a:pos x="T6" y="T7"/>
                </a:cxn>
                <a:cxn ang="T14">
                  <a:pos x="T8" y="T9"/>
                </a:cxn>
              </a:cxnLst>
              <a:rect l="T15" t="T16" r="T17" b="T18"/>
              <a:pathLst>
                <a:path w="68" h="636">
                  <a:moveTo>
                    <a:pt x="68" y="0"/>
                  </a:moveTo>
                  <a:cubicBezTo>
                    <a:pt x="58" y="61"/>
                    <a:pt x="49" y="125"/>
                    <a:pt x="40" y="188"/>
                  </a:cubicBezTo>
                  <a:cubicBezTo>
                    <a:pt x="31" y="251"/>
                    <a:pt x="18" y="311"/>
                    <a:pt x="12" y="376"/>
                  </a:cubicBezTo>
                  <a:cubicBezTo>
                    <a:pt x="6" y="441"/>
                    <a:pt x="6" y="533"/>
                    <a:pt x="4" y="576"/>
                  </a:cubicBezTo>
                  <a:cubicBezTo>
                    <a:pt x="2" y="619"/>
                    <a:pt x="1" y="624"/>
                    <a:pt x="0" y="636"/>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nvGrpSpPr>
          <p:cNvPr id="4" name="Group 36">
            <a:extLst>
              <a:ext uri="{FF2B5EF4-FFF2-40B4-BE49-F238E27FC236}">
                <a16:creationId xmlns:a16="http://schemas.microsoft.com/office/drawing/2014/main" id="{75C039FE-94BB-4E05-B5CF-6D16C52AE51F}"/>
              </a:ext>
            </a:extLst>
          </p:cNvPr>
          <p:cNvGrpSpPr>
            <a:grpSpLocks/>
          </p:cNvGrpSpPr>
          <p:nvPr/>
        </p:nvGrpSpPr>
        <p:grpSpPr bwMode="auto">
          <a:xfrm>
            <a:off x="3445453" y="1962727"/>
            <a:ext cx="2536825" cy="1987550"/>
            <a:chOff x="2150" y="1040"/>
            <a:chExt cx="1598" cy="1252"/>
          </a:xfrm>
        </p:grpSpPr>
        <p:grpSp>
          <p:nvGrpSpPr>
            <p:cNvPr id="8203" name="Group 30">
              <a:extLst>
                <a:ext uri="{FF2B5EF4-FFF2-40B4-BE49-F238E27FC236}">
                  <a16:creationId xmlns:a16="http://schemas.microsoft.com/office/drawing/2014/main" id="{243B9B8C-F712-4BF0-8076-6E285F1496DF}"/>
                </a:ext>
              </a:extLst>
            </p:cNvPr>
            <p:cNvGrpSpPr>
              <a:grpSpLocks/>
            </p:cNvGrpSpPr>
            <p:nvPr/>
          </p:nvGrpSpPr>
          <p:grpSpPr bwMode="auto">
            <a:xfrm>
              <a:off x="2156" y="1040"/>
              <a:ext cx="1592" cy="1252"/>
              <a:chOff x="2156" y="1040"/>
              <a:chExt cx="1592" cy="1252"/>
            </a:xfrm>
          </p:grpSpPr>
          <p:sp>
            <p:nvSpPr>
              <p:cNvPr id="8205" name="Line 23">
                <a:extLst>
                  <a:ext uri="{FF2B5EF4-FFF2-40B4-BE49-F238E27FC236}">
                    <a16:creationId xmlns:a16="http://schemas.microsoft.com/office/drawing/2014/main" id="{010A661C-09F0-49FA-94BC-A6DAD6414331}"/>
                  </a:ext>
                </a:extLst>
              </p:cNvPr>
              <p:cNvSpPr>
                <a:spLocks noChangeShapeType="1"/>
              </p:cNvSpPr>
              <p:nvPr/>
            </p:nvSpPr>
            <p:spPr bwMode="auto">
              <a:xfrm flipV="1">
                <a:off x="2156" y="1040"/>
                <a:ext cx="996" cy="316"/>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8206" name="Line 24">
                <a:extLst>
                  <a:ext uri="{FF2B5EF4-FFF2-40B4-BE49-F238E27FC236}">
                    <a16:creationId xmlns:a16="http://schemas.microsoft.com/office/drawing/2014/main" id="{A77909EB-35F4-4F9A-9A04-8E29C2AE4A5B}"/>
                  </a:ext>
                </a:extLst>
              </p:cNvPr>
              <p:cNvSpPr>
                <a:spLocks noChangeShapeType="1"/>
              </p:cNvSpPr>
              <p:nvPr/>
            </p:nvSpPr>
            <p:spPr bwMode="auto">
              <a:xfrm>
                <a:off x="2224" y="1272"/>
                <a:ext cx="20" cy="57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8207" name="Line 25">
                <a:extLst>
                  <a:ext uri="{FF2B5EF4-FFF2-40B4-BE49-F238E27FC236}">
                    <a16:creationId xmlns:a16="http://schemas.microsoft.com/office/drawing/2014/main" id="{91166200-C5D5-417E-87F6-78128B2621E5}"/>
                  </a:ext>
                </a:extLst>
              </p:cNvPr>
              <p:cNvSpPr>
                <a:spLocks noChangeShapeType="1"/>
              </p:cNvSpPr>
              <p:nvPr/>
            </p:nvSpPr>
            <p:spPr bwMode="auto">
              <a:xfrm>
                <a:off x="2200" y="1716"/>
                <a:ext cx="548" cy="55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8208" name="Line 26">
                <a:extLst>
                  <a:ext uri="{FF2B5EF4-FFF2-40B4-BE49-F238E27FC236}">
                    <a16:creationId xmlns:a16="http://schemas.microsoft.com/office/drawing/2014/main" id="{9944CCA0-3AEF-4AB8-AB9C-BE0F5161B821}"/>
                  </a:ext>
                </a:extLst>
              </p:cNvPr>
              <p:cNvSpPr>
                <a:spLocks noChangeShapeType="1"/>
              </p:cNvSpPr>
              <p:nvPr/>
            </p:nvSpPr>
            <p:spPr bwMode="auto">
              <a:xfrm>
                <a:off x="2736" y="1748"/>
                <a:ext cx="12" cy="54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8209" name="Line 27">
                <a:extLst>
                  <a:ext uri="{FF2B5EF4-FFF2-40B4-BE49-F238E27FC236}">
                    <a16:creationId xmlns:a16="http://schemas.microsoft.com/office/drawing/2014/main" id="{F62A3FAD-2701-4F78-B8DE-D3DDE81AE39C}"/>
                  </a:ext>
                </a:extLst>
              </p:cNvPr>
              <p:cNvSpPr>
                <a:spLocks noChangeShapeType="1"/>
              </p:cNvSpPr>
              <p:nvPr/>
            </p:nvSpPr>
            <p:spPr bwMode="auto">
              <a:xfrm flipV="1">
                <a:off x="2704" y="1416"/>
                <a:ext cx="1044" cy="388"/>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8210" name="Line 28">
                <a:extLst>
                  <a:ext uri="{FF2B5EF4-FFF2-40B4-BE49-F238E27FC236}">
                    <a16:creationId xmlns:a16="http://schemas.microsoft.com/office/drawing/2014/main" id="{9D07AE0D-FBD0-44C4-87F2-22166FF96BEA}"/>
                  </a:ext>
                </a:extLst>
              </p:cNvPr>
              <p:cNvSpPr>
                <a:spLocks noChangeShapeType="1"/>
              </p:cNvSpPr>
              <p:nvPr/>
            </p:nvSpPr>
            <p:spPr bwMode="auto">
              <a:xfrm flipV="1">
                <a:off x="2732" y="1896"/>
                <a:ext cx="892" cy="38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8211" name="Line 29">
                <a:extLst>
                  <a:ext uri="{FF2B5EF4-FFF2-40B4-BE49-F238E27FC236}">
                    <a16:creationId xmlns:a16="http://schemas.microsoft.com/office/drawing/2014/main" id="{D3B9245A-FE8E-4B31-92CF-59B90979D1D4}"/>
                  </a:ext>
                </a:extLst>
              </p:cNvPr>
              <p:cNvSpPr>
                <a:spLocks noChangeShapeType="1"/>
              </p:cNvSpPr>
              <p:nvPr/>
            </p:nvSpPr>
            <p:spPr bwMode="auto">
              <a:xfrm flipH="1">
                <a:off x="3632" y="1464"/>
                <a:ext cx="44" cy="408"/>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8204" name="Line 35">
              <a:extLst>
                <a:ext uri="{FF2B5EF4-FFF2-40B4-BE49-F238E27FC236}">
                  <a16:creationId xmlns:a16="http://schemas.microsoft.com/office/drawing/2014/main" id="{3B39468C-3250-49BB-829B-FF3FACBEEB55}"/>
                </a:ext>
              </a:extLst>
            </p:cNvPr>
            <p:cNvSpPr>
              <a:spLocks noChangeShapeType="1"/>
            </p:cNvSpPr>
            <p:nvPr/>
          </p:nvSpPr>
          <p:spPr bwMode="auto">
            <a:xfrm>
              <a:off x="2150" y="1279"/>
              <a:ext cx="656" cy="59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pic>
        <p:nvPicPr>
          <p:cNvPr id="8202" name="Picture 37">
            <a:extLst>
              <a:ext uri="{FF2B5EF4-FFF2-40B4-BE49-F238E27FC236}">
                <a16:creationId xmlns:a16="http://schemas.microsoft.com/office/drawing/2014/main" id="{4CF4BDB2-720B-4080-926C-23D8BB0F5FE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54221">
            <a:off x="6390607" y="2026663"/>
            <a:ext cx="1990187" cy="20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テキスト ボックス 1">
            <a:extLst>
              <a:ext uri="{FF2B5EF4-FFF2-40B4-BE49-F238E27FC236}">
                <a16:creationId xmlns:a16="http://schemas.microsoft.com/office/drawing/2014/main" id="{FCF2F453-61BE-49D8-814B-7DD96D84458B}"/>
              </a:ext>
            </a:extLst>
          </p:cNvPr>
          <p:cNvSpPr txBox="1">
            <a:spLocks noChangeArrowheads="1"/>
          </p:cNvSpPr>
          <p:nvPr/>
        </p:nvSpPr>
        <p:spPr bwMode="auto">
          <a:xfrm>
            <a:off x="352024" y="260233"/>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eaLnBrk="1" hangingPunct="1">
              <a:spcBef>
                <a:spcPct val="0"/>
              </a:spcBef>
              <a:buFontTx/>
              <a:buNone/>
            </a:pPr>
            <a:r>
              <a:rPr lang="en-US" altLang="ja-JP" sz="2400" b="1" dirty="0">
                <a:solidFill>
                  <a:srgbClr val="C00000"/>
                </a:solidFill>
              </a:rPr>
              <a:t>1996</a:t>
            </a:r>
            <a:endParaRPr lang="ja-JP" altLang="en-US" sz="2400" dirty="0"/>
          </a:p>
        </p:txBody>
      </p:sp>
      <p:sp>
        <p:nvSpPr>
          <p:cNvPr id="5" name="テキスト ボックス 4">
            <a:extLst>
              <a:ext uri="{FF2B5EF4-FFF2-40B4-BE49-F238E27FC236}">
                <a16:creationId xmlns:a16="http://schemas.microsoft.com/office/drawing/2014/main" id="{75D6081B-A7CB-47B1-9A4D-64E320D4DFA9}"/>
              </a:ext>
            </a:extLst>
          </p:cNvPr>
          <p:cNvSpPr txBox="1"/>
          <p:nvPr/>
        </p:nvSpPr>
        <p:spPr>
          <a:xfrm>
            <a:off x="532363" y="1373319"/>
            <a:ext cx="10999237" cy="400110"/>
          </a:xfrm>
          <a:prstGeom prst="rect">
            <a:avLst/>
          </a:prstGeom>
          <a:noFill/>
        </p:spPr>
        <p:txBody>
          <a:bodyPr wrap="square" rtlCol="0">
            <a:spAutoFit/>
          </a:bodyPr>
          <a:lstStyle/>
          <a:p>
            <a:r>
              <a:rPr kumimoji="1" lang="ja-JP" altLang="en-US" sz="2000" dirty="0"/>
              <a:t>プロダクトデザイナーのスケッチの描画プロセスの分析</a:t>
            </a:r>
            <a:r>
              <a:rPr lang="en-US" altLang="ja-JP" sz="2000" dirty="0"/>
              <a:t>,</a:t>
            </a:r>
            <a:r>
              <a:rPr lang="ja-JP" altLang="en-US" sz="2000" dirty="0"/>
              <a:t>　　</a:t>
            </a:r>
            <a:r>
              <a:rPr kumimoji="1" lang="ja-JP" altLang="en-US" sz="2000" dirty="0"/>
              <a:t>完成スケッチの分析</a:t>
            </a:r>
          </a:p>
        </p:txBody>
      </p:sp>
      <p:sp>
        <p:nvSpPr>
          <p:cNvPr id="6" name="スライド番号プレースホルダー 5">
            <a:extLst>
              <a:ext uri="{FF2B5EF4-FFF2-40B4-BE49-F238E27FC236}">
                <a16:creationId xmlns:a16="http://schemas.microsoft.com/office/drawing/2014/main" id="{F125F64F-9138-4173-BE96-E411BA716167}"/>
              </a:ext>
            </a:extLst>
          </p:cNvPr>
          <p:cNvSpPr>
            <a:spLocks noGrp="1"/>
          </p:cNvSpPr>
          <p:nvPr>
            <p:ph type="sldNum" sz="quarter" idx="12"/>
          </p:nvPr>
        </p:nvSpPr>
        <p:spPr/>
        <p:txBody>
          <a:bodyPr/>
          <a:lstStyle/>
          <a:p>
            <a:fld id="{011825E6-0B3D-4B55-894C-2300E3F058C0}" type="slidenum">
              <a:rPr kumimoji="1" lang="ja-JP" altLang="en-US" smtClean="0"/>
              <a:t>53</a:t>
            </a:fld>
            <a:endParaRPr kumimoji="1" lang="ja-JP" altLang="en-US"/>
          </a:p>
        </p:txBody>
      </p:sp>
      <p:sp>
        <p:nvSpPr>
          <p:cNvPr id="34" name="Rectangle 3">
            <a:extLst>
              <a:ext uri="{FF2B5EF4-FFF2-40B4-BE49-F238E27FC236}">
                <a16:creationId xmlns:a16="http://schemas.microsoft.com/office/drawing/2014/main" id="{2A2973C7-B5AD-477E-B351-B47AA33A2052}"/>
              </a:ext>
            </a:extLst>
          </p:cNvPr>
          <p:cNvSpPr txBox="1">
            <a:spLocks noChangeArrowheads="1"/>
          </p:cNvSpPr>
          <p:nvPr/>
        </p:nvSpPr>
        <p:spPr>
          <a:xfrm>
            <a:off x="8072211" y="4560102"/>
            <a:ext cx="3699375" cy="13151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73050" indent="-273050">
              <a:lnSpc>
                <a:spcPct val="100000"/>
              </a:lnSpc>
              <a:spcBef>
                <a:spcPct val="0"/>
              </a:spcBef>
              <a:buFontTx/>
              <a:buAutoNum type="alphaLcPeriod"/>
            </a:pPr>
            <a:r>
              <a:rPr lang="en-US" altLang="ja-JP" sz="2000" dirty="0">
                <a:solidFill>
                  <a:schemeClr val="tx1">
                    <a:lumMod val="75000"/>
                    <a:lumOff val="25000"/>
                  </a:schemeClr>
                </a:solidFill>
              </a:rPr>
              <a:t>O</a:t>
            </a:r>
            <a:r>
              <a:rPr lang="en-US" altLang="zh-CN" sz="2000" dirty="0">
                <a:solidFill>
                  <a:schemeClr val="tx1">
                    <a:lumMod val="75000"/>
                    <a:lumOff val="25000"/>
                  </a:schemeClr>
                </a:solidFill>
              </a:rPr>
              <a:t>utline of the basic shape</a:t>
            </a:r>
          </a:p>
          <a:p>
            <a:pPr marL="273050" indent="-273050">
              <a:lnSpc>
                <a:spcPct val="100000"/>
              </a:lnSpc>
              <a:spcBef>
                <a:spcPct val="0"/>
              </a:spcBef>
              <a:buFontTx/>
              <a:buAutoNum type="alphaLcPeriod"/>
            </a:pPr>
            <a:r>
              <a:rPr lang="en-US" altLang="ja-JP" sz="2000" dirty="0">
                <a:solidFill>
                  <a:schemeClr val="tx1">
                    <a:lumMod val="75000"/>
                    <a:lumOff val="25000"/>
                  </a:schemeClr>
                </a:solidFill>
              </a:rPr>
              <a:t>C</a:t>
            </a:r>
            <a:r>
              <a:rPr lang="en-US" altLang="zh-CN" sz="2000" dirty="0">
                <a:solidFill>
                  <a:schemeClr val="tx1">
                    <a:lumMod val="75000"/>
                    <a:lumOff val="25000"/>
                  </a:schemeClr>
                </a:solidFill>
              </a:rPr>
              <a:t>ross section line</a:t>
            </a:r>
          </a:p>
          <a:p>
            <a:pPr marL="273050" indent="-273050">
              <a:lnSpc>
                <a:spcPct val="100000"/>
              </a:lnSpc>
              <a:spcBef>
                <a:spcPct val="0"/>
              </a:spcBef>
              <a:buFontTx/>
              <a:buAutoNum type="alphaLcPeriod"/>
            </a:pPr>
            <a:r>
              <a:rPr lang="en-US" altLang="ja-JP" sz="2000" dirty="0">
                <a:solidFill>
                  <a:schemeClr val="tx1">
                    <a:lumMod val="75000"/>
                    <a:lumOff val="25000"/>
                  </a:schemeClr>
                </a:solidFill>
              </a:rPr>
              <a:t>S</a:t>
            </a:r>
            <a:r>
              <a:rPr lang="en-US" altLang="zh-CN" sz="2000" dirty="0">
                <a:solidFill>
                  <a:schemeClr val="tx1">
                    <a:lumMod val="75000"/>
                    <a:lumOff val="25000"/>
                  </a:schemeClr>
                </a:solidFill>
              </a:rPr>
              <a:t>hading line</a:t>
            </a:r>
          </a:p>
          <a:p>
            <a:pPr marL="273050" indent="-273050">
              <a:lnSpc>
                <a:spcPct val="100000"/>
              </a:lnSpc>
              <a:spcBef>
                <a:spcPct val="0"/>
              </a:spcBef>
              <a:buFontTx/>
              <a:buAutoNum type="alphaLcPeriod"/>
            </a:pPr>
            <a:r>
              <a:rPr lang="en-US" altLang="ja-JP" sz="2000" dirty="0">
                <a:solidFill>
                  <a:schemeClr val="tx1">
                    <a:lumMod val="75000"/>
                    <a:lumOff val="25000"/>
                  </a:schemeClr>
                </a:solidFill>
              </a:rPr>
              <a:t>Highlight line</a:t>
            </a:r>
          </a:p>
          <a:p>
            <a:pPr>
              <a:lnSpc>
                <a:spcPct val="100000"/>
              </a:lnSpc>
            </a:pPr>
            <a:endParaRPr lang="en-US" altLang="ja-JP" sz="2000" dirty="0">
              <a:solidFill>
                <a:schemeClr val="tx2"/>
              </a:solidFill>
            </a:endParaRPr>
          </a:p>
        </p:txBody>
      </p:sp>
      <p:pic>
        <p:nvPicPr>
          <p:cNvPr id="35" name="Picture 6" descr="hilight_car">
            <a:extLst>
              <a:ext uri="{FF2B5EF4-FFF2-40B4-BE49-F238E27FC236}">
                <a16:creationId xmlns:a16="http://schemas.microsoft.com/office/drawing/2014/main" id="{95ACD2C5-8AF7-4CFE-A180-423096792FF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27681" y="2341851"/>
            <a:ext cx="2898172" cy="1466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5" descr="sony04">
            <a:extLst>
              <a:ext uri="{FF2B5EF4-FFF2-40B4-BE49-F238E27FC236}">
                <a16:creationId xmlns:a16="http://schemas.microsoft.com/office/drawing/2014/main" id="{423CBCE0-D646-4C9E-9F41-9AB1FAF35B4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97381" y="4254475"/>
            <a:ext cx="25146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テキスト ボックス 6">
            <a:extLst>
              <a:ext uri="{FF2B5EF4-FFF2-40B4-BE49-F238E27FC236}">
                <a16:creationId xmlns:a16="http://schemas.microsoft.com/office/drawing/2014/main" id="{DC07B686-B075-413C-C38C-00377859CD5D}"/>
              </a:ext>
            </a:extLst>
          </p:cNvPr>
          <p:cNvSpPr txBox="1"/>
          <p:nvPr/>
        </p:nvSpPr>
        <p:spPr>
          <a:xfrm>
            <a:off x="314154" y="6371292"/>
            <a:ext cx="4144124" cy="369332"/>
          </a:xfrm>
          <a:prstGeom prst="rect">
            <a:avLst/>
          </a:prstGeom>
          <a:noFill/>
        </p:spPr>
        <p:txBody>
          <a:bodyPr wrap="square" rtlCol="0">
            <a:spAutoFit/>
          </a:bodyPr>
          <a:lstStyle/>
          <a:p>
            <a:r>
              <a:rPr kumimoji="1" lang="ja-JP" altLang="en-US" dirty="0"/>
              <a:t>博士論文：松田浩一氏（岩手県立大学）</a:t>
            </a:r>
          </a:p>
        </p:txBody>
      </p:sp>
      <p:pic>
        <p:nvPicPr>
          <p:cNvPr id="8" name="図 7">
            <a:extLst>
              <a:ext uri="{FF2B5EF4-FFF2-40B4-BE49-F238E27FC236}">
                <a16:creationId xmlns:a16="http://schemas.microsoft.com/office/drawing/2014/main" id="{02C973ED-57F3-2B24-64A6-7AB9A6444794}"/>
              </a:ext>
            </a:extLst>
          </p:cNvPr>
          <p:cNvPicPr>
            <a:picLocks noChangeAspect="1"/>
          </p:cNvPicPr>
          <p:nvPr/>
        </p:nvPicPr>
        <p:blipFill rotWithShape="1">
          <a:blip r:embed="rId10">
            <a:extLst>
              <a:ext uri="{28A0092B-C50C-407E-A947-70E740481C1C}">
                <a14:useLocalDpi xmlns:a14="http://schemas.microsoft.com/office/drawing/2010/main" val="0"/>
              </a:ext>
            </a:extLst>
          </a:blip>
          <a:srcRect l="-1842" r="-268"/>
          <a:stretch/>
        </p:blipFill>
        <p:spPr>
          <a:xfrm>
            <a:off x="11152938" y="244187"/>
            <a:ext cx="726663" cy="556341"/>
          </a:xfrm>
          <a:prstGeom prst="rect">
            <a:avLst/>
          </a:prstGeom>
        </p:spPr>
      </p:pic>
      <p:cxnSp>
        <p:nvCxnSpPr>
          <p:cNvPr id="9" name="直線コネクタ 8">
            <a:extLst>
              <a:ext uri="{FF2B5EF4-FFF2-40B4-BE49-F238E27FC236}">
                <a16:creationId xmlns:a16="http://schemas.microsoft.com/office/drawing/2014/main" id="{AD09B1EA-5076-9930-78EA-30B0EE593CF7}"/>
              </a:ext>
            </a:extLst>
          </p:cNvPr>
          <p:cNvCxnSpPr/>
          <p:nvPr/>
        </p:nvCxnSpPr>
        <p:spPr>
          <a:xfrm>
            <a:off x="405560" y="1197562"/>
            <a:ext cx="11380880" cy="0"/>
          </a:xfrm>
          <a:prstGeom prst="line">
            <a:avLst/>
          </a:prstGeom>
          <a:ln w="28575"/>
        </p:spPr>
        <p:style>
          <a:lnRef idx="1">
            <a:schemeClr val="dk1"/>
          </a:lnRef>
          <a:fillRef idx="0">
            <a:schemeClr val="dk1"/>
          </a:fillRef>
          <a:effectRef idx="0">
            <a:schemeClr val="dk1"/>
          </a:effectRef>
          <a:fontRef idx="minor">
            <a:schemeClr val="tx1"/>
          </a:fontRef>
        </p:style>
      </p:cxnSp>
      <p:sp>
        <p:nvSpPr>
          <p:cNvPr id="11" name="テキスト ボックス 10">
            <a:extLst>
              <a:ext uri="{FF2B5EF4-FFF2-40B4-BE49-F238E27FC236}">
                <a16:creationId xmlns:a16="http://schemas.microsoft.com/office/drawing/2014/main" id="{AD1C5A99-3E18-E3E9-BED4-CD60E323A741}"/>
              </a:ext>
            </a:extLst>
          </p:cNvPr>
          <p:cNvSpPr txBox="1"/>
          <p:nvPr/>
        </p:nvSpPr>
        <p:spPr>
          <a:xfrm>
            <a:off x="6219411" y="6295647"/>
            <a:ext cx="6097656" cy="369332"/>
          </a:xfrm>
          <a:prstGeom prst="rect">
            <a:avLst/>
          </a:prstGeom>
          <a:noFill/>
        </p:spPr>
        <p:txBody>
          <a:bodyPr wrap="square">
            <a:spAutoFit/>
          </a:bodyPr>
          <a:lstStyle/>
          <a:p>
            <a:r>
              <a:rPr kumimoji="1" lang="ja-JP" altLang="en-US" sz="1800" b="1" dirty="0">
                <a:solidFill>
                  <a:srgbClr val="C00000"/>
                </a:solidFill>
                <a:uFillTx/>
              </a:rPr>
              <a:t>◎スケッチの分析：専門家の暗黙知から形式知化</a:t>
            </a:r>
            <a:endParaRPr kumimoji="1" lang="en-US" altLang="ja-JP" sz="1800" b="1" dirty="0">
              <a:solidFill>
                <a:srgbClr val="C00000"/>
              </a:solidFill>
              <a:uFillTx/>
            </a:endParaRPr>
          </a:p>
        </p:txBody>
      </p:sp>
      <p:sp>
        <p:nvSpPr>
          <p:cNvPr id="10" name="テキスト ボックス 9">
            <a:extLst>
              <a:ext uri="{FF2B5EF4-FFF2-40B4-BE49-F238E27FC236}">
                <a16:creationId xmlns:a16="http://schemas.microsoft.com/office/drawing/2014/main" id="{D552C5E8-C47E-E3A4-EFE5-A40B2254BCAC}"/>
              </a:ext>
            </a:extLst>
          </p:cNvPr>
          <p:cNvSpPr txBox="1"/>
          <p:nvPr/>
        </p:nvSpPr>
        <p:spPr>
          <a:xfrm>
            <a:off x="4985520" y="296365"/>
            <a:ext cx="6222411" cy="830997"/>
          </a:xfrm>
          <a:prstGeom prst="rect">
            <a:avLst/>
          </a:prstGeom>
          <a:noFill/>
        </p:spPr>
        <p:txBody>
          <a:bodyPr wrap="square" rtlCol="0">
            <a:spAutoFit/>
          </a:bodyPr>
          <a:lstStyle/>
          <a:p>
            <a:r>
              <a:rPr kumimoji="1" lang="ja-JP" altLang="en-US" sz="1600" dirty="0"/>
              <a:t>近藤邦雄 分担執筆</a:t>
            </a:r>
            <a:r>
              <a:rPr kumimoji="1" lang="en-US" altLang="ja-JP" sz="1600" dirty="0"/>
              <a:t>, </a:t>
            </a:r>
            <a:r>
              <a:rPr kumimoji="1" lang="ja-JP" altLang="en-US" sz="1600" dirty="0"/>
              <a:t>高付加価値意匠デザインのための</a:t>
            </a:r>
            <a:r>
              <a:rPr kumimoji="1" lang="en-US" altLang="ja-JP" sz="1600" dirty="0"/>
              <a:t>3 </a:t>
            </a:r>
            <a:r>
              <a:rPr kumimoji="1" lang="ja-JP" altLang="en-US" sz="1600" dirty="0"/>
              <a:t>次元形状モデリングに関する調査研究報告書</a:t>
            </a:r>
            <a:r>
              <a:rPr kumimoji="1" lang="en-US" altLang="ja-JP" sz="1600" dirty="0"/>
              <a:t>,</a:t>
            </a:r>
            <a:r>
              <a:rPr kumimoji="1" lang="ja-JP" altLang="en-US" sz="1600" dirty="0"/>
              <a:t>マルチメディアコンテンツ振興協会編</a:t>
            </a:r>
            <a:r>
              <a:rPr kumimoji="1" lang="en-US" altLang="ja-JP" sz="1600" dirty="0"/>
              <a:t>,1997,1998,1999</a:t>
            </a:r>
            <a:r>
              <a:rPr kumimoji="1" lang="ja-JP" altLang="en-US" sz="1600" dirty="0"/>
              <a:t>　　研究プロジェクト主査</a:t>
            </a:r>
            <a:r>
              <a:rPr kumimoji="1" lang="en-US" altLang="ja-JP" sz="1600" dirty="0"/>
              <a:t>:</a:t>
            </a:r>
            <a:r>
              <a:rPr kumimoji="1" lang="ja-JP" altLang="en-US" sz="1600" dirty="0"/>
              <a:t>木村文彦先生</a:t>
            </a:r>
          </a:p>
        </p:txBody>
      </p:sp>
    </p:spTree>
    <p:extLst>
      <p:ext uri="{BB962C8B-B14F-4D97-AF65-F5344CB8AC3E}">
        <p14:creationId xmlns:p14="http://schemas.microsoft.com/office/powerpoint/2010/main" val="97269171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par>
                                <p:cTn id="11" presetID="9"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2057401" y="2830021"/>
            <a:ext cx="21177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kumimoji="0" lang="en-US" altLang="ja-JP" sz="1600">
                <a:latin typeface="Times New Roman" pitchFamily="18" charset="0"/>
              </a:rPr>
              <a:t>(1)Drawing basic shape</a:t>
            </a:r>
          </a:p>
        </p:txBody>
      </p:sp>
      <p:sp>
        <p:nvSpPr>
          <p:cNvPr id="30723" name="Text Box 3"/>
          <p:cNvSpPr txBox="1">
            <a:spLocks noChangeArrowheads="1"/>
          </p:cNvSpPr>
          <p:nvPr/>
        </p:nvSpPr>
        <p:spPr bwMode="auto">
          <a:xfrm>
            <a:off x="4114800" y="2830021"/>
            <a:ext cx="19700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kumimoji="0" lang="en-US" altLang="ja-JP" sz="1600">
                <a:latin typeface="Times New Roman" pitchFamily="18" charset="0"/>
              </a:rPr>
              <a:t>(2)Adding new object</a:t>
            </a:r>
          </a:p>
        </p:txBody>
      </p:sp>
      <p:sp>
        <p:nvSpPr>
          <p:cNvPr id="30724" name="Text Box 4"/>
          <p:cNvSpPr txBox="1">
            <a:spLocks noChangeArrowheads="1"/>
          </p:cNvSpPr>
          <p:nvPr/>
        </p:nvSpPr>
        <p:spPr bwMode="auto">
          <a:xfrm>
            <a:off x="6096001" y="2830021"/>
            <a:ext cx="18827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kumimoji="0" lang="en-US" altLang="ja-JP" sz="1600">
                <a:latin typeface="Times New Roman" pitchFamily="18" charset="0"/>
              </a:rPr>
              <a:t>(3)Cutting the object</a:t>
            </a:r>
          </a:p>
        </p:txBody>
      </p:sp>
      <p:sp>
        <p:nvSpPr>
          <p:cNvPr id="30725" name="Text Box 5"/>
          <p:cNvSpPr txBox="1">
            <a:spLocks noChangeArrowheads="1"/>
          </p:cNvSpPr>
          <p:nvPr/>
        </p:nvSpPr>
        <p:spPr bwMode="auto">
          <a:xfrm>
            <a:off x="8077201" y="2830021"/>
            <a:ext cx="21431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kumimoji="0" lang="en-US" altLang="ja-JP" sz="1600">
                <a:latin typeface="Times New Roman" pitchFamily="18" charset="0"/>
              </a:rPr>
              <a:t>(4)Modifying the object</a:t>
            </a:r>
          </a:p>
        </p:txBody>
      </p:sp>
      <p:sp>
        <p:nvSpPr>
          <p:cNvPr id="30726" name="Text Box 6"/>
          <p:cNvSpPr txBox="1">
            <a:spLocks noChangeArrowheads="1"/>
          </p:cNvSpPr>
          <p:nvPr/>
        </p:nvSpPr>
        <p:spPr bwMode="auto">
          <a:xfrm>
            <a:off x="2057401" y="5204921"/>
            <a:ext cx="2238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kumimoji="0" lang="en-US" altLang="ja-JP" sz="1600">
                <a:latin typeface="Times New Roman" pitchFamily="18" charset="0"/>
              </a:rPr>
              <a:t>(5)Adding parallelepiped</a:t>
            </a:r>
          </a:p>
        </p:txBody>
      </p:sp>
      <p:sp>
        <p:nvSpPr>
          <p:cNvPr id="30727" name="Text Box 7"/>
          <p:cNvSpPr txBox="1">
            <a:spLocks noChangeArrowheads="1"/>
          </p:cNvSpPr>
          <p:nvPr/>
        </p:nvSpPr>
        <p:spPr bwMode="auto">
          <a:xfrm>
            <a:off x="4191001" y="5204921"/>
            <a:ext cx="16160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kumimoji="0" lang="en-US" altLang="ja-JP" sz="1600">
                <a:latin typeface="Times New Roman" pitchFamily="18" charset="0"/>
              </a:rPr>
              <a:t>(6)Adding details</a:t>
            </a:r>
          </a:p>
        </p:txBody>
      </p:sp>
      <p:sp>
        <p:nvSpPr>
          <p:cNvPr id="30728" name="Text Box 8"/>
          <p:cNvSpPr txBox="1">
            <a:spLocks noChangeArrowheads="1"/>
          </p:cNvSpPr>
          <p:nvPr/>
        </p:nvSpPr>
        <p:spPr bwMode="auto">
          <a:xfrm>
            <a:off x="6096001" y="5204921"/>
            <a:ext cx="9937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kumimoji="0" lang="en-US" altLang="ja-JP" sz="1600">
                <a:latin typeface="Times New Roman" pitchFamily="18" charset="0"/>
              </a:rPr>
              <a:t>(7)Result </a:t>
            </a:r>
          </a:p>
        </p:txBody>
      </p:sp>
      <p:sp>
        <p:nvSpPr>
          <p:cNvPr id="30729" name="Text Box 9"/>
          <p:cNvSpPr txBox="1">
            <a:spLocks noChangeArrowheads="1"/>
          </p:cNvSpPr>
          <p:nvPr/>
        </p:nvSpPr>
        <p:spPr bwMode="auto">
          <a:xfrm>
            <a:off x="8077201" y="5204921"/>
            <a:ext cx="15351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kumimoji="0" lang="en-US" altLang="ja-JP" sz="1600">
                <a:latin typeface="Times New Roman" pitchFamily="18" charset="0"/>
              </a:rPr>
              <a:t>(8)Another view</a:t>
            </a:r>
          </a:p>
        </p:txBody>
      </p:sp>
      <p:pic>
        <p:nvPicPr>
          <p:cNvPr id="30730" name="Picture 10" descr="stapler_s0"/>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133600" y="1435100"/>
            <a:ext cx="7981950" cy="135682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731" name="Picture 11" descr="stapler_s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3325322"/>
            <a:ext cx="7981950"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2" name="Rectangle 12"/>
          <p:cNvSpPr>
            <a:spLocks noGrp="1" noChangeArrowheads="1"/>
          </p:cNvSpPr>
          <p:nvPr>
            <p:ph type="title" idx="4294967295"/>
          </p:nvPr>
        </p:nvSpPr>
        <p:spPr>
          <a:xfrm>
            <a:off x="821011" y="304797"/>
            <a:ext cx="10531475" cy="1143000"/>
          </a:xfrm>
        </p:spPr>
        <p:txBody>
          <a:bodyPr>
            <a:normAutofit/>
          </a:bodyPr>
          <a:lstStyle/>
          <a:p>
            <a:pPr algn="ctr" eaLnBrk="1" hangingPunct="1"/>
            <a:r>
              <a:rPr lang="en-US" altLang="ja-JP" sz="3200" dirty="0">
                <a:latin typeface="Arial" panose="020B0604020202020204" pitchFamily="34" charset="0"/>
                <a:cs typeface="Arial" panose="020B0604020202020204" pitchFamily="34" charset="0"/>
              </a:rPr>
              <a:t>Sketch Interpreter</a:t>
            </a:r>
            <a:r>
              <a:rPr lang="ja-JP" altLang="en-US" sz="3200" dirty="0">
                <a:latin typeface="Arial" panose="020B0604020202020204" pitchFamily="34" charset="0"/>
                <a:cs typeface="Arial" panose="020B0604020202020204" pitchFamily="34" charset="0"/>
              </a:rPr>
              <a:t>による</a:t>
            </a:r>
            <a:r>
              <a:rPr lang="ja-JP" altLang="en-US" sz="3200" dirty="0">
                <a:latin typeface="ＭＳ Ｐゴシック" panose="020B0600070205080204" pitchFamily="50" charset="-128"/>
                <a:ea typeface="ＭＳ Ｐゴシック" panose="020B0600070205080204" pitchFamily="50" charset="-128"/>
              </a:rPr>
              <a:t>スケッチモデリングの実例</a:t>
            </a:r>
            <a:endParaRPr lang="en-US" altLang="ja-JP" sz="3200" dirty="0">
              <a:latin typeface="ＭＳ Ｐゴシック" panose="020B0600070205080204" pitchFamily="50" charset="-128"/>
              <a:ea typeface="ＭＳ Ｐゴシック" panose="020B0600070205080204" pitchFamily="50" charset="-128"/>
            </a:endParaRPr>
          </a:p>
        </p:txBody>
      </p:sp>
      <p:sp>
        <p:nvSpPr>
          <p:cNvPr id="2" name="正方形/長方形 1"/>
          <p:cNvSpPr/>
          <p:nvPr/>
        </p:nvSpPr>
        <p:spPr>
          <a:xfrm>
            <a:off x="1155700" y="5733257"/>
            <a:ext cx="10439400" cy="954107"/>
          </a:xfrm>
          <a:prstGeom prst="rect">
            <a:avLst/>
          </a:prstGeom>
        </p:spPr>
        <p:txBody>
          <a:bodyPr wrap="square">
            <a:spAutoFit/>
          </a:bodyPr>
          <a:lstStyle/>
          <a:p>
            <a:r>
              <a:rPr lang="en-US" altLang="ja-JP" sz="1400" dirty="0">
                <a:latin typeface="Arial" panose="020B0604020202020204" pitchFamily="34" charset="0"/>
                <a:cs typeface="Arial" panose="020B0604020202020204" pitchFamily="34" charset="0"/>
              </a:rPr>
              <a:t>1. </a:t>
            </a:r>
            <a:r>
              <a:rPr lang="en-US" altLang="ja-JP" sz="1400" b="1" dirty="0">
                <a:latin typeface="Arial" panose="020B0604020202020204" pitchFamily="34" charset="0"/>
                <a:cs typeface="Arial" panose="020B0604020202020204" pitchFamily="34" charset="0"/>
              </a:rPr>
              <a:t>S. SUGISHITA</a:t>
            </a:r>
            <a:r>
              <a:rPr lang="en-US" altLang="ja-JP" sz="1400" dirty="0">
                <a:latin typeface="Arial" panose="020B0604020202020204" pitchFamily="34" charset="0"/>
                <a:cs typeface="Arial" panose="020B0604020202020204" pitchFamily="34" charset="0"/>
              </a:rPr>
              <a:t>, K. KONDO, H. SATO, S.SHIMADA, Sketch Interpreter for geometric modelling, Annals of Numerical Mathematics 3, pp.361-372,1996</a:t>
            </a:r>
          </a:p>
          <a:p>
            <a:r>
              <a:rPr lang="en-US" altLang="ja-JP" sz="1400" dirty="0">
                <a:latin typeface="Arial" panose="020B0604020202020204" pitchFamily="34" charset="0"/>
                <a:cs typeface="Arial" panose="020B0604020202020204" pitchFamily="34" charset="0"/>
              </a:rPr>
              <a:t>2. </a:t>
            </a:r>
            <a:r>
              <a:rPr lang="en-US" altLang="ja-JP" sz="1400" b="1" dirty="0">
                <a:latin typeface="Arial" panose="020B0604020202020204" pitchFamily="34" charset="0"/>
                <a:cs typeface="Arial" panose="020B0604020202020204" pitchFamily="34" charset="0"/>
              </a:rPr>
              <a:t>K.MATSUDA,</a:t>
            </a:r>
            <a:r>
              <a:rPr lang="en-US" altLang="ja-JP" sz="1400" dirty="0">
                <a:latin typeface="Arial" panose="020B0604020202020204" pitchFamily="34" charset="0"/>
                <a:cs typeface="Arial" panose="020B0604020202020204" pitchFamily="34" charset="0"/>
              </a:rPr>
              <a:t>S.SUGISHITA, XU Z., K.KONDO, H.SATO, S.SHIMADA, Freehand Sketch System for 3D Geometric Modeling, Shape Modeling International, pp.55-62, 1997.3</a:t>
            </a:r>
            <a:endParaRPr lang="ja-JP" altLang="en-US" sz="1400" dirty="0">
              <a:latin typeface="Arial" panose="020B0604020202020204" pitchFamily="34" charset="0"/>
              <a:cs typeface="Arial" panose="020B0604020202020204" pitchFamily="34" charset="0"/>
            </a:endParaRPr>
          </a:p>
        </p:txBody>
      </p:sp>
      <p:sp>
        <p:nvSpPr>
          <p:cNvPr id="14" name="テキスト ボックス 1">
            <a:extLst>
              <a:ext uri="{FF2B5EF4-FFF2-40B4-BE49-F238E27FC236}">
                <a16:creationId xmlns:a16="http://schemas.microsoft.com/office/drawing/2014/main" id="{38F59A47-DDF8-46B4-B95A-957D2BCFBA23}"/>
              </a:ext>
            </a:extLst>
          </p:cNvPr>
          <p:cNvSpPr txBox="1">
            <a:spLocks noChangeArrowheads="1"/>
          </p:cNvSpPr>
          <p:nvPr/>
        </p:nvSpPr>
        <p:spPr bwMode="auto">
          <a:xfrm>
            <a:off x="352024" y="260233"/>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eaLnBrk="1" hangingPunct="1">
              <a:spcBef>
                <a:spcPct val="0"/>
              </a:spcBef>
              <a:buFontTx/>
              <a:buNone/>
            </a:pPr>
            <a:r>
              <a:rPr lang="en-US" altLang="ja-JP" sz="2400" b="1" dirty="0">
                <a:solidFill>
                  <a:srgbClr val="C00000"/>
                </a:solidFill>
              </a:rPr>
              <a:t>1996</a:t>
            </a:r>
            <a:endParaRPr lang="ja-JP" altLang="en-US" sz="2400" dirty="0"/>
          </a:p>
        </p:txBody>
      </p:sp>
      <p:sp>
        <p:nvSpPr>
          <p:cNvPr id="3" name="スライド番号プレースホルダー 2">
            <a:extLst>
              <a:ext uri="{FF2B5EF4-FFF2-40B4-BE49-F238E27FC236}">
                <a16:creationId xmlns:a16="http://schemas.microsoft.com/office/drawing/2014/main" id="{3D242CA6-3BF2-430F-A9CC-E4CF7007CF27}"/>
              </a:ext>
            </a:extLst>
          </p:cNvPr>
          <p:cNvSpPr>
            <a:spLocks noGrp="1"/>
          </p:cNvSpPr>
          <p:nvPr>
            <p:ph type="sldNum" sz="quarter" idx="12"/>
          </p:nvPr>
        </p:nvSpPr>
        <p:spPr>
          <a:xfrm>
            <a:off x="9322699" y="6356350"/>
            <a:ext cx="2743200" cy="365125"/>
          </a:xfrm>
        </p:spPr>
        <p:txBody>
          <a:bodyPr/>
          <a:lstStyle/>
          <a:p>
            <a:fld id="{011825E6-0B3D-4B55-894C-2300E3F058C0}" type="slidenum">
              <a:rPr kumimoji="1" lang="ja-JP" altLang="en-US" smtClean="0"/>
              <a:t>54</a:t>
            </a:fld>
            <a:endParaRPr kumimoji="1" lang="ja-JP" altLang="en-US" dirty="0"/>
          </a:p>
        </p:txBody>
      </p:sp>
      <p:pic>
        <p:nvPicPr>
          <p:cNvPr id="4" name="図 3">
            <a:extLst>
              <a:ext uri="{FF2B5EF4-FFF2-40B4-BE49-F238E27FC236}">
                <a16:creationId xmlns:a16="http://schemas.microsoft.com/office/drawing/2014/main" id="{37EBB96C-EB16-5F70-A02B-FE06147C8818}"/>
              </a:ext>
            </a:extLst>
          </p:cNvPr>
          <p:cNvPicPr>
            <a:picLocks noChangeAspect="1"/>
          </p:cNvPicPr>
          <p:nvPr/>
        </p:nvPicPr>
        <p:blipFill rotWithShape="1">
          <a:blip r:embed="rId5">
            <a:extLst>
              <a:ext uri="{28A0092B-C50C-407E-A947-70E740481C1C}">
                <a14:useLocalDpi xmlns:a14="http://schemas.microsoft.com/office/drawing/2010/main" val="0"/>
              </a:ext>
            </a:extLst>
          </a:blip>
          <a:srcRect l="-1842" r="-268"/>
          <a:stretch/>
        </p:blipFill>
        <p:spPr>
          <a:xfrm>
            <a:off x="11087024" y="270201"/>
            <a:ext cx="726663" cy="556341"/>
          </a:xfrm>
          <a:prstGeom prst="rect">
            <a:avLst/>
          </a:prstGeom>
        </p:spPr>
      </p:pic>
      <p:cxnSp>
        <p:nvCxnSpPr>
          <p:cNvPr id="5" name="直線コネクタ 4">
            <a:extLst>
              <a:ext uri="{FF2B5EF4-FFF2-40B4-BE49-F238E27FC236}">
                <a16:creationId xmlns:a16="http://schemas.microsoft.com/office/drawing/2014/main" id="{F8DECDED-98DB-9F9C-2811-93D6EB80808D}"/>
              </a:ext>
            </a:extLst>
          </p:cNvPr>
          <p:cNvCxnSpPr/>
          <p:nvPr/>
        </p:nvCxnSpPr>
        <p:spPr>
          <a:xfrm>
            <a:off x="405560" y="1197562"/>
            <a:ext cx="11380880" cy="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75523018"/>
      </p:ext>
    </p:extLst>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4557C9-90C9-4944-88F0-92B17BD8854A}"/>
              </a:ext>
            </a:extLst>
          </p:cNvPr>
          <p:cNvSpPr>
            <a:spLocks noGrp="1"/>
          </p:cNvSpPr>
          <p:nvPr>
            <p:ph type="title"/>
          </p:nvPr>
        </p:nvSpPr>
        <p:spPr>
          <a:solidFill>
            <a:schemeClr val="accent3">
              <a:lumMod val="20000"/>
              <a:lumOff val="80000"/>
            </a:schemeClr>
          </a:solidFill>
        </p:spPr>
        <p:txBody>
          <a:bodyPr/>
          <a:lstStyle/>
          <a:p>
            <a:r>
              <a:rPr kumimoji="1" lang="ja-JP" altLang="en-US" dirty="0">
                <a:solidFill>
                  <a:schemeClr val="tx1">
                    <a:lumMod val="75000"/>
                    <a:lumOff val="25000"/>
                  </a:schemeClr>
                </a:solidFill>
                <a:latin typeface="ＭＳ Ｐゴシック" panose="020B0600070205080204" pitchFamily="50" charset="-128"/>
                <a:ea typeface="ＭＳ Ｐゴシック" panose="020B0600070205080204" pitchFamily="50" charset="-128"/>
              </a:rPr>
              <a:t>命名は大切</a:t>
            </a:r>
          </a:p>
        </p:txBody>
      </p:sp>
      <p:sp>
        <p:nvSpPr>
          <p:cNvPr id="3" name="コンテンツ プレースホルダー 2">
            <a:extLst>
              <a:ext uri="{FF2B5EF4-FFF2-40B4-BE49-F238E27FC236}">
                <a16:creationId xmlns:a16="http://schemas.microsoft.com/office/drawing/2014/main" id="{985A13AE-D9C2-4DDD-8B5A-492828B0FC61}"/>
              </a:ext>
            </a:extLst>
          </p:cNvPr>
          <p:cNvSpPr>
            <a:spLocks noGrp="1"/>
          </p:cNvSpPr>
          <p:nvPr>
            <p:ph idx="1"/>
          </p:nvPr>
        </p:nvSpPr>
        <p:spPr>
          <a:xfrm>
            <a:off x="492343" y="1227667"/>
            <a:ext cx="11502887" cy="5080000"/>
          </a:xfrm>
        </p:spPr>
        <p:txBody>
          <a:bodyPr>
            <a:normAutofit/>
          </a:bodyPr>
          <a:lstStyle/>
          <a:p>
            <a:r>
              <a:rPr lang="ja-JP" altLang="en-US" b="1" dirty="0">
                <a:solidFill>
                  <a:schemeClr val="tx1">
                    <a:lumMod val="75000"/>
                    <a:lumOff val="25000"/>
                  </a:schemeClr>
                </a:solidFill>
                <a:latin typeface="ＭＳ Ｐゴシック" panose="020B0600070205080204" pitchFamily="50" charset="-128"/>
                <a:ea typeface="ＭＳ Ｐゴシック" panose="020B0600070205080204" pitchFamily="50" charset="-128"/>
              </a:rPr>
              <a:t>研究内容の名前、用語を決めることによる新しい研究分野を確立</a:t>
            </a:r>
            <a:endParaRPr lang="en-US" altLang="ja-JP" b="1" dirty="0">
              <a:solidFill>
                <a:schemeClr val="tx1">
                  <a:lumMod val="75000"/>
                  <a:lumOff val="25000"/>
                </a:schemeClr>
              </a:solidFill>
              <a:latin typeface="ＭＳ Ｐゴシック" panose="020B0600070205080204" pitchFamily="50" charset="-128"/>
              <a:ea typeface="ＭＳ Ｐゴシック" panose="020B0600070205080204" pitchFamily="50" charset="-128"/>
            </a:endParaRPr>
          </a:p>
          <a:p>
            <a:pPr marL="0" indent="0">
              <a:buNone/>
            </a:pPr>
            <a:r>
              <a:rPr kumimoji="1" lang="ja-JP" altLang="en-US" dirty="0">
                <a:solidFill>
                  <a:schemeClr val="tx1">
                    <a:lumMod val="75000"/>
                    <a:lumOff val="25000"/>
                  </a:schemeClr>
                </a:solidFill>
                <a:latin typeface="ＭＳ Ｐゴシック" panose="020B0600070205080204" pitchFamily="50" charset="-128"/>
                <a:ea typeface="ＭＳ Ｐゴシック" panose="020B0600070205080204" pitchFamily="50" charset="-128"/>
              </a:rPr>
              <a:t>　  </a:t>
            </a:r>
            <a:r>
              <a:rPr lang="ja-JP" altLang="en-US" dirty="0">
                <a:solidFill>
                  <a:schemeClr val="tx1">
                    <a:lumMod val="75000"/>
                    <a:lumOff val="25000"/>
                  </a:schemeClr>
                </a:solidFill>
                <a:latin typeface="ＭＳ Ｐゴシック" panose="020B0600070205080204" pitchFamily="50" charset="-128"/>
                <a:ea typeface="ＭＳ Ｐゴシック" panose="020B0600070205080204" pitchFamily="50" charset="-128"/>
              </a:rPr>
              <a:t>スケッチインタプリターの多数の研究成果　</a:t>
            </a:r>
            <a:r>
              <a:rPr lang="en-US" altLang="ja-JP" sz="2000" dirty="0">
                <a:solidFill>
                  <a:srgbClr val="FF0000"/>
                </a:solidFill>
                <a:latin typeface="ＭＳ Ｐゴシック" panose="020B0600070205080204" pitchFamily="50" charset="-128"/>
                <a:ea typeface="ＭＳ Ｐゴシック" panose="020B0600070205080204" pitchFamily="50" charset="-128"/>
              </a:rPr>
              <a:t> 1989‐2005</a:t>
            </a:r>
            <a:endParaRPr lang="en-US" altLang="ja-JP" dirty="0">
              <a:solidFill>
                <a:srgbClr val="FF0000"/>
              </a:solidFill>
              <a:latin typeface="ＭＳ Ｐゴシック" panose="020B0600070205080204" pitchFamily="50" charset="-128"/>
              <a:ea typeface="ＭＳ Ｐゴシック" panose="020B0600070205080204" pitchFamily="50" charset="-128"/>
            </a:endParaRPr>
          </a:p>
          <a:p>
            <a:pPr marL="0" indent="0">
              <a:buNone/>
            </a:pPr>
            <a:r>
              <a:rPr kumimoji="1" lang="ja-JP" altLang="en-US" dirty="0">
                <a:solidFill>
                  <a:schemeClr val="tx1">
                    <a:lumMod val="75000"/>
                    <a:lumOff val="25000"/>
                  </a:schemeClr>
                </a:solidFill>
                <a:latin typeface="ＭＳ Ｐゴシック" panose="020B0600070205080204" pitchFamily="50" charset="-128"/>
                <a:ea typeface="ＭＳ Ｐゴシック" panose="020B0600070205080204" pitchFamily="50" charset="-128"/>
              </a:rPr>
              <a:t>　  </a:t>
            </a:r>
            <a:r>
              <a:rPr lang="ja-JP" altLang="en-US" dirty="0">
                <a:solidFill>
                  <a:schemeClr val="tx1">
                    <a:lumMod val="75000"/>
                    <a:lumOff val="25000"/>
                  </a:schemeClr>
                </a:solidFill>
                <a:latin typeface="ＭＳ Ｐゴシック" panose="020B0600070205080204" pitchFamily="50" charset="-128"/>
                <a:ea typeface="ＭＳ Ｐゴシック" panose="020B0600070205080204" pitchFamily="50" charset="-128"/>
              </a:rPr>
              <a:t>設計工</a:t>
            </a:r>
            <a:r>
              <a:rPr kumimoji="1" lang="ja-JP" altLang="en-US" dirty="0">
                <a:solidFill>
                  <a:schemeClr val="tx1">
                    <a:lumMod val="75000"/>
                    <a:lumOff val="25000"/>
                  </a:schemeClr>
                </a:solidFill>
                <a:latin typeface="ＭＳ Ｐゴシック" panose="020B0600070205080204" pitchFamily="50" charset="-128"/>
                <a:ea typeface="ＭＳ Ｐゴシック" panose="020B0600070205080204" pitchFamily="50" charset="-128"/>
              </a:rPr>
              <a:t>学会からこの成果をまとめた解説依頼　</a:t>
            </a:r>
            <a:r>
              <a:rPr kumimoji="1" lang="en-US" altLang="ja-JP" sz="2000" dirty="0">
                <a:solidFill>
                  <a:srgbClr val="FF0000"/>
                </a:solidFill>
                <a:latin typeface="ＭＳ Ｐゴシック" panose="020B0600070205080204" pitchFamily="50" charset="-128"/>
                <a:ea typeface="ＭＳ Ｐゴシック" panose="020B0600070205080204" pitchFamily="50" charset="-128"/>
              </a:rPr>
              <a:t>2005</a:t>
            </a:r>
            <a:r>
              <a:rPr kumimoji="1" lang="ja-JP" altLang="en-US" dirty="0">
                <a:solidFill>
                  <a:schemeClr val="tx1">
                    <a:lumMod val="75000"/>
                    <a:lumOff val="25000"/>
                  </a:schemeClr>
                </a:solidFill>
                <a:latin typeface="ＭＳ Ｐゴシック" panose="020B0600070205080204" pitchFamily="50" charset="-128"/>
                <a:ea typeface="ＭＳ Ｐゴシック" panose="020B0600070205080204" pitchFamily="50" charset="-128"/>
              </a:rPr>
              <a:t>　</a:t>
            </a:r>
            <a:endParaRPr kumimoji="1" lang="en-US" altLang="ja-JP" dirty="0">
              <a:solidFill>
                <a:schemeClr val="tx1">
                  <a:lumMod val="75000"/>
                  <a:lumOff val="25000"/>
                </a:schemeClr>
              </a:solidFill>
              <a:latin typeface="ＭＳ Ｐゴシック" panose="020B0600070205080204" pitchFamily="50" charset="-128"/>
              <a:ea typeface="ＭＳ Ｐゴシック" panose="020B0600070205080204" pitchFamily="50" charset="-128"/>
            </a:endParaRPr>
          </a:p>
          <a:p>
            <a:pPr marL="0" indent="0">
              <a:buNone/>
            </a:pPr>
            <a:r>
              <a:rPr lang="ja-JP" altLang="en-US" dirty="0">
                <a:solidFill>
                  <a:schemeClr val="tx1">
                    <a:lumMod val="75000"/>
                    <a:lumOff val="25000"/>
                  </a:schemeClr>
                </a:solidFill>
                <a:latin typeface="ＭＳ Ｐゴシック" panose="020B0600070205080204" pitchFamily="50" charset="-128"/>
                <a:ea typeface="ＭＳ Ｐゴシック" panose="020B0600070205080204" pitchFamily="50" charset="-128"/>
              </a:rPr>
              <a:t>　  国際図学学会</a:t>
            </a:r>
            <a:r>
              <a:rPr lang="en-US" altLang="ja-JP" dirty="0">
                <a:solidFill>
                  <a:schemeClr val="tx1">
                    <a:lumMod val="75000"/>
                    <a:lumOff val="25000"/>
                  </a:schemeClr>
                </a:solidFill>
                <a:latin typeface="ＭＳ Ｐゴシック" panose="020B0600070205080204" pitchFamily="50" charset="-128"/>
                <a:ea typeface="ＭＳ Ｐゴシック" panose="020B0600070205080204" pitchFamily="50" charset="-128"/>
              </a:rPr>
              <a:t>(ISGG)</a:t>
            </a:r>
            <a:r>
              <a:rPr lang="ja-JP" altLang="en-US" dirty="0">
                <a:solidFill>
                  <a:schemeClr val="tx1">
                    <a:lumMod val="75000"/>
                    <a:lumOff val="25000"/>
                  </a:schemeClr>
                </a:solidFill>
                <a:latin typeface="ＭＳ Ｐゴシック" panose="020B0600070205080204" pitchFamily="50" charset="-128"/>
                <a:ea typeface="ＭＳ Ｐゴシック" panose="020B0600070205080204" pitchFamily="50" charset="-128"/>
              </a:rPr>
              <a:t>から招待講演依頼</a:t>
            </a:r>
            <a:r>
              <a:rPr lang="en-US" altLang="ja-JP" sz="2000" dirty="0">
                <a:solidFill>
                  <a:srgbClr val="FF0000"/>
                </a:solidFill>
                <a:latin typeface="ＭＳ Ｐゴシック" panose="020B0600070205080204" pitchFamily="50" charset="-128"/>
                <a:ea typeface="ＭＳ Ｐゴシック" panose="020B0600070205080204" pitchFamily="50" charset="-128"/>
              </a:rPr>
              <a:t>2008</a:t>
            </a:r>
            <a:r>
              <a:rPr lang="en-US" altLang="ja-JP" dirty="0">
                <a:solidFill>
                  <a:schemeClr val="tx1">
                    <a:lumMod val="75000"/>
                    <a:lumOff val="25000"/>
                  </a:schemeClr>
                </a:solidFill>
                <a:latin typeface="ＭＳ Ｐゴシック" panose="020B0600070205080204" pitchFamily="50" charset="-128"/>
                <a:ea typeface="ＭＳ Ｐゴシック" panose="020B0600070205080204" pitchFamily="50" charset="-128"/>
              </a:rPr>
              <a:t>&gt; </a:t>
            </a:r>
            <a:r>
              <a:rPr lang="ja-JP" altLang="en-US" dirty="0">
                <a:solidFill>
                  <a:schemeClr val="tx1">
                    <a:lumMod val="75000"/>
                    <a:lumOff val="25000"/>
                  </a:schemeClr>
                </a:solidFill>
                <a:latin typeface="ＭＳ Ｐゴシック" panose="020B0600070205080204" pitchFamily="50" charset="-128"/>
                <a:ea typeface="ＭＳ Ｐゴシック" panose="020B0600070205080204" pitchFamily="50" charset="-128"/>
              </a:rPr>
              <a:t>サーベイ論文として公開</a:t>
            </a:r>
            <a:r>
              <a:rPr lang="en-US" altLang="ja-JP" sz="2000" dirty="0">
                <a:solidFill>
                  <a:srgbClr val="FF0000"/>
                </a:solidFill>
                <a:latin typeface="ＭＳ Ｐゴシック" panose="020B0600070205080204" pitchFamily="50" charset="-128"/>
                <a:ea typeface="ＭＳ Ｐゴシック" panose="020B0600070205080204" pitchFamily="50" charset="-128"/>
              </a:rPr>
              <a:t>2010</a:t>
            </a:r>
          </a:p>
          <a:p>
            <a:pPr marL="0" indent="0">
              <a:buNone/>
            </a:pPr>
            <a:r>
              <a:rPr lang="ja-JP" altLang="en-US" sz="2000" dirty="0">
                <a:solidFill>
                  <a:srgbClr val="FF0000"/>
                </a:solidFill>
                <a:latin typeface="ＭＳ Ｐゴシック" panose="020B0600070205080204" pitchFamily="50" charset="-128"/>
                <a:ea typeface="ＭＳ Ｐゴシック" panose="020B0600070205080204" pitchFamily="50" charset="-128"/>
              </a:rPr>
              <a:t>      </a:t>
            </a:r>
            <a:r>
              <a:rPr lang="ja-JP" altLang="en-US" dirty="0">
                <a:solidFill>
                  <a:schemeClr val="tx1">
                    <a:lumMod val="75000"/>
                    <a:lumOff val="25000"/>
                  </a:schemeClr>
                </a:solidFill>
                <a:latin typeface="ＭＳ Ｐゴシック" panose="020B0600070205080204" pitchFamily="50" charset="-128"/>
                <a:ea typeface="ＭＳ Ｐゴシック" panose="020B0600070205080204" pitchFamily="50" charset="-128"/>
              </a:rPr>
              <a:t>ミラノ工科大学から招待講演依頼</a:t>
            </a:r>
            <a:r>
              <a:rPr lang="en-US" altLang="ja-JP" sz="2000" dirty="0">
                <a:solidFill>
                  <a:srgbClr val="FF0000"/>
                </a:solidFill>
                <a:latin typeface="ＭＳ Ｐゴシック" panose="020B0600070205080204" pitchFamily="50" charset="-128"/>
                <a:ea typeface="ＭＳ Ｐゴシック" panose="020B0600070205080204" pitchFamily="50" charset="-128"/>
              </a:rPr>
              <a:t>2013</a:t>
            </a:r>
            <a:r>
              <a:rPr lang="en-US" altLang="ja-JP" dirty="0">
                <a:solidFill>
                  <a:srgbClr val="FF0000"/>
                </a:solidFill>
                <a:latin typeface="ＭＳ Ｐゴシック" panose="020B0600070205080204" pitchFamily="50" charset="-128"/>
                <a:ea typeface="ＭＳ Ｐゴシック" panose="020B0600070205080204" pitchFamily="50" charset="-128"/>
              </a:rPr>
              <a:t> </a:t>
            </a:r>
            <a:r>
              <a:rPr lang="en-US" altLang="ja-JP" dirty="0">
                <a:solidFill>
                  <a:schemeClr val="tx1">
                    <a:lumMod val="75000"/>
                    <a:lumOff val="25000"/>
                  </a:schemeClr>
                </a:solidFill>
                <a:latin typeface="ＭＳ Ｐゴシック" panose="020B0600070205080204" pitchFamily="50" charset="-128"/>
                <a:ea typeface="ＭＳ Ｐゴシック" panose="020B0600070205080204" pitchFamily="50" charset="-128"/>
              </a:rPr>
              <a:t>&gt; </a:t>
            </a:r>
            <a:r>
              <a:rPr lang="ja-JP" altLang="en-US" dirty="0">
                <a:solidFill>
                  <a:schemeClr val="tx1">
                    <a:lumMod val="75000"/>
                    <a:lumOff val="25000"/>
                  </a:schemeClr>
                </a:solidFill>
                <a:latin typeface="ＭＳ Ｐゴシック" panose="020B0600070205080204" pitchFamily="50" charset="-128"/>
                <a:ea typeface="ＭＳ Ｐゴシック" panose="020B0600070205080204" pitchFamily="50" charset="-128"/>
              </a:rPr>
              <a:t>英語書籍に掲載</a:t>
            </a:r>
            <a:r>
              <a:rPr lang="en-US" altLang="ja-JP" sz="2000" dirty="0">
                <a:solidFill>
                  <a:srgbClr val="FF0000"/>
                </a:solidFill>
                <a:latin typeface="ＭＳ Ｐゴシック" panose="020B0600070205080204" pitchFamily="50" charset="-128"/>
                <a:ea typeface="ＭＳ Ｐゴシック" panose="020B0600070205080204" pitchFamily="50" charset="-128"/>
              </a:rPr>
              <a:t>2015</a:t>
            </a:r>
            <a:r>
              <a:rPr lang="ja-JP" altLang="en-US" sz="2000" dirty="0">
                <a:solidFill>
                  <a:srgbClr val="FF0000"/>
                </a:solidFill>
                <a:latin typeface="ＭＳ Ｐゴシック" panose="020B0600070205080204" pitchFamily="50" charset="-128"/>
                <a:ea typeface="ＭＳ Ｐゴシック" panose="020B0600070205080204" pitchFamily="50" charset="-128"/>
              </a:rPr>
              <a:t>　</a:t>
            </a:r>
            <a:r>
              <a:rPr lang="en-US" altLang="ja-JP" dirty="0">
                <a:solidFill>
                  <a:srgbClr val="FF0000"/>
                </a:solidFill>
                <a:latin typeface="ＭＳ Ｐゴシック" panose="020B0600070205080204" pitchFamily="50" charset="-128"/>
                <a:ea typeface="ＭＳ Ｐゴシック" panose="020B0600070205080204" pitchFamily="50" charset="-128"/>
              </a:rPr>
              <a:t> </a:t>
            </a:r>
            <a:r>
              <a:rPr lang="ja-JP" altLang="en-US" dirty="0">
                <a:solidFill>
                  <a:schemeClr val="tx1">
                    <a:lumMod val="75000"/>
                    <a:lumOff val="25000"/>
                  </a:schemeClr>
                </a:solidFill>
                <a:latin typeface="ＭＳ Ｐゴシック" panose="020B0600070205080204" pitchFamily="50" charset="-128"/>
                <a:ea typeface="ＭＳ Ｐゴシック" panose="020B0600070205080204" pitchFamily="50" charset="-128"/>
              </a:rPr>
              <a:t>　</a:t>
            </a:r>
            <a:endParaRPr lang="en-US" altLang="ja-JP" dirty="0">
              <a:solidFill>
                <a:schemeClr val="tx1">
                  <a:lumMod val="75000"/>
                  <a:lumOff val="25000"/>
                </a:schemeClr>
              </a:solidFill>
              <a:latin typeface="ＭＳ Ｐゴシック" panose="020B0600070205080204" pitchFamily="50" charset="-128"/>
              <a:ea typeface="ＭＳ Ｐゴシック" panose="020B0600070205080204" pitchFamily="50" charset="-128"/>
            </a:endParaRPr>
          </a:p>
          <a:p>
            <a:pPr marL="0" indent="0">
              <a:lnSpc>
                <a:spcPts val="2000"/>
              </a:lnSpc>
              <a:buNone/>
            </a:pPr>
            <a:r>
              <a:rPr kumimoji="1" lang="ja-JP" altLang="en-US" dirty="0">
                <a:solidFill>
                  <a:schemeClr val="tx1">
                    <a:lumMod val="75000"/>
                    <a:lumOff val="25000"/>
                  </a:schemeClr>
                </a:solidFill>
                <a:latin typeface="ＭＳ Ｐゴシック" panose="020B0600070205080204" pitchFamily="50" charset="-128"/>
                <a:ea typeface="ＭＳ Ｐゴシック" panose="020B0600070205080204" pitchFamily="50" charset="-128"/>
              </a:rPr>
              <a:t>　　</a:t>
            </a:r>
            <a:r>
              <a:rPr kumimoji="1" lang="ja-JP" altLang="en-US" sz="2400" dirty="0">
                <a:solidFill>
                  <a:schemeClr val="tx1">
                    <a:lumMod val="75000"/>
                    <a:lumOff val="25000"/>
                  </a:schemeClr>
                </a:solidFill>
                <a:latin typeface="ＭＳ Ｐゴシック" panose="020B0600070205080204" pitchFamily="50" charset="-128"/>
                <a:ea typeface="ＭＳ Ｐゴシック" panose="020B0600070205080204" pitchFamily="50" charset="-128"/>
              </a:rPr>
              <a:t>　  国際</a:t>
            </a:r>
            <a:r>
              <a:rPr lang="ja-JP" altLang="en-US" sz="2400" dirty="0">
                <a:solidFill>
                  <a:schemeClr val="tx1">
                    <a:lumMod val="75000"/>
                    <a:lumOff val="25000"/>
                  </a:schemeClr>
                </a:solidFill>
                <a:latin typeface="ＭＳ Ｐゴシック" panose="020B0600070205080204" pitchFamily="50" charset="-128"/>
                <a:ea typeface="ＭＳ Ｐゴシック" panose="020B0600070205080204" pitchFamily="50" charset="-128"/>
              </a:rPr>
              <a:t>図学</a:t>
            </a:r>
            <a:r>
              <a:rPr kumimoji="1" lang="ja-JP" altLang="en-US" sz="2400" dirty="0">
                <a:solidFill>
                  <a:schemeClr val="tx1">
                    <a:lumMod val="75000"/>
                    <a:lumOff val="25000"/>
                  </a:schemeClr>
                </a:solidFill>
                <a:latin typeface="ＭＳ Ｐゴシック" panose="020B0600070205080204" pitchFamily="50" charset="-128"/>
                <a:ea typeface="ＭＳ Ｐゴシック" panose="020B0600070205080204" pitchFamily="50" charset="-128"/>
              </a:rPr>
              <a:t>学会会長、日本図学会会長 山口泰先生とご一緒</a:t>
            </a:r>
            <a:endParaRPr kumimoji="1" lang="en-US" altLang="ja-JP" dirty="0">
              <a:solidFill>
                <a:schemeClr val="tx1">
                  <a:lumMod val="75000"/>
                  <a:lumOff val="25000"/>
                </a:schemeClr>
              </a:solidFill>
              <a:latin typeface="ＭＳ Ｐゴシック" panose="020B0600070205080204" pitchFamily="50" charset="-128"/>
              <a:ea typeface="ＭＳ Ｐゴシック" panose="020B0600070205080204" pitchFamily="50" charset="-128"/>
            </a:endParaRPr>
          </a:p>
          <a:p>
            <a:pPr marL="0" indent="0">
              <a:buNone/>
            </a:pPr>
            <a:endParaRPr kumimoji="1" lang="en-US" altLang="ja-JP" dirty="0">
              <a:solidFill>
                <a:schemeClr val="tx1">
                  <a:lumMod val="75000"/>
                  <a:lumOff val="25000"/>
                </a:schemeClr>
              </a:solidFill>
              <a:latin typeface="ＭＳ Ｐゴシック" panose="020B0600070205080204" pitchFamily="50" charset="-128"/>
              <a:ea typeface="ＭＳ Ｐゴシック" panose="020B0600070205080204" pitchFamily="50" charset="-128"/>
            </a:endParaRPr>
          </a:p>
        </p:txBody>
      </p:sp>
      <p:sp>
        <p:nvSpPr>
          <p:cNvPr id="5" name="正方形/長方形 4">
            <a:extLst>
              <a:ext uri="{FF2B5EF4-FFF2-40B4-BE49-F238E27FC236}">
                <a16:creationId xmlns:a16="http://schemas.microsoft.com/office/drawing/2014/main" id="{2A47F5C4-56E2-44F0-8D07-DEBD3777CFA1}"/>
              </a:ext>
            </a:extLst>
          </p:cNvPr>
          <p:cNvSpPr/>
          <p:nvPr/>
        </p:nvSpPr>
        <p:spPr>
          <a:xfrm>
            <a:off x="677514" y="4317130"/>
            <a:ext cx="10307680" cy="2246769"/>
          </a:xfrm>
          <a:prstGeom prst="rect">
            <a:avLst/>
          </a:prstGeom>
        </p:spPr>
        <p:txBody>
          <a:bodyPr wrap="square">
            <a:spAutoFit/>
          </a:bodyPr>
          <a:lstStyle/>
          <a:p>
            <a:r>
              <a:rPr lang="en-US" altLang="ja-JP" sz="1400" b="1" dirty="0">
                <a:solidFill>
                  <a:srgbClr val="FF0000"/>
                </a:solidFill>
                <a:latin typeface="Arial" panose="020B0604020202020204" pitchFamily="34" charset="0"/>
                <a:cs typeface="Arial" panose="020B0604020202020204" pitchFamily="34" charset="0"/>
              </a:rPr>
              <a:t>2005</a:t>
            </a:r>
            <a:r>
              <a:rPr lang="ja-JP" altLang="en-US" sz="1400" dirty="0">
                <a:solidFill>
                  <a:schemeClr val="tx1">
                    <a:lumMod val="75000"/>
                    <a:lumOff val="25000"/>
                  </a:schemeClr>
                </a:solidFill>
                <a:latin typeface="Arial" panose="020B0604020202020204" pitchFamily="34" charset="0"/>
                <a:cs typeface="Arial" panose="020B0604020202020204" pitchFamily="34" charset="0"/>
              </a:rPr>
              <a:t>  </a:t>
            </a:r>
            <a:r>
              <a:rPr lang="ja-JP" altLang="en-US" sz="1400" b="1" dirty="0">
                <a:solidFill>
                  <a:schemeClr val="tx1">
                    <a:lumMod val="75000"/>
                    <a:lumOff val="25000"/>
                  </a:schemeClr>
                </a:solidFill>
                <a:latin typeface="Arial" panose="020B0604020202020204" pitchFamily="34" charset="0"/>
                <a:cs typeface="Arial" panose="020B0604020202020204" pitchFamily="34" charset="0"/>
              </a:rPr>
              <a:t>近藤邦雄</a:t>
            </a:r>
            <a:r>
              <a:rPr lang="en-US" altLang="ja-JP" sz="1400" dirty="0">
                <a:solidFill>
                  <a:schemeClr val="tx1">
                    <a:lumMod val="75000"/>
                    <a:lumOff val="25000"/>
                  </a:schemeClr>
                </a:solidFill>
                <a:latin typeface="Arial" panose="020B0604020202020204" pitchFamily="34" charset="0"/>
                <a:cs typeface="Arial" panose="020B0604020202020204" pitchFamily="34" charset="0"/>
              </a:rPr>
              <a:t>,</a:t>
            </a:r>
            <a:r>
              <a:rPr lang="ja-JP" altLang="en-US" sz="1400" dirty="0">
                <a:solidFill>
                  <a:schemeClr val="tx1">
                    <a:lumMod val="75000"/>
                    <a:lumOff val="25000"/>
                  </a:schemeClr>
                </a:solidFill>
                <a:latin typeface="Arial" panose="020B0604020202020204" pitchFamily="34" charset="0"/>
                <a:cs typeface="Arial" panose="020B0604020202020204" pitchFamily="34" charset="0"/>
              </a:rPr>
              <a:t>工業デザインのためのフリーハンドスケッチを用いたインタラクティブモデリング</a:t>
            </a:r>
            <a:r>
              <a:rPr lang="en-US" altLang="ja-JP" sz="1400" dirty="0">
                <a:solidFill>
                  <a:schemeClr val="tx1">
                    <a:lumMod val="75000"/>
                    <a:lumOff val="25000"/>
                  </a:schemeClr>
                </a:solidFill>
                <a:latin typeface="Arial" panose="020B0604020202020204" pitchFamily="34" charset="0"/>
                <a:cs typeface="Arial" panose="020B0604020202020204" pitchFamily="34" charset="0"/>
              </a:rPr>
              <a:t>,</a:t>
            </a:r>
            <a:r>
              <a:rPr lang="ja-JP" altLang="en-US" sz="1400" dirty="0">
                <a:solidFill>
                  <a:schemeClr val="tx1">
                    <a:lumMod val="75000"/>
                    <a:lumOff val="25000"/>
                  </a:schemeClr>
                </a:solidFill>
                <a:latin typeface="Arial" panose="020B0604020202020204" pitchFamily="34" charset="0"/>
                <a:cs typeface="Arial" panose="020B0604020202020204" pitchFamily="34" charset="0"/>
              </a:rPr>
              <a:t>日本設計工学会</a:t>
            </a:r>
            <a:r>
              <a:rPr lang="en-US" altLang="ja-JP" sz="1400" dirty="0">
                <a:solidFill>
                  <a:schemeClr val="tx1">
                    <a:lumMod val="75000"/>
                    <a:lumOff val="25000"/>
                  </a:schemeClr>
                </a:solidFill>
                <a:latin typeface="Arial" panose="020B0604020202020204" pitchFamily="34" charset="0"/>
                <a:cs typeface="Arial" panose="020B0604020202020204" pitchFamily="34" charset="0"/>
              </a:rPr>
              <a:t>,</a:t>
            </a:r>
            <a:r>
              <a:rPr lang="ja-JP" altLang="en-US" sz="1400" dirty="0">
                <a:solidFill>
                  <a:schemeClr val="tx1">
                    <a:lumMod val="75000"/>
                    <a:lumOff val="25000"/>
                  </a:schemeClr>
                </a:solidFill>
                <a:latin typeface="Arial" panose="020B0604020202020204" pitchFamily="34" charset="0"/>
                <a:cs typeface="Arial" panose="020B0604020202020204" pitchFamily="34" charset="0"/>
              </a:rPr>
              <a:t>設計工学</a:t>
            </a:r>
            <a:r>
              <a:rPr lang="en-US" altLang="ja-JP" sz="1400" dirty="0">
                <a:solidFill>
                  <a:schemeClr val="tx1">
                    <a:lumMod val="75000"/>
                    <a:lumOff val="25000"/>
                  </a:schemeClr>
                </a:solidFill>
                <a:latin typeface="Arial" panose="020B0604020202020204" pitchFamily="34" charset="0"/>
                <a:cs typeface="Arial" panose="020B0604020202020204" pitchFamily="34" charset="0"/>
              </a:rPr>
              <a:t>,Vol.41, No.1 , pp.11-21, 2005.12</a:t>
            </a:r>
          </a:p>
          <a:p>
            <a:r>
              <a:rPr lang="en-US" altLang="ja-JP" sz="1400" b="1" dirty="0">
                <a:solidFill>
                  <a:srgbClr val="FF0000"/>
                </a:solidFill>
                <a:latin typeface="Arial" panose="020B0604020202020204" pitchFamily="34" charset="0"/>
                <a:cs typeface="Arial" panose="020B0604020202020204" pitchFamily="34" charset="0"/>
              </a:rPr>
              <a:t>2008 </a:t>
            </a:r>
            <a:r>
              <a:rPr lang="en-US" altLang="ja-JP" sz="1400" dirty="0">
                <a:solidFill>
                  <a:schemeClr val="tx1">
                    <a:lumMod val="75000"/>
                    <a:lumOff val="25000"/>
                  </a:schemeClr>
                </a:solidFill>
                <a:latin typeface="Arial" panose="020B0604020202020204" pitchFamily="34" charset="0"/>
                <a:cs typeface="Arial" panose="020B0604020202020204" pitchFamily="34" charset="0"/>
              </a:rPr>
              <a:t> </a:t>
            </a:r>
            <a:r>
              <a:rPr lang="en-US" altLang="ja-JP" sz="1400" b="1" dirty="0">
                <a:solidFill>
                  <a:schemeClr val="tx1">
                    <a:lumMod val="75000"/>
                    <a:lumOff val="25000"/>
                  </a:schemeClr>
                </a:solidFill>
                <a:latin typeface="Arial" panose="020B0604020202020204" pitchFamily="34" charset="0"/>
                <a:cs typeface="Arial" panose="020B0604020202020204" pitchFamily="34" charset="0"/>
              </a:rPr>
              <a:t>KONDO</a:t>
            </a:r>
            <a:r>
              <a:rPr lang="ja-JP" altLang="en-US" sz="1400" b="1" dirty="0">
                <a:solidFill>
                  <a:schemeClr val="tx1">
                    <a:lumMod val="75000"/>
                    <a:lumOff val="25000"/>
                  </a:schemeClr>
                </a:solidFill>
                <a:latin typeface="Arial" panose="020B0604020202020204" pitchFamily="34" charset="0"/>
                <a:cs typeface="Arial" panose="020B0604020202020204" pitchFamily="34" charset="0"/>
              </a:rPr>
              <a:t> </a:t>
            </a:r>
            <a:r>
              <a:rPr lang="en-US" altLang="ja-JP" sz="1400" b="1" dirty="0">
                <a:solidFill>
                  <a:schemeClr val="tx1">
                    <a:lumMod val="75000"/>
                    <a:lumOff val="25000"/>
                  </a:schemeClr>
                </a:solidFill>
                <a:latin typeface="Arial" panose="020B0604020202020204" pitchFamily="34" charset="0"/>
                <a:cs typeface="Arial" panose="020B0604020202020204" pitchFamily="34" charset="0"/>
              </a:rPr>
              <a:t>Kunio</a:t>
            </a:r>
            <a:r>
              <a:rPr lang="en-US" altLang="ja-JP" sz="1400" dirty="0">
                <a:solidFill>
                  <a:schemeClr val="tx1">
                    <a:lumMod val="75000"/>
                    <a:lumOff val="25000"/>
                  </a:schemeClr>
                </a:solidFill>
                <a:latin typeface="Arial" panose="020B0604020202020204" pitchFamily="34" charset="0"/>
                <a:cs typeface="Arial" panose="020B0604020202020204" pitchFamily="34" charset="0"/>
              </a:rPr>
              <a:t>,</a:t>
            </a:r>
            <a:r>
              <a:rPr lang="ja-JP" altLang="en-US" sz="1400" dirty="0">
                <a:solidFill>
                  <a:schemeClr val="tx1">
                    <a:lumMod val="75000"/>
                    <a:lumOff val="25000"/>
                  </a:schemeClr>
                </a:solidFill>
                <a:latin typeface="Arial" panose="020B0604020202020204" pitchFamily="34" charset="0"/>
                <a:cs typeface="Arial" panose="020B0604020202020204" pitchFamily="34" charset="0"/>
              </a:rPr>
              <a:t>　</a:t>
            </a:r>
            <a:r>
              <a:rPr lang="en-US" altLang="ja-JP" sz="1400" dirty="0">
                <a:solidFill>
                  <a:schemeClr val="tx1">
                    <a:lumMod val="75000"/>
                    <a:lumOff val="25000"/>
                  </a:schemeClr>
                </a:solidFill>
                <a:latin typeface="Arial" panose="020B0604020202020204" pitchFamily="34" charset="0"/>
                <a:cs typeface="Arial" panose="020B0604020202020204" pitchFamily="34" charset="0"/>
              </a:rPr>
              <a:t>Interactive Geometric Modeling using Freehand Sketches, International Society for Geometry and Graphics, 2008.8</a:t>
            </a:r>
            <a:r>
              <a:rPr lang="ja-JP" altLang="en-US" sz="1400" dirty="0">
                <a:solidFill>
                  <a:schemeClr val="tx1">
                    <a:lumMod val="75000"/>
                    <a:lumOff val="25000"/>
                  </a:schemeClr>
                </a:solidFill>
                <a:latin typeface="Arial" panose="020B0604020202020204" pitchFamily="34" charset="0"/>
                <a:cs typeface="Arial" panose="020B0604020202020204" pitchFamily="34" charset="0"/>
              </a:rPr>
              <a:t>　（</a:t>
            </a:r>
            <a:r>
              <a:rPr lang="en-US" altLang="ja-JP" sz="1400" dirty="0">
                <a:solidFill>
                  <a:schemeClr val="tx1">
                    <a:lumMod val="75000"/>
                    <a:lumOff val="25000"/>
                  </a:schemeClr>
                </a:solidFill>
                <a:latin typeface="Arial" panose="020B0604020202020204" pitchFamily="34" charset="0"/>
                <a:cs typeface="Arial" panose="020B0604020202020204" pitchFamily="34" charset="0"/>
              </a:rPr>
              <a:t>Invited talk</a:t>
            </a:r>
            <a:r>
              <a:rPr lang="ja-JP" altLang="en-US" sz="1400" dirty="0">
                <a:solidFill>
                  <a:schemeClr val="tx1">
                    <a:lumMod val="75000"/>
                    <a:lumOff val="25000"/>
                  </a:schemeClr>
                </a:solidFill>
                <a:latin typeface="Arial" panose="020B0604020202020204" pitchFamily="34" charset="0"/>
                <a:cs typeface="Arial" panose="020B0604020202020204" pitchFamily="34" charset="0"/>
              </a:rPr>
              <a:t>）</a:t>
            </a:r>
          </a:p>
          <a:p>
            <a:r>
              <a:rPr lang="en-US" altLang="ja-JP" sz="1400" b="1" dirty="0">
                <a:solidFill>
                  <a:srgbClr val="FF0000"/>
                </a:solidFill>
                <a:latin typeface="Arial" panose="020B0604020202020204" pitchFamily="34" charset="0"/>
                <a:cs typeface="Arial" panose="020B0604020202020204" pitchFamily="34" charset="0"/>
              </a:rPr>
              <a:t>2010</a:t>
            </a:r>
            <a:r>
              <a:rPr lang="en-US" altLang="ja-JP" sz="1400" dirty="0">
                <a:solidFill>
                  <a:schemeClr val="tx1">
                    <a:lumMod val="75000"/>
                    <a:lumOff val="25000"/>
                  </a:schemeClr>
                </a:solidFill>
                <a:latin typeface="Arial" panose="020B0604020202020204" pitchFamily="34" charset="0"/>
                <a:cs typeface="Arial" panose="020B0604020202020204" pitchFamily="34" charset="0"/>
              </a:rPr>
              <a:t>  </a:t>
            </a:r>
            <a:r>
              <a:rPr lang="en-US" altLang="ja-JP" sz="1400" b="1" dirty="0">
                <a:solidFill>
                  <a:schemeClr val="tx1">
                    <a:lumMod val="75000"/>
                    <a:lumOff val="25000"/>
                  </a:schemeClr>
                </a:solidFill>
                <a:latin typeface="Arial" panose="020B0604020202020204" pitchFamily="34" charset="0"/>
                <a:cs typeface="Arial" panose="020B0604020202020204" pitchFamily="34" charset="0"/>
              </a:rPr>
              <a:t>KONDO Kunio</a:t>
            </a:r>
            <a:r>
              <a:rPr lang="en-US" altLang="ja-JP" sz="1400" dirty="0">
                <a:solidFill>
                  <a:schemeClr val="tx1">
                    <a:lumMod val="75000"/>
                    <a:lumOff val="25000"/>
                  </a:schemeClr>
                </a:solidFill>
                <a:latin typeface="Arial" panose="020B0604020202020204" pitchFamily="34" charset="0"/>
                <a:cs typeface="Arial" panose="020B0604020202020204" pitchFamily="34" charset="0"/>
              </a:rPr>
              <a:t>,</a:t>
            </a:r>
            <a:r>
              <a:rPr lang="ja-JP" altLang="en-US" sz="1400" dirty="0">
                <a:solidFill>
                  <a:schemeClr val="tx1">
                    <a:lumMod val="75000"/>
                    <a:lumOff val="25000"/>
                  </a:schemeClr>
                </a:solidFill>
                <a:latin typeface="Arial" panose="020B0604020202020204" pitchFamily="34" charset="0"/>
                <a:cs typeface="Arial" panose="020B0604020202020204" pitchFamily="34" charset="0"/>
              </a:rPr>
              <a:t>　</a:t>
            </a:r>
            <a:r>
              <a:rPr lang="en-US" altLang="ja-JP" sz="1400" dirty="0">
                <a:solidFill>
                  <a:schemeClr val="tx1">
                    <a:lumMod val="75000"/>
                    <a:lumOff val="25000"/>
                  </a:schemeClr>
                </a:solidFill>
                <a:latin typeface="Arial" panose="020B0604020202020204" pitchFamily="34" charset="0"/>
                <a:cs typeface="Arial" panose="020B0604020202020204" pitchFamily="34" charset="0"/>
              </a:rPr>
              <a:t>Interactive Geometric Modeling Using Freehand Sketches ,International Journal of Geometry and Graphics,</a:t>
            </a:r>
            <a:r>
              <a:rPr lang="ja-JP" altLang="en-US" sz="1400" dirty="0">
                <a:solidFill>
                  <a:schemeClr val="tx1">
                    <a:lumMod val="75000"/>
                    <a:lumOff val="25000"/>
                  </a:schemeClr>
                </a:solidFill>
                <a:latin typeface="Arial" panose="020B0604020202020204" pitchFamily="34" charset="0"/>
                <a:cs typeface="Arial" panose="020B0604020202020204" pitchFamily="34" charset="0"/>
              </a:rPr>
              <a:t>　</a:t>
            </a:r>
            <a:r>
              <a:rPr lang="en-US" altLang="ja-JP" sz="1400" dirty="0">
                <a:solidFill>
                  <a:schemeClr val="tx1">
                    <a:lumMod val="75000"/>
                    <a:lumOff val="25000"/>
                  </a:schemeClr>
                </a:solidFill>
                <a:latin typeface="Arial" panose="020B0604020202020204" pitchFamily="34" charset="0"/>
                <a:cs typeface="Arial" panose="020B0604020202020204" pitchFamily="34" charset="0"/>
              </a:rPr>
              <a:t>International Society of Geometry and Graphics,Vol.13, No.2, pp.195-207 ,2010</a:t>
            </a:r>
          </a:p>
          <a:p>
            <a:r>
              <a:rPr lang="en-US" altLang="ja-JP" sz="1400" b="1" dirty="0">
                <a:solidFill>
                  <a:srgbClr val="FF0000"/>
                </a:solidFill>
                <a:latin typeface="Arial" panose="020B0604020202020204" pitchFamily="34" charset="0"/>
                <a:cs typeface="Arial" panose="020B0604020202020204" pitchFamily="34" charset="0"/>
              </a:rPr>
              <a:t>2013</a:t>
            </a:r>
            <a:r>
              <a:rPr lang="en-US" altLang="ja-JP" sz="1400" dirty="0">
                <a:solidFill>
                  <a:schemeClr val="tx1">
                    <a:lumMod val="75000"/>
                    <a:lumOff val="25000"/>
                  </a:schemeClr>
                </a:solidFill>
                <a:latin typeface="Arial" panose="020B0604020202020204" pitchFamily="34" charset="0"/>
                <a:cs typeface="Arial" panose="020B0604020202020204" pitchFamily="34" charset="0"/>
              </a:rPr>
              <a:t>  </a:t>
            </a:r>
            <a:r>
              <a:rPr lang="en-US" altLang="ja-JP" sz="1400" b="1" dirty="0">
                <a:solidFill>
                  <a:schemeClr val="tx1">
                    <a:lumMod val="75000"/>
                    <a:lumOff val="25000"/>
                  </a:schemeClr>
                </a:solidFill>
                <a:latin typeface="Arial" panose="020B0604020202020204" pitchFamily="34" charset="0"/>
                <a:cs typeface="Arial" panose="020B0604020202020204" pitchFamily="34" charset="0"/>
              </a:rPr>
              <a:t>Kunio KONDO</a:t>
            </a:r>
            <a:r>
              <a:rPr lang="en-US" altLang="ja-JP" sz="1400" dirty="0">
                <a:solidFill>
                  <a:schemeClr val="tx1">
                    <a:lumMod val="75000"/>
                    <a:lumOff val="25000"/>
                  </a:schemeClr>
                </a:solidFill>
                <a:latin typeface="Arial" panose="020B0604020202020204" pitchFamily="34" charset="0"/>
                <a:cs typeface="Arial" panose="020B0604020202020204" pitchFamily="34" charset="0"/>
              </a:rPr>
              <a:t>, INTERACTIVE SKETCH INTERPRETER FOR GEOMETRIC MODELING, The visual language of technique, between science and art: heritage and expectations in research and teaching ( </a:t>
            </a:r>
            <a:r>
              <a:rPr lang="en-US" altLang="ja-JP" sz="1400" dirty="0" err="1">
                <a:solidFill>
                  <a:schemeClr val="tx1">
                    <a:lumMod val="75000"/>
                    <a:lumOff val="25000"/>
                  </a:schemeClr>
                </a:solidFill>
                <a:latin typeface="Arial" panose="020B0604020202020204" pitchFamily="34" charset="0"/>
                <a:cs typeface="Arial" panose="020B0604020202020204" pitchFamily="34" charset="0"/>
              </a:rPr>
              <a:t>Politecnico</a:t>
            </a:r>
            <a:r>
              <a:rPr lang="en-US" altLang="ja-JP" sz="1400" dirty="0">
                <a:solidFill>
                  <a:schemeClr val="tx1">
                    <a:lumMod val="75000"/>
                    <a:lumOff val="25000"/>
                  </a:schemeClr>
                </a:solidFill>
                <a:latin typeface="Arial" panose="020B0604020202020204" pitchFamily="34" charset="0"/>
                <a:cs typeface="Arial" panose="020B0604020202020204" pitchFamily="34" charset="0"/>
              </a:rPr>
              <a:t> di Milano, Italy),2013.6</a:t>
            </a:r>
          </a:p>
          <a:p>
            <a:r>
              <a:rPr lang="en-US" altLang="ja-JP" sz="1400" b="1" dirty="0">
                <a:solidFill>
                  <a:srgbClr val="FF0000"/>
                </a:solidFill>
                <a:latin typeface="Arial" panose="020B0604020202020204" pitchFamily="34" charset="0"/>
                <a:cs typeface="Arial" panose="020B0604020202020204" pitchFamily="34" charset="0"/>
              </a:rPr>
              <a:t>2015</a:t>
            </a:r>
            <a:r>
              <a:rPr lang="en-US" altLang="ja-JP" sz="1400" dirty="0">
                <a:solidFill>
                  <a:schemeClr val="tx1">
                    <a:lumMod val="75000"/>
                    <a:lumOff val="25000"/>
                  </a:schemeClr>
                </a:solidFill>
                <a:latin typeface="Arial" panose="020B0604020202020204" pitchFamily="34" charset="0"/>
                <a:cs typeface="Arial" panose="020B0604020202020204" pitchFamily="34" charset="0"/>
              </a:rPr>
              <a:t> </a:t>
            </a:r>
            <a:r>
              <a:rPr lang="en-US" altLang="ja-JP" sz="1400" dirty="0" err="1">
                <a:solidFill>
                  <a:schemeClr val="tx1">
                    <a:lumMod val="75000"/>
                    <a:lumOff val="25000"/>
                  </a:schemeClr>
                </a:solidFill>
                <a:latin typeface="Arial" panose="020B0604020202020204" pitchFamily="34" charset="0"/>
                <a:cs typeface="Arial" panose="020B0604020202020204" pitchFamily="34" charset="0"/>
              </a:rPr>
              <a:t>Cocchiarella</a:t>
            </a:r>
            <a:r>
              <a:rPr lang="en-US" altLang="ja-JP" sz="1400" dirty="0">
                <a:solidFill>
                  <a:schemeClr val="tx1">
                    <a:lumMod val="75000"/>
                    <a:lumOff val="25000"/>
                  </a:schemeClr>
                </a:solidFill>
                <a:latin typeface="Arial" panose="020B0604020202020204" pitchFamily="34" charset="0"/>
                <a:cs typeface="Arial" panose="020B0604020202020204" pitchFamily="34" charset="0"/>
              </a:rPr>
              <a:t>, Luigi (Ed.), </a:t>
            </a:r>
            <a:r>
              <a:rPr lang="ja-JP" altLang="en-US" sz="1400" dirty="0">
                <a:solidFill>
                  <a:schemeClr val="tx1">
                    <a:lumMod val="75000"/>
                    <a:lumOff val="25000"/>
                  </a:schemeClr>
                </a:solidFill>
                <a:latin typeface="Arial" panose="020B0604020202020204" pitchFamily="34" charset="0"/>
                <a:cs typeface="Arial" panose="020B0604020202020204" pitchFamily="34" charset="0"/>
              </a:rPr>
              <a:t>　</a:t>
            </a:r>
            <a:r>
              <a:rPr lang="en-US" altLang="ja-JP" sz="1400" b="1" dirty="0">
                <a:solidFill>
                  <a:schemeClr val="tx1">
                    <a:lumMod val="75000"/>
                    <a:lumOff val="25000"/>
                  </a:schemeClr>
                </a:solidFill>
                <a:latin typeface="Arial" panose="020B0604020202020204" pitchFamily="34" charset="0"/>
                <a:cs typeface="Arial" panose="020B0604020202020204" pitchFamily="34" charset="0"/>
              </a:rPr>
              <a:t>Kunio Kondo, </a:t>
            </a:r>
            <a:r>
              <a:rPr lang="en-US" altLang="ja-JP" sz="1400" b="1" dirty="0" err="1">
                <a:solidFill>
                  <a:schemeClr val="tx1">
                    <a:lumMod val="75000"/>
                    <a:lumOff val="25000"/>
                  </a:schemeClr>
                </a:solidFill>
                <a:latin typeface="Arial" panose="020B0604020202020204" pitchFamily="34" charset="0"/>
                <a:cs typeface="Arial" panose="020B0604020202020204" pitchFamily="34" charset="0"/>
              </a:rPr>
              <a:t>Taichi</a:t>
            </a:r>
            <a:r>
              <a:rPr lang="en-US" altLang="ja-JP" sz="1400" b="1" dirty="0">
                <a:solidFill>
                  <a:schemeClr val="tx1">
                    <a:lumMod val="75000"/>
                    <a:lumOff val="25000"/>
                  </a:schemeClr>
                </a:solidFill>
                <a:latin typeface="Arial" panose="020B0604020202020204" pitchFamily="34" charset="0"/>
                <a:cs typeface="Arial" panose="020B0604020202020204" pitchFamily="34" charset="0"/>
              </a:rPr>
              <a:t> Watanabe</a:t>
            </a:r>
            <a:r>
              <a:rPr lang="en-US" altLang="ja-JP" sz="1400" dirty="0">
                <a:solidFill>
                  <a:schemeClr val="tx1">
                    <a:lumMod val="75000"/>
                    <a:lumOff val="25000"/>
                  </a:schemeClr>
                </a:solidFill>
                <a:latin typeface="Arial" panose="020B0604020202020204" pitchFamily="34" charset="0"/>
                <a:cs typeface="Arial" panose="020B0604020202020204" pitchFamily="34" charset="0"/>
              </a:rPr>
              <a:t>, </a:t>
            </a:r>
            <a:r>
              <a:rPr lang="ja-JP" altLang="en-US" sz="1400" dirty="0">
                <a:solidFill>
                  <a:schemeClr val="tx1">
                    <a:lumMod val="75000"/>
                    <a:lumOff val="25000"/>
                  </a:schemeClr>
                </a:solidFill>
                <a:latin typeface="Arial" panose="020B0604020202020204" pitchFamily="34" charset="0"/>
                <a:cs typeface="Arial" panose="020B0604020202020204" pitchFamily="34" charset="0"/>
              </a:rPr>
              <a:t>　</a:t>
            </a:r>
            <a:r>
              <a:rPr lang="en-US" altLang="ja-JP" sz="1400" dirty="0">
                <a:solidFill>
                  <a:schemeClr val="tx1">
                    <a:lumMod val="75000"/>
                    <a:lumOff val="25000"/>
                  </a:schemeClr>
                </a:solidFill>
                <a:latin typeface="Arial" panose="020B0604020202020204" pitchFamily="34" charset="0"/>
                <a:cs typeface="Arial" panose="020B0604020202020204" pitchFamily="34" charset="0"/>
              </a:rPr>
              <a:t>Interactive Sketch Interpreter for Geometric Modeling, The Visual Language of Technique, Volume 2, Heritage and Expectations in Research, Springer-Verlag, 2015.1</a:t>
            </a:r>
            <a:endParaRPr lang="ja-JP" altLang="en-US" sz="14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4" name="スライド番号プレースホルダー 3">
            <a:extLst>
              <a:ext uri="{FF2B5EF4-FFF2-40B4-BE49-F238E27FC236}">
                <a16:creationId xmlns:a16="http://schemas.microsoft.com/office/drawing/2014/main" id="{546BB3A6-1187-48D4-A1FE-91F4830AF702}"/>
              </a:ext>
            </a:extLst>
          </p:cNvPr>
          <p:cNvSpPr>
            <a:spLocks noGrp="1"/>
          </p:cNvSpPr>
          <p:nvPr>
            <p:ph type="sldNum" sz="quarter" idx="12"/>
          </p:nvPr>
        </p:nvSpPr>
        <p:spPr/>
        <p:txBody>
          <a:bodyPr/>
          <a:lstStyle/>
          <a:p>
            <a:fld id="{011825E6-0B3D-4B55-894C-2300E3F058C0}" type="slidenum">
              <a:rPr kumimoji="1" lang="ja-JP" altLang="en-US" smtClean="0"/>
              <a:t>55</a:t>
            </a:fld>
            <a:endParaRPr kumimoji="1" lang="ja-JP" altLang="en-US"/>
          </a:p>
        </p:txBody>
      </p:sp>
      <p:pic>
        <p:nvPicPr>
          <p:cNvPr id="6" name="図 5">
            <a:extLst>
              <a:ext uri="{FF2B5EF4-FFF2-40B4-BE49-F238E27FC236}">
                <a16:creationId xmlns:a16="http://schemas.microsoft.com/office/drawing/2014/main" id="{11471AB0-5745-6808-449D-ADA55E5BE369}"/>
              </a:ext>
            </a:extLst>
          </p:cNvPr>
          <p:cNvPicPr>
            <a:picLocks noChangeAspect="1"/>
          </p:cNvPicPr>
          <p:nvPr/>
        </p:nvPicPr>
        <p:blipFill rotWithShape="1">
          <a:blip r:embed="rId3">
            <a:extLst>
              <a:ext uri="{28A0092B-C50C-407E-A947-70E740481C1C}">
                <a14:useLocalDpi xmlns:a14="http://schemas.microsoft.com/office/drawing/2010/main" val="0"/>
              </a:ext>
            </a:extLst>
          </a:blip>
          <a:srcRect l="-1842" r="-268"/>
          <a:stretch/>
        </p:blipFill>
        <p:spPr>
          <a:xfrm>
            <a:off x="11307740" y="238670"/>
            <a:ext cx="726663" cy="556341"/>
          </a:xfrm>
          <a:prstGeom prst="rect">
            <a:avLst/>
          </a:prstGeom>
        </p:spPr>
      </p:pic>
    </p:spTree>
    <p:extLst>
      <p:ext uri="{BB962C8B-B14F-4D97-AF65-F5344CB8AC3E}">
        <p14:creationId xmlns:p14="http://schemas.microsoft.com/office/powerpoint/2010/main" val="4180747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49775" y="318827"/>
            <a:ext cx="10218683" cy="701675"/>
          </a:xfrm>
          <a:solidFill>
            <a:schemeClr val="bg2">
              <a:lumMod val="90000"/>
            </a:schemeClr>
          </a:solidFill>
        </p:spPr>
        <p:txBody>
          <a:bodyPr>
            <a:normAutofit/>
          </a:bodyPr>
          <a:lstStyle/>
          <a:p>
            <a:pPr algn="ctr">
              <a:defRPr>
                <a:uFillTx/>
              </a:defRPr>
            </a:pPr>
            <a:r>
              <a:rPr lang="en-US" altLang="ja-JP" dirty="0">
                <a:uFillTx/>
                <a:latin typeface="ＭＳ Ｐゴシック" panose="020B0600070205080204" pitchFamily="50" charset="-128"/>
                <a:ea typeface="ＭＳ Ｐゴシック" panose="020B0600070205080204" pitchFamily="50" charset="-128"/>
                <a:cs typeface="Arial" panose="020B0604020202020204" pitchFamily="34" charset="0"/>
              </a:rPr>
              <a:t>3</a:t>
            </a:r>
            <a:r>
              <a:rPr lang="ja-JP" altLang="en-US" dirty="0">
                <a:uFillTx/>
                <a:latin typeface="ＭＳ Ｐゴシック" panose="020B0600070205080204" pitchFamily="50" charset="-128"/>
                <a:ea typeface="ＭＳ Ｐゴシック" panose="020B0600070205080204" pitchFamily="50" charset="-128"/>
                <a:cs typeface="Arial" panose="020B0604020202020204" pitchFamily="34" charset="0"/>
              </a:rPr>
              <a:t>．感性情報処理と配色デザイン</a:t>
            </a:r>
            <a:endParaRPr lang="en-US" altLang="ja-JP" dirty="0">
              <a:uFillTx/>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4" name="スライド番号プレースホルダー 3"/>
          <p:cNvSpPr>
            <a:spLocks noGrp="1"/>
          </p:cNvSpPr>
          <p:nvPr>
            <p:ph type="sldNum" sz="quarter" idx="12"/>
          </p:nvPr>
        </p:nvSpPr>
        <p:spPr/>
        <p:txBody>
          <a:bodyPr/>
          <a:lstStyle/>
          <a:p>
            <a:fld id="{011825E6-0B3D-4B55-894C-2300E3F058C0}" type="slidenum">
              <a:rPr kumimoji="1" lang="ja-JP" altLang="en-US" smtClean="0">
                <a:uFillTx/>
              </a:rPr>
              <a:t>56</a:t>
            </a:fld>
            <a:endParaRPr kumimoji="1" lang="ja-JP" altLang="en-US">
              <a:uFillTx/>
            </a:endParaRPr>
          </a:p>
        </p:txBody>
      </p:sp>
      <p:sp>
        <p:nvSpPr>
          <p:cNvPr id="8" name="テキスト ボックス 1">
            <a:extLst>
              <a:ext uri="{FF2B5EF4-FFF2-40B4-BE49-F238E27FC236}">
                <a16:creationId xmlns:a16="http://schemas.microsoft.com/office/drawing/2014/main" id="{CD38F617-0BDE-40FA-9401-50A68D8FB4CD}"/>
              </a:ext>
            </a:extLst>
          </p:cNvPr>
          <p:cNvSpPr txBox="1">
            <a:spLocks noChangeArrowheads="1"/>
          </p:cNvSpPr>
          <p:nvPr/>
        </p:nvSpPr>
        <p:spPr bwMode="auto">
          <a:xfrm>
            <a:off x="1024090" y="1453545"/>
            <a:ext cx="575799" cy="307777"/>
          </a:xfrm>
          <a:prstGeom prst="rect">
            <a:avLst/>
          </a:prstGeom>
          <a:noFill/>
          <a:ln>
            <a:noFill/>
          </a:ln>
        </p:spPr>
        <p:txBody>
          <a:bodyPr wrap="none">
            <a:spAutoFit/>
          </a:bodyPr>
          <a:lstStyle>
            <a:lvl1pPr eaLnBrk="0" hangingPunct="0">
              <a:spcBef>
                <a:spcPct val="20000"/>
              </a:spcBef>
              <a:buChar char="•"/>
              <a:defRPr kumimoji="1" sz="3200">
                <a:solidFill>
                  <a:schemeClr val="tx1"/>
                </a:solidFill>
                <a:uFillTx/>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uFillTx/>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uFillTx/>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uFillTx/>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uFillTx/>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9pPr>
          </a:lstStyle>
          <a:p>
            <a:pPr eaLnBrk="1" hangingPunct="1">
              <a:spcBef>
                <a:spcPct val="0"/>
              </a:spcBef>
              <a:buFontTx/>
              <a:buNone/>
            </a:pPr>
            <a:r>
              <a:rPr lang="en-US" altLang="ja-JP" sz="1400" dirty="0">
                <a:solidFill>
                  <a:srgbClr val="C00000"/>
                </a:solidFill>
                <a:uFillTx/>
                <a:latin typeface="+mj-ea"/>
                <a:ea typeface="+mj-ea"/>
              </a:rPr>
              <a:t>1993</a:t>
            </a:r>
            <a:endParaRPr lang="ja-JP" altLang="en-US" sz="1400" dirty="0">
              <a:uFillTx/>
              <a:latin typeface="+mj-ea"/>
              <a:ea typeface="+mj-ea"/>
            </a:endParaRPr>
          </a:p>
        </p:txBody>
      </p:sp>
      <p:sp>
        <p:nvSpPr>
          <p:cNvPr id="9" name="テキスト ボックス 1">
            <a:extLst>
              <a:ext uri="{FF2B5EF4-FFF2-40B4-BE49-F238E27FC236}">
                <a16:creationId xmlns:a16="http://schemas.microsoft.com/office/drawing/2014/main" id="{EEE3F95F-D6CD-4655-8350-BD0BC5E3DD09}"/>
              </a:ext>
            </a:extLst>
          </p:cNvPr>
          <p:cNvSpPr txBox="1">
            <a:spLocks noChangeArrowheads="1"/>
          </p:cNvSpPr>
          <p:nvPr/>
        </p:nvSpPr>
        <p:spPr bwMode="auto">
          <a:xfrm>
            <a:off x="3648757" y="1268350"/>
            <a:ext cx="575799" cy="307777"/>
          </a:xfrm>
          <a:prstGeom prst="rect">
            <a:avLst/>
          </a:prstGeom>
          <a:noFill/>
          <a:ln>
            <a:noFill/>
          </a:ln>
        </p:spPr>
        <p:txBody>
          <a:bodyPr wrap="none">
            <a:spAutoFit/>
          </a:bodyPr>
          <a:lstStyle>
            <a:lvl1pPr eaLnBrk="0" hangingPunct="0">
              <a:spcBef>
                <a:spcPct val="20000"/>
              </a:spcBef>
              <a:buChar char="•"/>
              <a:defRPr kumimoji="1" sz="3200">
                <a:solidFill>
                  <a:schemeClr val="tx1"/>
                </a:solidFill>
                <a:uFillTx/>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uFillTx/>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uFillTx/>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uFillTx/>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uFillTx/>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9pPr>
          </a:lstStyle>
          <a:p>
            <a:pPr eaLnBrk="1" hangingPunct="1">
              <a:spcBef>
                <a:spcPct val="0"/>
              </a:spcBef>
              <a:buFontTx/>
              <a:buNone/>
            </a:pPr>
            <a:r>
              <a:rPr lang="en-US" altLang="ja-JP" sz="1400" dirty="0">
                <a:solidFill>
                  <a:srgbClr val="C00000"/>
                </a:solidFill>
                <a:uFillTx/>
                <a:latin typeface="+mj-ea"/>
                <a:ea typeface="+mj-ea"/>
              </a:rPr>
              <a:t>1993</a:t>
            </a:r>
            <a:endParaRPr lang="ja-JP" altLang="en-US" sz="1400" dirty="0">
              <a:uFillTx/>
              <a:latin typeface="+mj-ea"/>
              <a:ea typeface="+mj-ea"/>
            </a:endParaRPr>
          </a:p>
        </p:txBody>
      </p:sp>
      <p:pic>
        <p:nvPicPr>
          <p:cNvPr id="6" name="図 5">
            <a:extLst>
              <a:ext uri="{FF2B5EF4-FFF2-40B4-BE49-F238E27FC236}">
                <a16:creationId xmlns:a16="http://schemas.microsoft.com/office/drawing/2014/main" id="{507368AD-4242-4304-BF91-27A978A4B695}"/>
              </a:ext>
            </a:extLst>
          </p:cNvPr>
          <p:cNvPicPr>
            <a:picLocks noChangeAspect="1"/>
          </p:cNvPicPr>
          <p:nvPr/>
        </p:nvPicPr>
        <p:blipFill>
          <a:blip r:embed="rId3"/>
          <a:stretch>
            <a:fillRect/>
          </a:stretch>
        </p:blipFill>
        <p:spPr>
          <a:xfrm>
            <a:off x="3635020" y="1569102"/>
            <a:ext cx="3719677" cy="2178808"/>
          </a:xfrm>
          <a:prstGeom prst="rect">
            <a:avLst/>
          </a:prstGeom>
        </p:spPr>
      </p:pic>
      <p:sp>
        <p:nvSpPr>
          <p:cNvPr id="12" name="テキスト ボックス 1">
            <a:extLst>
              <a:ext uri="{FF2B5EF4-FFF2-40B4-BE49-F238E27FC236}">
                <a16:creationId xmlns:a16="http://schemas.microsoft.com/office/drawing/2014/main" id="{9C0228C0-03FD-4D68-AC51-27F39A83AE01}"/>
              </a:ext>
            </a:extLst>
          </p:cNvPr>
          <p:cNvSpPr txBox="1">
            <a:spLocks noChangeArrowheads="1"/>
          </p:cNvSpPr>
          <p:nvPr/>
        </p:nvSpPr>
        <p:spPr bwMode="auto">
          <a:xfrm>
            <a:off x="665156" y="4003171"/>
            <a:ext cx="575799" cy="307777"/>
          </a:xfrm>
          <a:prstGeom prst="rect">
            <a:avLst/>
          </a:prstGeom>
          <a:noFill/>
          <a:ln>
            <a:noFill/>
          </a:ln>
        </p:spPr>
        <p:txBody>
          <a:bodyPr wrap="none">
            <a:spAutoFit/>
          </a:bodyPr>
          <a:lstStyle>
            <a:lvl1pPr eaLnBrk="0" hangingPunct="0">
              <a:spcBef>
                <a:spcPct val="20000"/>
              </a:spcBef>
              <a:buChar char="•"/>
              <a:defRPr kumimoji="1" sz="3200">
                <a:solidFill>
                  <a:schemeClr val="tx1"/>
                </a:solidFill>
                <a:uFillTx/>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uFillTx/>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uFillTx/>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uFillTx/>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uFillTx/>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9pPr>
          </a:lstStyle>
          <a:p>
            <a:pPr eaLnBrk="1" hangingPunct="1">
              <a:spcBef>
                <a:spcPct val="0"/>
              </a:spcBef>
              <a:buFontTx/>
              <a:buNone/>
            </a:pPr>
            <a:r>
              <a:rPr lang="en-US" altLang="ja-JP" sz="1400" dirty="0">
                <a:solidFill>
                  <a:srgbClr val="C00000"/>
                </a:solidFill>
                <a:uFillTx/>
                <a:latin typeface="+mj-ea"/>
                <a:ea typeface="+mj-ea"/>
              </a:rPr>
              <a:t>1994</a:t>
            </a:r>
            <a:endParaRPr lang="ja-JP" altLang="en-US" sz="1400" dirty="0">
              <a:uFillTx/>
              <a:latin typeface="+mj-ea"/>
              <a:ea typeface="+mj-ea"/>
            </a:endParaRPr>
          </a:p>
        </p:txBody>
      </p:sp>
      <p:pic>
        <p:nvPicPr>
          <p:cNvPr id="7" name="図 6">
            <a:extLst>
              <a:ext uri="{FF2B5EF4-FFF2-40B4-BE49-F238E27FC236}">
                <a16:creationId xmlns:a16="http://schemas.microsoft.com/office/drawing/2014/main" id="{BC6BC6C1-A554-4BBE-BA56-13949A6EBA26}"/>
              </a:ext>
            </a:extLst>
          </p:cNvPr>
          <p:cNvPicPr>
            <a:picLocks noChangeAspect="1"/>
          </p:cNvPicPr>
          <p:nvPr/>
        </p:nvPicPr>
        <p:blipFill>
          <a:blip r:embed="rId4"/>
          <a:stretch>
            <a:fillRect/>
          </a:stretch>
        </p:blipFill>
        <p:spPr>
          <a:xfrm>
            <a:off x="8291690" y="1609549"/>
            <a:ext cx="2489200" cy="2127717"/>
          </a:xfrm>
          <a:prstGeom prst="rect">
            <a:avLst/>
          </a:prstGeom>
        </p:spPr>
      </p:pic>
      <p:sp>
        <p:nvSpPr>
          <p:cNvPr id="13" name="テキスト ボックス 1">
            <a:extLst>
              <a:ext uri="{FF2B5EF4-FFF2-40B4-BE49-F238E27FC236}">
                <a16:creationId xmlns:a16="http://schemas.microsoft.com/office/drawing/2014/main" id="{14EA7C81-14CB-4892-930F-4DDC13D0D437}"/>
              </a:ext>
            </a:extLst>
          </p:cNvPr>
          <p:cNvSpPr txBox="1">
            <a:spLocks noChangeArrowheads="1"/>
          </p:cNvSpPr>
          <p:nvPr/>
        </p:nvSpPr>
        <p:spPr bwMode="auto">
          <a:xfrm>
            <a:off x="7746624" y="1268350"/>
            <a:ext cx="575799" cy="307777"/>
          </a:xfrm>
          <a:prstGeom prst="rect">
            <a:avLst/>
          </a:prstGeom>
          <a:noFill/>
          <a:ln>
            <a:noFill/>
          </a:ln>
        </p:spPr>
        <p:txBody>
          <a:bodyPr wrap="none">
            <a:spAutoFit/>
          </a:bodyPr>
          <a:lstStyle>
            <a:lvl1pPr eaLnBrk="0" hangingPunct="0">
              <a:spcBef>
                <a:spcPct val="20000"/>
              </a:spcBef>
              <a:buChar char="•"/>
              <a:defRPr kumimoji="1" sz="3200">
                <a:solidFill>
                  <a:schemeClr val="tx1"/>
                </a:solidFill>
                <a:uFillTx/>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uFillTx/>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uFillTx/>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uFillTx/>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uFillTx/>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9pPr>
          </a:lstStyle>
          <a:p>
            <a:pPr eaLnBrk="1" hangingPunct="1">
              <a:spcBef>
                <a:spcPct val="0"/>
              </a:spcBef>
              <a:buFontTx/>
              <a:buNone/>
            </a:pPr>
            <a:r>
              <a:rPr lang="en-US" altLang="ja-JP" sz="1400" dirty="0">
                <a:solidFill>
                  <a:srgbClr val="C00000"/>
                </a:solidFill>
                <a:uFillTx/>
                <a:latin typeface="+mj-ea"/>
                <a:ea typeface="+mj-ea"/>
              </a:rPr>
              <a:t>2000</a:t>
            </a:r>
            <a:endParaRPr lang="ja-JP" altLang="en-US" sz="1400" dirty="0">
              <a:uFillTx/>
              <a:latin typeface="+mj-ea"/>
              <a:ea typeface="+mj-ea"/>
            </a:endParaRPr>
          </a:p>
        </p:txBody>
      </p:sp>
      <p:pic>
        <p:nvPicPr>
          <p:cNvPr id="14" name="Picture 3">
            <a:extLst>
              <a:ext uri="{FF2B5EF4-FFF2-40B4-BE49-F238E27FC236}">
                <a16:creationId xmlns:a16="http://schemas.microsoft.com/office/drawing/2014/main" id="{B2B45E42-3470-4DCF-B07C-9E02B610BBF3}"/>
              </a:ext>
            </a:extLst>
          </p:cNvPr>
          <p:cNvPicPr>
            <a:picLocks noChangeAspect="1" noChangeArrowheads="1"/>
          </p:cNvPicPr>
          <p:nvPr/>
        </p:nvPicPr>
        <p:blipFill>
          <a:blip r:embed="rId5"/>
          <a:srcRect/>
          <a:stretch>
            <a:fillRect/>
          </a:stretch>
        </p:blipFill>
        <p:spPr bwMode="auto">
          <a:xfrm>
            <a:off x="677080" y="4591836"/>
            <a:ext cx="2562831" cy="1950773"/>
          </a:xfrm>
          <a:prstGeom prst="rect">
            <a:avLst/>
          </a:prstGeom>
          <a:noFill/>
          <a:ln>
            <a:solidFill>
              <a:schemeClr val="bg1">
                <a:lumMod val="65000"/>
              </a:schemeClr>
            </a:solidFill>
          </a:ln>
        </p:spPr>
      </p:pic>
      <p:pic>
        <p:nvPicPr>
          <p:cNvPr id="15" name="図 14">
            <a:extLst>
              <a:ext uri="{FF2B5EF4-FFF2-40B4-BE49-F238E27FC236}">
                <a16:creationId xmlns:a16="http://schemas.microsoft.com/office/drawing/2014/main" id="{BD947C96-E65F-4E25-A2FA-12AE87F7A1FA}"/>
              </a:ext>
            </a:extLst>
          </p:cNvPr>
          <p:cNvPicPr>
            <a:picLocks noChangeAspect="1"/>
          </p:cNvPicPr>
          <p:nvPr/>
        </p:nvPicPr>
        <p:blipFill>
          <a:blip r:embed="rId6"/>
          <a:stretch>
            <a:fillRect/>
          </a:stretch>
        </p:blipFill>
        <p:spPr>
          <a:xfrm>
            <a:off x="3582930" y="4086578"/>
            <a:ext cx="1863781" cy="2771422"/>
          </a:xfrm>
          <a:prstGeom prst="rect">
            <a:avLst/>
          </a:prstGeom>
        </p:spPr>
      </p:pic>
      <p:sp>
        <p:nvSpPr>
          <p:cNvPr id="16" name="テキスト ボックス 1">
            <a:extLst>
              <a:ext uri="{FF2B5EF4-FFF2-40B4-BE49-F238E27FC236}">
                <a16:creationId xmlns:a16="http://schemas.microsoft.com/office/drawing/2014/main" id="{F7E3761D-6B03-447C-9484-31440B5F82EF}"/>
              </a:ext>
            </a:extLst>
          </p:cNvPr>
          <p:cNvSpPr txBox="1">
            <a:spLocks noChangeArrowheads="1"/>
          </p:cNvSpPr>
          <p:nvPr/>
        </p:nvSpPr>
        <p:spPr bwMode="auto">
          <a:xfrm>
            <a:off x="3253646" y="3808350"/>
            <a:ext cx="575799" cy="307777"/>
          </a:xfrm>
          <a:prstGeom prst="rect">
            <a:avLst/>
          </a:prstGeom>
          <a:noFill/>
          <a:ln>
            <a:noFill/>
          </a:ln>
        </p:spPr>
        <p:txBody>
          <a:bodyPr wrap="none">
            <a:spAutoFit/>
          </a:bodyPr>
          <a:lstStyle>
            <a:lvl1pPr eaLnBrk="0" hangingPunct="0">
              <a:spcBef>
                <a:spcPct val="20000"/>
              </a:spcBef>
              <a:buChar char="•"/>
              <a:defRPr kumimoji="1" sz="3200">
                <a:solidFill>
                  <a:schemeClr val="tx1"/>
                </a:solidFill>
                <a:uFillTx/>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uFillTx/>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uFillTx/>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uFillTx/>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uFillTx/>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9pPr>
          </a:lstStyle>
          <a:p>
            <a:pPr eaLnBrk="1" hangingPunct="1">
              <a:spcBef>
                <a:spcPct val="0"/>
              </a:spcBef>
              <a:buFontTx/>
              <a:buNone/>
            </a:pPr>
            <a:r>
              <a:rPr lang="en-US" altLang="ja-JP" sz="1400" dirty="0">
                <a:solidFill>
                  <a:srgbClr val="C00000"/>
                </a:solidFill>
                <a:uFillTx/>
                <a:latin typeface="+mj-ea"/>
                <a:ea typeface="+mj-ea"/>
              </a:rPr>
              <a:t>1999</a:t>
            </a:r>
            <a:endParaRPr lang="ja-JP" altLang="en-US" sz="1400" dirty="0">
              <a:uFillTx/>
              <a:latin typeface="+mj-ea"/>
              <a:ea typeface="+mj-ea"/>
            </a:endParaRPr>
          </a:p>
        </p:txBody>
      </p:sp>
      <p:sp>
        <p:nvSpPr>
          <p:cNvPr id="17" name="正方形/長方形 16">
            <a:extLst>
              <a:ext uri="{FF2B5EF4-FFF2-40B4-BE49-F238E27FC236}">
                <a16:creationId xmlns:a16="http://schemas.microsoft.com/office/drawing/2014/main" id="{61E634A1-D1E2-4975-8220-1D7E255AD3CD}"/>
              </a:ext>
            </a:extLst>
          </p:cNvPr>
          <p:cNvSpPr>
            <a:spLocks/>
          </p:cNvSpPr>
          <p:nvPr/>
        </p:nvSpPr>
        <p:spPr>
          <a:xfrm>
            <a:off x="1485702" y="1422767"/>
            <a:ext cx="1786066" cy="369332"/>
          </a:xfrm>
          <a:prstGeom prst="rect">
            <a:avLst/>
          </a:prstGeom>
        </p:spPr>
        <p:txBody>
          <a:bodyPr wrap="none">
            <a:spAutoFit/>
          </a:bodyPr>
          <a:lstStyle/>
          <a:p>
            <a:pPr algn="ctr"/>
            <a:r>
              <a:rPr lang="ja-JP" altLang="en-US" dirty="0">
                <a:solidFill>
                  <a:schemeClr val="tx1">
                    <a:lumMod val="75000"/>
                    <a:lumOff val="25000"/>
                  </a:schemeClr>
                </a:solidFill>
              </a:rPr>
              <a:t>画像の感性検索</a:t>
            </a:r>
            <a:endParaRPr lang="ja-JP" altLang="en-US" dirty="0">
              <a:solidFill>
                <a:schemeClr val="tx1">
                  <a:lumMod val="75000"/>
                  <a:lumOff val="25000"/>
                </a:schemeClr>
              </a:solidFill>
              <a:uFillTx/>
            </a:endParaRPr>
          </a:p>
        </p:txBody>
      </p:sp>
      <p:sp>
        <p:nvSpPr>
          <p:cNvPr id="18" name="正方形/長方形 17">
            <a:extLst>
              <a:ext uri="{FF2B5EF4-FFF2-40B4-BE49-F238E27FC236}">
                <a16:creationId xmlns:a16="http://schemas.microsoft.com/office/drawing/2014/main" id="{8676E590-7FB8-468D-AC37-84BDC7016F31}"/>
              </a:ext>
            </a:extLst>
          </p:cNvPr>
          <p:cNvSpPr>
            <a:spLocks/>
          </p:cNvSpPr>
          <p:nvPr/>
        </p:nvSpPr>
        <p:spPr>
          <a:xfrm>
            <a:off x="4277895" y="1237572"/>
            <a:ext cx="3054041" cy="369332"/>
          </a:xfrm>
          <a:prstGeom prst="rect">
            <a:avLst/>
          </a:prstGeom>
        </p:spPr>
        <p:txBody>
          <a:bodyPr wrap="none">
            <a:spAutoFit/>
          </a:bodyPr>
          <a:lstStyle/>
          <a:p>
            <a:pPr algn="ctr"/>
            <a:r>
              <a:rPr lang="ja-JP" altLang="en-US" dirty="0">
                <a:solidFill>
                  <a:schemeClr val="tx1">
                    <a:lumMod val="75000"/>
                    <a:lumOff val="25000"/>
                  </a:schemeClr>
                </a:solidFill>
                <a:uFillTx/>
              </a:rPr>
              <a:t>画像デザインの統合システム</a:t>
            </a:r>
          </a:p>
        </p:txBody>
      </p:sp>
      <p:sp>
        <p:nvSpPr>
          <p:cNvPr id="19" name="正方形/長方形 18">
            <a:extLst>
              <a:ext uri="{FF2B5EF4-FFF2-40B4-BE49-F238E27FC236}">
                <a16:creationId xmlns:a16="http://schemas.microsoft.com/office/drawing/2014/main" id="{37277A12-77E7-484F-AB8A-31D302C2C8E6}"/>
              </a:ext>
            </a:extLst>
          </p:cNvPr>
          <p:cNvSpPr>
            <a:spLocks/>
          </p:cNvSpPr>
          <p:nvPr/>
        </p:nvSpPr>
        <p:spPr>
          <a:xfrm>
            <a:off x="8159113" y="1237572"/>
            <a:ext cx="3137397" cy="369332"/>
          </a:xfrm>
          <a:prstGeom prst="rect">
            <a:avLst/>
          </a:prstGeom>
        </p:spPr>
        <p:txBody>
          <a:bodyPr wrap="none">
            <a:spAutoFit/>
          </a:bodyPr>
          <a:lstStyle/>
          <a:p>
            <a:pPr algn="ctr"/>
            <a:r>
              <a:rPr lang="ja-JP" altLang="en-US" dirty="0">
                <a:solidFill>
                  <a:schemeClr val="tx1">
                    <a:lumMod val="75000"/>
                    <a:lumOff val="25000"/>
                  </a:schemeClr>
                </a:solidFill>
                <a:uFillTx/>
              </a:rPr>
              <a:t>イメージカラーによる画像検索</a:t>
            </a:r>
          </a:p>
        </p:txBody>
      </p:sp>
      <p:pic>
        <p:nvPicPr>
          <p:cNvPr id="20" name="図 19">
            <a:extLst>
              <a:ext uri="{FF2B5EF4-FFF2-40B4-BE49-F238E27FC236}">
                <a16:creationId xmlns:a16="http://schemas.microsoft.com/office/drawing/2014/main" id="{97E14BC5-AC11-4C3B-9607-0E53461F40D7}"/>
              </a:ext>
            </a:extLst>
          </p:cNvPr>
          <p:cNvPicPr>
            <a:picLocks noChangeAspect="1"/>
          </p:cNvPicPr>
          <p:nvPr/>
        </p:nvPicPr>
        <p:blipFill>
          <a:blip r:embed="rId7"/>
          <a:stretch>
            <a:fillRect/>
          </a:stretch>
        </p:blipFill>
        <p:spPr>
          <a:xfrm>
            <a:off x="8315143" y="4560711"/>
            <a:ext cx="3313275" cy="1859248"/>
          </a:xfrm>
          <a:prstGeom prst="rect">
            <a:avLst/>
          </a:prstGeom>
        </p:spPr>
      </p:pic>
      <p:sp>
        <p:nvSpPr>
          <p:cNvPr id="21" name="正方形/長方形 20">
            <a:extLst>
              <a:ext uri="{FF2B5EF4-FFF2-40B4-BE49-F238E27FC236}">
                <a16:creationId xmlns:a16="http://schemas.microsoft.com/office/drawing/2014/main" id="{3A33EA9C-A4C0-41C6-85E8-3FB696AED445}"/>
              </a:ext>
            </a:extLst>
          </p:cNvPr>
          <p:cNvSpPr>
            <a:spLocks/>
          </p:cNvSpPr>
          <p:nvPr/>
        </p:nvSpPr>
        <p:spPr>
          <a:xfrm>
            <a:off x="9664882" y="4215017"/>
            <a:ext cx="1107996" cy="369332"/>
          </a:xfrm>
          <a:prstGeom prst="rect">
            <a:avLst/>
          </a:prstGeom>
        </p:spPr>
        <p:txBody>
          <a:bodyPr wrap="none">
            <a:spAutoFit/>
          </a:bodyPr>
          <a:lstStyle/>
          <a:p>
            <a:pPr algn="ctr"/>
            <a:r>
              <a:rPr lang="ja-JP" altLang="en-US" dirty="0">
                <a:solidFill>
                  <a:schemeClr val="tx1">
                    <a:lumMod val="75000"/>
                    <a:lumOff val="25000"/>
                  </a:schemeClr>
                </a:solidFill>
                <a:uFillTx/>
              </a:rPr>
              <a:t>調和配色</a:t>
            </a:r>
          </a:p>
        </p:txBody>
      </p:sp>
      <p:sp>
        <p:nvSpPr>
          <p:cNvPr id="22" name="テキスト ボックス 1">
            <a:extLst>
              <a:ext uri="{FF2B5EF4-FFF2-40B4-BE49-F238E27FC236}">
                <a16:creationId xmlns:a16="http://schemas.microsoft.com/office/drawing/2014/main" id="{473B2DF0-4D25-4A4B-AC6B-EF98CFA865E8}"/>
              </a:ext>
            </a:extLst>
          </p:cNvPr>
          <p:cNvSpPr txBox="1">
            <a:spLocks noChangeArrowheads="1"/>
          </p:cNvSpPr>
          <p:nvPr/>
        </p:nvSpPr>
        <p:spPr bwMode="auto">
          <a:xfrm>
            <a:off x="9185958" y="4237673"/>
            <a:ext cx="598241" cy="307777"/>
          </a:xfrm>
          <a:prstGeom prst="rect">
            <a:avLst/>
          </a:prstGeom>
          <a:noFill/>
          <a:ln>
            <a:noFill/>
          </a:ln>
        </p:spPr>
        <p:txBody>
          <a:bodyPr wrap="none">
            <a:spAutoFit/>
          </a:bodyPr>
          <a:lstStyle>
            <a:lvl1pPr eaLnBrk="0" hangingPunct="0">
              <a:spcBef>
                <a:spcPct val="20000"/>
              </a:spcBef>
              <a:buChar char="•"/>
              <a:defRPr kumimoji="1" sz="3200">
                <a:solidFill>
                  <a:schemeClr val="tx1"/>
                </a:solidFill>
                <a:uFillTx/>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uFillTx/>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uFillTx/>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uFillTx/>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uFillTx/>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9pPr>
          </a:lstStyle>
          <a:p>
            <a:pPr eaLnBrk="1" hangingPunct="1">
              <a:spcBef>
                <a:spcPct val="0"/>
              </a:spcBef>
              <a:buFontTx/>
              <a:buNone/>
            </a:pPr>
            <a:r>
              <a:rPr lang="en-US" altLang="ja-JP" sz="1400" dirty="0">
                <a:solidFill>
                  <a:srgbClr val="C00000"/>
                </a:solidFill>
                <a:uFillTx/>
                <a:latin typeface="+mj-ea"/>
                <a:ea typeface="+mj-ea"/>
              </a:rPr>
              <a:t>2003</a:t>
            </a:r>
            <a:endParaRPr lang="ja-JP" altLang="en-US" sz="1400" dirty="0">
              <a:uFillTx/>
              <a:latin typeface="+mj-ea"/>
              <a:ea typeface="+mj-ea"/>
            </a:endParaRPr>
          </a:p>
        </p:txBody>
      </p:sp>
      <p:graphicFrame>
        <p:nvGraphicFramePr>
          <p:cNvPr id="23" name="Object 3">
            <a:extLst>
              <a:ext uri="{FF2B5EF4-FFF2-40B4-BE49-F238E27FC236}">
                <a16:creationId xmlns:a16="http://schemas.microsoft.com/office/drawing/2014/main" id="{E013BF18-8AAE-4452-A3CE-7BDB9E0529A6}"/>
              </a:ext>
            </a:extLst>
          </p:cNvPr>
          <p:cNvGraphicFramePr>
            <a:graphicFrameLocks noGrp="1" noChangeAspect="1"/>
          </p:cNvGraphicFramePr>
          <p:nvPr>
            <p:ph idx="1"/>
          </p:nvPr>
        </p:nvGraphicFramePr>
        <p:xfrm>
          <a:off x="6024482" y="4143022"/>
          <a:ext cx="1709761" cy="2601438"/>
        </p:xfrm>
        <a:graphic>
          <a:graphicData uri="http://schemas.openxmlformats.org/presentationml/2006/ole">
            <mc:AlternateContent xmlns:mc="http://schemas.openxmlformats.org/markup-compatibility/2006">
              <mc:Choice xmlns:v="urn:schemas-microsoft-com:vml" Requires="v">
                <p:oleObj name="Image" r:id="rId8" imgW="4029637" imgH="6676190" progId="PSP.Image">
                  <p:embed/>
                </p:oleObj>
              </mc:Choice>
              <mc:Fallback>
                <p:oleObj name="Image" r:id="rId8" imgW="4029637" imgH="6676190" progId="PSP.Image">
                  <p:embed/>
                  <p:pic>
                    <p:nvPicPr>
                      <p:cNvPr id="23" name="Object 3">
                        <a:extLst>
                          <a:ext uri="{FF2B5EF4-FFF2-40B4-BE49-F238E27FC236}">
                            <a16:creationId xmlns:a16="http://schemas.microsoft.com/office/drawing/2014/main" id="{E013BF18-8AAE-4452-A3CE-7BDB9E0529A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24482" y="4143022"/>
                        <a:ext cx="1709761" cy="2601438"/>
                      </a:xfrm>
                      <a:prstGeom prst="rect">
                        <a:avLst/>
                      </a:prstGeom>
                      <a:noFill/>
                      <a:ln>
                        <a:noFill/>
                      </a:ln>
                    </p:spPr>
                  </p:pic>
                </p:oleObj>
              </mc:Fallback>
            </mc:AlternateContent>
          </a:graphicData>
        </a:graphic>
      </p:graphicFrame>
      <p:sp>
        <p:nvSpPr>
          <p:cNvPr id="24" name="正方形/長方形 23">
            <a:extLst>
              <a:ext uri="{FF2B5EF4-FFF2-40B4-BE49-F238E27FC236}">
                <a16:creationId xmlns:a16="http://schemas.microsoft.com/office/drawing/2014/main" id="{AFCC5F42-A3FD-4ED8-A322-C631E22A7D1A}"/>
              </a:ext>
            </a:extLst>
          </p:cNvPr>
          <p:cNvSpPr>
            <a:spLocks/>
          </p:cNvSpPr>
          <p:nvPr/>
        </p:nvSpPr>
        <p:spPr>
          <a:xfrm>
            <a:off x="626845" y="4269666"/>
            <a:ext cx="2717411" cy="369332"/>
          </a:xfrm>
          <a:prstGeom prst="rect">
            <a:avLst/>
          </a:prstGeom>
        </p:spPr>
        <p:txBody>
          <a:bodyPr wrap="none">
            <a:spAutoFit/>
          </a:bodyPr>
          <a:lstStyle/>
          <a:p>
            <a:pPr algn="ctr"/>
            <a:r>
              <a:rPr lang="ja-JP" altLang="en-US" dirty="0">
                <a:solidFill>
                  <a:schemeClr val="tx1">
                    <a:lumMod val="75000"/>
                    <a:lumOff val="25000"/>
                  </a:schemeClr>
                </a:solidFill>
              </a:rPr>
              <a:t>イメージカラーと感性検索</a:t>
            </a:r>
            <a:endParaRPr lang="ja-JP" altLang="en-US" dirty="0">
              <a:solidFill>
                <a:schemeClr val="tx1">
                  <a:lumMod val="75000"/>
                  <a:lumOff val="25000"/>
                </a:schemeClr>
              </a:solidFill>
              <a:uFillTx/>
            </a:endParaRPr>
          </a:p>
        </p:txBody>
      </p:sp>
      <p:sp>
        <p:nvSpPr>
          <p:cNvPr id="25" name="正方形/長方形 24">
            <a:extLst>
              <a:ext uri="{FF2B5EF4-FFF2-40B4-BE49-F238E27FC236}">
                <a16:creationId xmlns:a16="http://schemas.microsoft.com/office/drawing/2014/main" id="{4CF273C3-BB77-4F47-82E8-7F6EA1F422E6}"/>
              </a:ext>
            </a:extLst>
          </p:cNvPr>
          <p:cNvSpPr>
            <a:spLocks/>
          </p:cNvSpPr>
          <p:nvPr/>
        </p:nvSpPr>
        <p:spPr>
          <a:xfrm>
            <a:off x="3711573" y="3777572"/>
            <a:ext cx="2165978" cy="369332"/>
          </a:xfrm>
          <a:prstGeom prst="rect">
            <a:avLst/>
          </a:prstGeom>
        </p:spPr>
        <p:txBody>
          <a:bodyPr wrap="none">
            <a:spAutoFit/>
          </a:bodyPr>
          <a:lstStyle/>
          <a:p>
            <a:pPr algn="ctr"/>
            <a:r>
              <a:rPr lang="ja-JP" altLang="en-US" dirty="0">
                <a:solidFill>
                  <a:schemeClr val="tx1">
                    <a:lumMod val="75000"/>
                    <a:lumOff val="25000"/>
                  </a:schemeClr>
                </a:solidFill>
              </a:rPr>
              <a:t>感性による配色変換</a:t>
            </a:r>
            <a:endParaRPr lang="ja-JP" altLang="en-US" dirty="0">
              <a:solidFill>
                <a:schemeClr val="tx1">
                  <a:lumMod val="75000"/>
                  <a:lumOff val="25000"/>
                </a:schemeClr>
              </a:solidFill>
              <a:uFillTx/>
            </a:endParaRPr>
          </a:p>
        </p:txBody>
      </p:sp>
      <p:sp>
        <p:nvSpPr>
          <p:cNvPr id="26" name="テキスト ボックス 1">
            <a:extLst>
              <a:ext uri="{FF2B5EF4-FFF2-40B4-BE49-F238E27FC236}">
                <a16:creationId xmlns:a16="http://schemas.microsoft.com/office/drawing/2014/main" id="{E7202308-BE9D-4004-B557-361A2B635848}"/>
              </a:ext>
            </a:extLst>
          </p:cNvPr>
          <p:cNvSpPr txBox="1">
            <a:spLocks noChangeArrowheads="1"/>
          </p:cNvSpPr>
          <p:nvPr/>
        </p:nvSpPr>
        <p:spPr bwMode="auto">
          <a:xfrm>
            <a:off x="5957335" y="3808350"/>
            <a:ext cx="575799" cy="307777"/>
          </a:xfrm>
          <a:prstGeom prst="rect">
            <a:avLst/>
          </a:prstGeom>
          <a:noFill/>
          <a:ln>
            <a:noFill/>
          </a:ln>
        </p:spPr>
        <p:txBody>
          <a:bodyPr wrap="none">
            <a:spAutoFit/>
          </a:bodyPr>
          <a:lstStyle>
            <a:lvl1pPr eaLnBrk="0" hangingPunct="0">
              <a:spcBef>
                <a:spcPct val="20000"/>
              </a:spcBef>
              <a:buChar char="•"/>
              <a:defRPr kumimoji="1" sz="3200">
                <a:solidFill>
                  <a:schemeClr val="tx1"/>
                </a:solidFill>
                <a:uFillTx/>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uFillTx/>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uFillTx/>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uFillTx/>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uFillTx/>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9pPr>
          </a:lstStyle>
          <a:p>
            <a:pPr eaLnBrk="1" hangingPunct="1">
              <a:spcBef>
                <a:spcPct val="0"/>
              </a:spcBef>
              <a:buFontTx/>
              <a:buNone/>
            </a:pPr>
            <a:r>
              <a:rPr lang="en-US" altLang="ja-JP" sz="1400" dirty="0">
                <a:solidFill>
                  <a:srgbClr val="C00000"/>
                </a:solidFill>
                <a:uFillTx/>
                <a:latin typeface="+mj-ea"/>
                <a:ea typeface="+mj-ea"/>
              </a:rPr>
              <a:t>1998</a:t>
            </a:r>
            <a:endParaRPr lang="ja-JP" altLang="en-US" sz="1400" dirty="0">
              <a:uFillTx/>
              <a:latin typeface="+mj-ea"/>
              <a:ea typeface="+mj-ea"/>
            </a:endParaRPr>
          </a:p>
        </p:txBody>
      </p:sp>
      <p:sp>
        <p:nvSpPr>
          <p:cNvPr id="27" name="正方形/長方形 26">
            <a:extLst>
              <a:ext uri="{FF2B5EF4-FFF2-40B4-BE49-F238E27FC236}">
                <a16:creationId xmlns:a16="http://schemas.microsoft.com/office/drawing/2014/main" id="{369E6D89-285E-4566-92FF-F568509AF36E}"/>
              </a:ext>
            </a:extLst>
          </p:cNvPr>
          <p:cNvSpPr>
            <a:spLocks/>
          </p:cNvSpPr>
          <p:nvPr/>
        </p:nvSpPr>
        <p:spPr>
          <a:xfrm>
            <a:off x="6424969" y="3777572"/>
            <a:ext cx="1107996" cy="369332"/>
          </a:xfrm>
          <a:prstGeom prst="rect">
            <a:avLst/>
          </a:prstGeom>
        </p:spPr>
        <p:txBody>
          <a:bodyPr wrap="none">
            <a:spAutoFit/>
          </a:bodyPr>
          <a:lstStyle/>
          <a:p>
            <a:pPr algn="ctr"/>
            <a:r>
              <a:rPr lang="ja-JP" altLang="en-US" dirty="0">
                <a:solidFill>
                  <a:schemeClr val="tx1">
                    <a:lumMod val="75000"/>
                    <a:lumOff val="25000"/>
                  </a:schemeClr>
                </a:solidFill>
                <a:uFillTx/>
              </a:rPr>
              <a:t>配色生成</a:t>
            </a:r>
          </a:p>
        </p:txBody>
      </p:sp>
      <p:pic>
        <p:nvPicPr>
          <p:cNvPr id="28" name="図 27" descr="建物, 座る, ホワイト, 開く が含まれている画像&#10;&#10;自動的に生成された説明">
            <a:extLst>
              <a:ext uri="{FF2B5EF4-FFF2-40B4-BE49-F238E27FC236}">
                <a16:creationId xmlns:a16="http://schemas.microsoft.com/office/drawing/2014/main" id="{D1C53BCA-5F35-484C-B17D-C547BC24E1D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30146" y="1814213"/>
            <a:ext cx="2321805" cy="2120912"/>
          </a:xfrm>
          <a:prstGeom prst="rect">
            <a:avLst/>
          </a:prstGeom>
        </p:spPr>
      </p:pic>
      <p:pic>
        <p:nvPicPr>
          <p:cNvPr id="3" name="図 2">
            <a:extLst>
              <a:ext uri="{FF2B5EF4-FFF2-40B4-BE49-F238E27FC236}">
                <a16:creationId xmlns:a16="http://schemas.microsoft.com/office/drawing/2014/main" id="{392A6F9B-7F94-1D45-793F-D140CB2DEF16}"/>
              </a:ext>
            </a:extLst>
          </p:cNvPr>
          <p:cNvPicPr>
            <a:picLocks noChangeAspect="1"/>
          </p:cNvPicPr>
          <p:nvPr/>
        </p:nvPicPr>
        <p:blipFill rotWithShape="1">
          <a:blip r:embed="rId11">
            <a:extLst>
              <a:ext uri="{28A0092B-C50C-407E-A947-70E740481C1C}">
                <a14:useLocalDpi xmlns:a14="http://schemas.microsoft.com/office/drawing/2010/main" val="0"/>
              </a:ext>
            </a:extLst>
          </a:blip>
          <a:srcRect l="-1842" r="-268"/>
          <a:stretch/>
        </p:blipFill>
        <p:spPr>
          <a:xfrm>
            <a:off x="11087024" y="270201"/>
            <a:ext cx="726663" cy="556341"/>
          </a:xfrm>
          <a:prstGeom prst="rect">
            <a:avLst/>
          </a:prstGeom>
        </p:spPr>
      </p:pic>
      <p:sp>
        <p:nvSpPr>
          <p:cNvPr id="5" name="テキスト ボックス 4">
            <a:extLst>
              <a:ext uri="{FF2B5EF4-FFF2-40B4-BE49-F238E27FC236}">
                <a16:creationId xmlns:a16="http://schemas.microsoft.com/office/drawing/2014/main" id="{CBC48DEB-CB97-E6B2-C5E5-FDC9889E1B39}"/>
              </a:ext>
            </a:extLst>
          </p:cNvPr>
          <p:cNvSpPr txBox="1"/>
          <p:nvPr/>
        </p:nvSpPr>
        <p:spPr>
          <a:xfrm>
            <a:off x="798654" y="1076446"/>
            <a:ext cx="2193229" cy="369332"/>
          </a:xfrm>
          <a:prstGeom prst="rect">
            <a:avLst/>
          </a:prstGeom>
          <a:solidFill>
            <a:srgbClr val="FCF2C8"/>
          </a:solidFill>
        </p:spPr>
        <p:txBody>
          <a:bodyPr wrap="none" rtlCol="0">
            <a:spAutoFit/>
          </a:bodyPr>
          <a:lstStyle/>
          <a:p>
            <a:r>
              <a:rPr kumimoji="1" lang="ja-JP" altLang="en-US" dirty="0"/>
              <a:t>埼玉県との共同研究</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6546" name="Rectangle 2"/>
          <p:cNvSpPr>
            <a:spLocks noGrp="1" noChangeArrowheads="1"/>
          </p:cNvSpPr>
          <p:nvPr>
            <p:ph type="title"/>
          </p:nvPr>
        </p:nvSpPr>
        <p:spPr>
          <a:xfrm>
            <a:off x="2788592" y="293994"/>
            <a:ext cx="7443788" cy="573088"/>
          </a:xfrm>
        </p:spPr>
        <p:txBody>
          <a:bodyPr>
            <a:normAutofit/>
          </a:bodyPr>
          <a:lstStyle/>
          <a:p>
            <a:pPr algn="l" eaLnBrk="1" hangingPunct="1"/>
            <a:r>
              <a:rPr lang="ja-JP" altLang="en-US" sz="3200" dirty="0">
                <a:latin typeface="ＭＳ Ｐゴシック" panose="020B0600070205080204" pitchFamily="50" charset="-128"/>
                <a:ea typeface="ＭＳ Ｐゴシック" panose="020B0600070205080204" pitchFamily="50" charset="-128"/>
              </a:rPr>
              <a:t>配色支援システムの提案</a:t>
            </a:r>
          </a:p>
        </p:txBody>
      </p:sp>
      <p:graphicFrame>
        <p:nvGraphicFramePr>
          <p:cNvPr id="236547" name="Object 3"/>
          <p:cNvGraphicFramePr>
            <a:graphicFrameLocks noGrp="1" noChangeAspect="1"/>
          </p:cNvGraphicFramePr>
          <p:nvPr>
            <p:ph idx="1"/>
            <p:extLst>
              <p:ext uri="{D42A27DB-BD31-4B8C-83A1-F6EECF244321}">
                <p14:modId xmlns:p14="http://schemas.microsoft.com/office/powerpoint/2010/main" val="1974516546"/>
              </p:ext>
            </p:extLst>
          </p:nvPr>
        </p:nvGraphicFramePr>
        <p:xfrm>
          <a:off x="2721028" y="1270643"/>
          <a:ext cx="3171825" cy="4826000"/>
        </p:xfrm>
        <a:graphic>
          <a:graphicData uri="http://schemas.openxmlformats.org/presentationml/2006/ole">
            <mc:AlternateContent xmlns:mc="http://schemas.openxmlformats.org/markup-compatibility/2006">
              <mc:Choice xmlns:v="urn:schemas-microsoft-com:vml" Requires="v">
                <p:oleObj name="Image" r:id="rId3" imgW="4029637" imgH="6676190" progId="PSP.Image">
                  <p:embed/>
                </p:oleObj>
              </mc:Choice>
              <mc:Fallback>
                <p:oleObj name="Image" r:id="rId3" imgW="4029637" imgH="6676190" progId="PSP.Image">
                  <p:embed/>
                  <p:pic>
                    <p:nvPicPr>
                      <p:cNvPr id="236547"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1028" y="1270643"/>
                        <a:ext cx="3171825" cy="482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pSp>
        <p:nvGrpSpPr>
          <p:cNvPr id="197636" name="Group 4"/>
          <p:cNvGrpSpPr>
            <a:grpSpLocks/>
          </p:cNvGrpSpPr>
          <p:nvPr/>
        </p:nvGrpSpPr>
        <p:grpSpPr bwMode="auto">
          <a:xfrm>
            <a:off x="6209828" y="1258717"/>
            <a:ext cx="3942384" cy="4836053"/>
            <a:chOff x="2880" y="919"/>
            <a:chExt cx="2844" cy="3367"/>
          </a:xfrm>
        </p:grpSpPr>
        <p:graphicFrame>
          <p:nvGraphicFramePr>
            <p:cNvPr id="236559" name="Object 5"/>
            <p:cNvGraphicFramePr>
              <a:graphicFrameLocks noChangeAspect="1"/>
            </p:cNvGraphicFramePr>
            <p:nvPr>
              <p:extLst>
                <p:ext uri="{D42A27DB-BD31-4B8C-83A1-F6EECF244321}">
                  <p14:modId xmlns:p14="http://schemas.microsoft.com/office/powerpoint/2010/main" val="378691336"/>
                </p:ext>
              </p:extLst>
            </p:nvPr>
          </p:nvGraphicFramePr>
          <p:xfrm>
            <a:off x="3225" y="926"/>
            <a:ext cx="1056" cy="3360"/>
          </p:xfrm>
          <a:graphic>
            <a:graphicData uri="http://schemas.openxmlformats.org/presentationml/2006/ole">
              <mc:AlternateContent xmlns:mc="http://schemas.openxmlformats.org/markup-compatibility/2006">
                <mc:Choice xmlns:v="urn:schemas-microsoft-com:vml" Requires="v">
                  <p:oleObj name="Image" r:id="rId5" imgW="1828571" imgH="5780952" progId="PSP.Image">
                    <p:embed/>
                  </p:oleObj>
                </mc:Choice>
                <mc:Fallback>
                  <p:oleObj name="Image" r:id="rId5" imgW="1828571" imgH="5780952" progId="PSP.Image">
                    <p:embed/>
                    <p:pic>
                      <p:nvPicPr>
                        <p:cNvPr id="236559"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25" y="926"/>
                          <a:ext cx="1056" cy="3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36560" name="Text Box 6"/>
            <p:cNvSpPr txBox="1">
              <a:spLocks noChangeArrowheads="1"/>
            </p:cNvSpPr>
            <p:nvPr/>
          </p:nvSpPr>
          <p:spPr bwMode="auto">
            <a:xfrm>
              <a:off x="2880" y="1008"/>
              <a:ext cx="384" cy="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50000"/>
                </a:spcBef>
                <a:buFontTx/>
                <a:buNone/>
              </a:pPr>
              <a:r>
                <a:rPr lang="ja-JP" altLang="en-US" sz="1600">
                  <a:latin typeface="Times New Roman" pitchFamily="18" charset="0"/>
                </a:rPr>
                <a:t>例１</a:t>
              </a:r>
            </a:p>
          </p:txBody>
        </p:sp>
        <p:graphicFrame>
          <p:nvGraphicFramePr>
            <p:cNvPr id="236561" name="Object 7"/>
            <p:cNvGraphicFramePr>
              <a:graphicFrameLocks noChangeAspect="1"/>
            </p:cNvGraphicFramePr>
            <p:nvPr>
              <p:extLst>
                <p:ext uri="{D42A27DB-BD31-4B8C-83A1-F6EECF244321}">
                  <p14:modId xmlns:p14="http://schemas.microsoft.com/office/powerpoint/2010/main" val="1828589113"/>
                </p:ext>
              </p:extLst>
            </p:nvPr>
          </p:nvGraphicFramePr>
          <p:xfrm>
            <a:off x="4668" y="919"/>
            <a:ext cx="1056" cy="3360"/>
          </p:xfrm>
          <a:graphic>
            <a:graphicData uri="http://schemas.openxmlformats.org/presentationml/2006/ole">
              <mc:AlternateContent xmlns:mc="http://schemas.openxmlformats.org/markup-compatibility/2006">
                <mc:Choice xmlns:v="urn:schemas-microsoft-com:vml" Requires="v">
                  <p:oleObj name="Image" r:id="rId7" imgW="1828571" imgH="5780952" progId="PSP.Image">
                    <p:embed/>
                  </p:oleObj>
                </mc:Choice>
                <mc:Fallback>
                  <p:oleObj name="Image" r:id="rId7" imgW="1828571" imgH="5780952" progId="PSP.Image">
                    <p:embed/>
                    <p:pic>
                      <p:nvPicPr>
                        <p:cNvPr id="236561"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68" y="919"/>
                          <a:ext cx="1056" cy="3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36562" name="Text Box 8"/>
            <p:cNvSpPr txBox="1">
              <a:spLocks noChangeArrowheads="1"/>
            </p:cNvSpPr>
            <p:nvPr/>
          </p:nvSpPr>
          <p:spPr bwMode="auto">
            <a:xfrm>
              <a:off x="4273" y="1008"/>
              <a:ext cx="431" cy="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50000"/>
                </a:spcBef>
                <a:buFontTx/>
                <a:buNone/>
              </a:pPr>
              <a:r>
                <a:rPr lang="ja-JP" altLang="en-US" sz="1600">
                  <a:latin typeface="Times New Roman" pitchFamily="18" charset="0"/>
                </a:rPr>
                <a:t>例２</a:t>
              </a:r>
            </a:p>
          </p:txBody>
        </p:sp>
      </p:grpSp>
      <p:grpSp>
        <p:nvGrpSpPr>
          <p:cNvPr id="197641" name="Group 9"/>
          <p:cNvGrpSpPr>
            <a:grpSpLocks/>
          </p:cNvGrpSpPr>
          <p:nvPr/>
        </p:nvGrpSpPr>
        <p:grpSpPr bwMode="auto">
          <a:xfrm>
            <a:off x="2721370" y="1289728"/>
            <a:ext cx="1508985" cy="4813300"/>
            <a:chOff x="672" y="960"/>
            <a:chExt cx="1104" cy="3360"/>
          </a:xfrm>
        </p:grpSpPr>
        <p:grpSp>
          <p:nvGrpSpPr>
            <p:cNvPr id="236551" name="Group 10"/>
            <p:cNvGrpSpPr>
              <a:grpSpLocks/>
            </p:cNvGrpSpPr>
            <p:nvPr/>
          </p:nvGrpSpPr>
          <p:grpSpPr bwMode="auto">
            <a:xfrm>
              <a:off x="672" y="960"/>
              <a:ext cx="960" cy="1248"/>
              <a:chOff x="672" y="960"/>
              <a:chExt cx="960" cy="1248"/>
            </a:xfrm>
          </p:grpSpPr>
          <p:sp>
            <p:nvSpPr>
              <p:cNvPr id="236553" name="Line 11"/>
              <p:cNvSpPr>
                <a:spLocks noChangeShapeType="1"/>
              </p:cNvSpPr>
              <p:nvPr/>
            </p:nvSpPr>
            <p:spPr bwMode="auto">
              <a:xfrm>
                <a:off x="672" y="960"/>
                <a:ext cx="0" cy="1248"/>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36554" name="Line 12"/>
              <p:cNvSpPr>
                <a:spLocks noChangeShapeType="1"/>
              </p:cNvSpPr>
              <p:nvPr/>
            </p:nvSpPr>
            <p:spPr bwMode="auto">
              <a:xfrm>
                <a:off x="672" y="2208"/>
                <a:ext cx="336"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36555" name="Line 13"/>
              <p:cNvSpPr>
                <a:spLocks noChangeShapeType="1"/>
              </p:cNvSpPr>
              <p:nvPr/>
            </p:nvSpPr>
            <p:spPr bwMode="auto">
              <a:xfrm flipV="1">
                <a:off x="1008" y="1680"/>
                <a:ext cx="0" cy="528"/>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36556" name="Line 14"/>
              <p:cNvSpPr>
                <a:spLocks noChangeShapeType="1"/>
              </p:cNvSpPr>
              <p:nvPr/>
            </p:nvSpPr>
            <p:spPr bwMode="auto">
              <a:xfrm>
                <a:off x="1008" y="1680"/>
                <a:ext cx="624"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36557" name="Line 15"/>
              <p:cNvSpPr>
                <a:spLocks noChangeShapeType="1"/>
              </p:cNvSpPr>
              <p:nvPr/>
            </p:nvSpPr>
            <p:spPr bwMode="auto">
              <a:xfrm flipV="1">
                <a:off x="1632" y="960"/>
                <a:ext cx="0" cy="72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36558" name="Line 16"/>
              <p:cNvSpPr>
                <a:spLocks noChangeShapeType="1"/>
              </p:cNvSpPr>
              <p:nvPr/>
            </p:nvSpPr>
            <p:spPr bwMode="auto">
              <a:xfrm>
                <a:off x="672" y="960"/>
                <a:ext cx="96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236552" name="Rectangle 17"/>
            <p:cNvSpPr>
              <a:spLocks noChangeArrowheads="1"/>
            </p:cNvSpPr>
            <p:nvPr/>
          </p:nvSpPr>
          <p:spPr bwMode="auto">
            <a:xfrm>
              <a:off x="672" y="2448"/>
              <a:ext cx="1104" cy="1872"/>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endParaRPr lang="ja-JP" altLang="en-US" sz="1800"/>
            </a:p>
          </p:txBody>
        </p:sp>
      </p:grpSp>
      <p:sp>
        <p:nvSpPr>
          <p:cNvPr id="236550" name="Rectangle 18"/>
          <p:cNvSpPr>
            <a:spLocks noChangeArrowheads="1"/>
          </p:cNvSpPr>
          <p:nvPr/>
        </p:nvSpPr>
        <p:spPr bwMode="auto">
          <a:xfrm>
            <a:off x="368300" y="6519446"/>
            <a:ext cx="1153159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ja-JP" altLang="en-US" sz="1600" dirty="0">
                <a:latin typeface="+mn-ea"/>
                <a:ea typeface="+mn-ea"/>
              </a:rPr>
              <a:t>町田芳明</a:t>
            </a:r>
            <a:r>
              <a:rPr lang="en-US" altLang="ja-JP" sz="1600" dirty="0">
                <a:latin typeface="+mn-ea"/>
                <a:ea typeface="+mn-ea"/>
              </a:rPr>
              <a:t>, </a:t>
            </a:r>
            <a:r>
              <a:rPr lang="ja-JP" altLang="en-US" sz="1600" dirty="0">
                <a:latin typeface="+mn-ea"/>
                <a:ea typeface="+mn-ea"/>
              </a:rPr>
              <a:t>近藤邦雄、野沢徳生</a:t>
            </a:r>
            <a:r>
              <a:rPr lang="en-US" altLang="ja-JP" sz="1600" dirty="0">
                <a:latin typeface="+mn-ea"/>
                <a:ea typeface="+mn-ea"/>
              </a:rPr>
              <a:t>,</a:t>
            </a:r>
            <a:r>
              <a:rPr lang="ja-JP" altLang="en-US" sz="1600" dirty="0">
                <a:latin typeface="+mn-ea"/>
                <a:ea typeface="+mn-ea"/>
              </a:rPr>
              <a:t>角度配色法による配色デザイン法 </a:t>
            </a:r>
            <a:r>
              <a:rPr lang="en-US" altLang="ja-JP" sz="1600" dirty="0">
                <a:latin typeface="+mn-ea"/>
                <a:ea typeface="+mn-ea"/>
              </a:rPr>
              <a:t>,</a:t>
            </a:r>
            <a:r>
              <a:rPr lang="ja-JP" altLang="en-US" sz="1600" dirty="0">
                <a:latin typeface="+mn-ea"/>
                <a:ea typeface="+mn-ea"/>
              </a:rPr>
              <a:t>日本図学会</a:t>
            </a:r>
            <a:r>
              <a:rPr lang="en-US" altLang="ja-JP" sz="1600" dirty="0">
                <a:latin typeface="+mn-ea"/>
                <a:ea typeface="+mn-ea"/>
              </a:rPr>
              <a:t>1998</a:t>
            </a:r>
            <a:r>
              <a:rPr lang="ja-JP" altLang="en-US" sz="1600" dirty="0">
                <a:latin typeface="+mn-ea"/>
                <a:ea typeface="+mn-ea"/>
              </a:rPr>
              <a:t>年度大会学術講演論文集、</a:t>
            </a:r>
            <a:r>
              <a:rPr lang="en-US" altLang="ja-JP" sz="1600" dirty="0">
                <a:latin typeface="+mn-ea"/>
                <a:ea typeface="+mn-ea"/>
              </a:rPr>
              <a:t>pp.85-90,1998.5</a:t>
            </a:r>
          </a:p>
        </p:txBody>
      </p:sp>
      <p:sp>
        <p:nvSpPr>
          <p:cNvPr id="19" name="テキスト ボックス 18"/>
          <p:cNvSpPr txBox="1"/>
          <p:nvPr/>
        </p:nvSpPr>
        <p:spPr>
          <a:xfrm>
            <a:off x="202265" y="210079"/>
            <a:ext cx="864339" cy="461665"/>
          </a:xfrm>
          <a:prstGeom prst="rect">
            <a:avLst/>
          </a:prstGeom>
          <a:noFill/>
        </p:spPr>
        <p:txBody>
          <a:bodyPr wrap="none" rtlCol="0">
            <a:spAutoFit/>
          </a:bodyPr>
          <a:lstStyle/>
          <a:p>
            <a:r>
              <a:rPr lang="en-US" altLang="ja-JP" sz="2400" b="1" dirty="0">
                <a:solidFill>
                  <a:srgbClr val="FF0000"/>
                </a:solidFill>
              </a:rPr>
              <a:t>1998</a:t>
            </a:r>
            <a:endParaRPr lang="ja-JP" altLang="en-US" sz="2400" b="1" dirty="0">
              <a:solidFill>
                <a:srgbClr val="FF0000"/>
              </a:solidFill>
            </a:endParaRPr>
          </a:p>
        </p:txBody>
      </p:sp>
      <p:pic>
        <p:nvPicPr>
          <p:cNvPr id="9261" name="Picture 45" descr="「色相環 英語」の画像検索結果">
            <a:extLst>
              <a:ext uri="{FF2B5EF4-FFF2-40B4-BE49-F238E27FC236}">
                <a16:creationId xmlns:a16="http://schemas.microsoft.com/office/drawing/2014/main" id="{9D1EF712-0B1C-4386-A849-3BA12BA01E5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8923" y="1527020"/>
            <a:ext cx="1510284" cy="1510284"/>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a:extLst>
              <a:ext uri="{FF2B5EF4-FFF2-40B4-BE49-F238E27FC236}">
                <a16:creationId xmlns:a16="http://schemas.microsoft.com/office/drawing/2014/main" id="{F49420CB-E4FF-40DD-BF08-42F8924F4197}"/>
              </a:ext>
            </a:extLst>
          </p:cNvPr>
          <p:cNvSpPr>
            <a:spLocks noGrp="1"/>
          </p:cNvSpPr>
          <p:nvPr>
            <p:ph type="sldNum" sz="quarter" idx="12"/>
          </p:nvPr>
        </p:nvSpPr>
        <p:spPr/>
        <p:txBody>
          <a:bodyPr/>
          <a:lstStyle/>
          <a:p>
            <a:fld id="{011825E6-0B3D-4B55-894C-2300E3F058C0}" type="slidenum">
              <a:rPr kumimoji="1" lang="ja-JP" altLang="en-US" smtClean="0"/>
              <a:t>57</a:t>
            </a:fld>
            <a:endParaRPr kumimoji="1" lang="ja-JP" altLang="en-US"/>
          </a:p>
        </p:txBody>
      </p:sp>
      <p:sp>
        <p:nvSpPr>
          <p:cNvPr id="3" name="正方形/長方形 2">
            <a:extLst>
              <a:ext uri="{FF2B5EF4-FFF2-40B4-BE49-F238E27FC236}">
                <a16:creationId xmlns:a16="http://schemas.microsoft.com/office/drawing/2014/main" id="{EB9FDB82-80E2-4CA2-9664-22C4C726F485}"/>
              </a:ext>
            </a:extLst>
          </p:cNvPr>
          <p:cNvSpPr/>
          <p:nvPr/>
        </p:nvSpPr>
        <p:spPr>
          <a:xfrm>
            <a:off x="4721290" y="1243541"/>
            <a:ext cx="1222310" cy="550506"/>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E58F1015-B5C7-41D9-89ED-E7676D8E1458}"/>
              </a:ext>
            </a:extLst>
          </p:cNvPr>
          <p:cNvSpPr txBox="1"/>
          <p:nvPr/>
        </p:nvSpPr>
        <p:spPr>
          <a:xfrm>
            <a:off x="1539551" y="3585525"/>
            <a:ext cx="1107996" cy="369332"/>
          </a:xfrm>
          <a:prstGeom prst="rect">
            <a:avLst/>
          </a:prstGeom>
          <a:noFill/>
        </p:spPr>
        <p:txBody>
          <a:bodyPr wrap="none" rtlCol="0">
            <a:spAutoFit/>
          </a:bodyPr>
          <a:lstStyle/>
          <a:p>
            <a:r>
              <a:rPr lang="ja-JP" altLang="en-US" dirty="0"/>
              <a:t>配色分類</a:t>
            </a:r>
            <a:endParaRPr kumimoji="1" lang="ja-JP" altLang="en-US" dirty="0"/>
          </a:p>
        </p:txBody>
      </p:sp>
      <p:sp>
        <p:nvSpPr>
          <p:cNvPr id="5" name="正方形/長方形 4">
            <a:extLst>
              <a:ext uri="{FF2B5EF4-FFF2-40B4-BE49-F238E27FC236}">
                <a16:creationId xmlns:a16="http://schemas.microsoft.com/office/drawing/2014/main" id="{698335B3-394A-4977-9D68-E876CA20C6CA}"/>
              </a:ext>
            </a:extLst>
          </p:cNvPr>
          <p:cNvSpPr/>
          <p:nvPr/>
        </p:nvSpPr>
        <p:spPr>
          <a:xfrm>
            <a:off x="1956319" y="1271732"/>
            <a:ext cx="973494" cy="923330"/>
          </a:xfrm>
          <a:prstGeom prst="rect">
            <a:avLst/>
          </a:prstGeom>
        </p:spPr>
        <p:txBody>
          <a:bodyPr wrap="square">
            <a:spAutoFit/>
          </a:bodyPr>
          <a:lstStyle/>
          <a:p>
            <a:r>
              <a:rPr lang="ja-JP" altLang="en-US" dirty="0"/>
              <a:t>色相</a:t>
            </a:r>
            <a:endParaRPr lang="en-US" altLang="ja-JP" dirty="0"/>
          </a:p>
          <a:p>
            <a:r>
              <a:rPr lang="ja-JP" altLang="en-US" dirty="0"/>
              <a:t>明度</a:t>
            </a:r>
            <a:endParaRPr lang="en-US" altLang="ja-JP" dirty="0"/>
          </a:p>
          <a:p>
            <a:r>
              <a:rPr lang="ja-JP" altLang="en-US" dirty="0"/>
              <a:t>彩度</a:t>
            </a:r>
            <a:endParaRPr lang="en-US" altLang="ja-JP" dirty="0"/>
          </a:p>
        </p:txBody>
      </p:sp>
      <p:sp>
        <p:nvSpPr>
          <p:cNvPr id="6" name="正方形/長方形 5">
            <a:extLst>
              <a:ext uri="{FF2B5EF4-FFF2-40B4-BE49-F238E27FC236}">
                <a16:creationId xmlns:a16="http://schemas.microsoft.com/office/drawing/2014/main" id="{DAA98448-1CC7-4ECB-B947-B827985AADB2}"/>
              </a:ext>
            </a:extLst>
          </p:cNvPr>
          <p:cNvSpPr/>
          <p:nvPr/>
        </p:nvSpPr>
        <p:spPr>
          <a:xfrm>
            <a:off x="4291445" y="1741457"/>
            <a:ext cx="1641764" cy="4395354"/>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F5A69F23-7ABE-94B3-968C-E8B0F3DDE5C7}"/>
              </a:ext>
            </a:extLst>
          </p:cNvPr>
          <p:cNvSpPr txBox="1"/>
          <p:nvPr/>
        </p:nvSpPr>
        <p:spPr>
          <a:xfrm>
            <a:off x="7580076" y="267257"/>
            <a:ext cx="3495853" cy="646331"/>
          </a:xfrm>
          <a:prstGeom prst="rect">
            <a:avLst/>
          </a:prstGeom>
          <a:noFill/>
        </p:spPr>
        <p:txBody>
          <a:bodyPr wrap="square">
            <a:spAutoFit/>
          </a:bodyPr>
          <a:lstStyle/>
          <a:p>
            <a:r>
              <a:rPr lang="ja-JP" altLang="en-US" sz="1800" dirty="0">
                <a:latin typeface="+mn-ea"/>
                <a:ea typeface="+mn-ea"/>
              </a:rPr>
              <a:t>埼玉県産業技術総合センター</a:t>
            </a:r>
            <a:br>
              <a:rPr lang="en-US" altLang="ja-JP" sz="1800" dirty="0">
                <a:latin typeface="+mn-ea"/>
                <a:ea typeface="+mn-ea"/>
              </a:rPr>
            </a:br>
            <a:r>
              <a:rPr lang="ja-JP" altLang="en-US" sz="1800" dirty="0">
                <a:latin typeface="+mn-ea"/>
                <a:ea typeface="+mn-ea"/>
              </a:rPr>
              <a:t>デザイナー町田芳明氏との共同</a:t>
            </a:r>
            <a:endParaRPr lang="ja-JP" altLang="en-US" dirty="0"/>
          </a:p>
        </p:txBody>
      </p:sp>
      <p:pic>
        <p:nvPicPr>
          <p:cNvPr id="7" name="図 6">
            <a:extLst>
              <a:ext uri="{FF2B5EF4-FFF2-40B4-BE49-F238E27FC236}">
                <a16:creationId xmlns:a16="http://schemas.microsoft.com/office/drawing/2014/main" id="{4333C0D1-A3D1-69B4-27B1-9227E4766017}"/>
              </a:ext>
            </a:extLst>
          </p:cNvPr>
          <p:cNvPicPr>
            <a:picLocks noChangeAspect="1"/>
          </p:cNvPicPr>
          <p:nvPr/>
        </p:nvPicPr>
        <p:blipFill rotWithShape="1">
          <a:blip r:embed="rId10">
            <a:extLst>
              <a:ext uri="{28A0092B-C50C-407E-A947-70E740481C1C}">
                <a14:useLocalDpi xmlns:a14="http://schemas.microsoft.com/office/drawing/2010/main" val="0"/>
              </a:ext>
            </a:extLst>
          </a:blip>
          <a:srcRect l="-1842" r="-268"/>
          <a:stretch/>
        </p:blipFill>
        <p:spPr>
          <a:xfrm>
            <a:off x="11087024" y="270201"/>
            <a:ext cx="726663" cy="556341"/>
          </a:xfrm>
          <a:prstGeom prst="rect">
            <a:avLst/>
          </a:prstGeom>
        </p:spPr>
      </p:pic>
      <p:cxnSp>
        <p:nvCxnSpPr>
          <p:cNvPr id="10" name="直線コネクタ 9">
            <a:extLst>
              <a:ext uri="{FF2B5EF4-FFF2-40B4-BE49-F238E27FC236}">
                <a16:creationId xmlns:a16="http://schemas.microsoft.com/office/drawing/2014/main" id="{2D997BEC-9633-D24C-BB2D-200A407FAA4C}"/>
              </a:ext>
            </a:extLst>
          </p:cNvPr>
          <p:cNvCxnSpPr/>
          <p:nvPr/>
        </p:nvCxnSpPr>
        <p:spPr>
          <a:xfrm>
            <a:off x="425439" y="1008718"/>
            <a:ext cx="11380880" cy="0"/>
          </a:xfrm>
          <a:prstGeom prst="line">
            <a:avLst/>
          </a:prstGeom>
          <a:ln w="28575"/>
        </p:spPr>
        <p:style>
          <a:lnRef idx="1">
            <a:schemeClr val="dk1"/>
          </a:lnRef>
          <a:fillRef idx="0">
            <a:schemeClr val="dk1"/>
          </a:fillRef>
          <a:effectRef idx="0">
            <a:schemeClr val="dk1"/>
          </a:effectRef>
          <a:fontRef idx="minor">
            <a:schemeClr val="tx1"/>
          </a:fontRef>
        </p:style>
      </p:cxnSp>
      <p:sp>
        <p:nvSpPr>
          <p:cNvPr id="9" name="テキスト ボックス 8">
            <a:extLst>
              <a:ext uri="{FF2B5EF4-FFF2-40B4-BE49-F238E27FC236}">
                <a16:creationId xmlns:a16="http://schemas.microsoft.com/office/drawing/2014/main" id="{1468BDF1-3D39-40DB-192D-11BECA0D9F1C}"/>
              </a:ext>
            </a:extLst>
          </p:cNvPr>
          <p:cNvSpPr txBox="1"/>
          <p:nvPr/>
        </p:nvSpPr>
        <p:spPr>
          <a:xfrm>
            <a:off x="3341205" y="6166439"/>
            <a:ext cx="6097656" cy="369332"/>
          </a:xfrm>
          <a:prstGeom prst="rect">
            <a:avLst/>
          </a:prstGeom>
          <a:noFill/>
        </p:spPr>
        <p:txBody>
          <a:bodyPr wrap="square">
            <a:spAutoFit/>
          </a:bodyPr>
          <a:lstStyle/>
          <a:p>
            <a:pPr algn="ctr"/>
            <a:r>
              <a:rPr kumimoji="1" lang="ja-JP" altLang="en-US" sz="1800" b="1" dirty="0">
                <a:solidFill>
                  <a:srgbClr val="C00000"/>
                </a:solidFill>
                <a:uFillTx/>
              </a:rPr>
              <a:t>◎配色の分析：専門家の暗黙知から形式知化</a:t>
            </a:r>
            <a:endParaRPr kumimoji="1" lang="en-US" altLang="ja-JP" sz="1800" b="1" dirty="0">
              <a:solidFill>
                <a:srgbClr val="C00000"/>
              </a:solidFill>
              <a:uFillTx/>
            </a:endParaRPr>
          </a:p>
        </p:txBody>
      </p:sp>
    </p:spTree>
    <p:extLst>
      <p:ext uri="{BB962C8B-B14F-4D97-AF65-F5344CB8AC3E}">
        <p14:creationId xmlns:p14="http://schemas.microsoft.com/office/powerpoint/2010/main" val="148729936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97641"/>
                                        </p:tgtEl>
                                        <p:attrNameLst>
                                          <p:attrName>style.visibility</p:attrName>
                                        </p:attrNameLst>
                                      </p:cBhvr>
                                      <p:to>
                                        <p:strVal val="visible"/>
                                      </p:to>
                                    </p:set>
                                    <p:animEffect transition="in" filter="box(in)">
                                      <p:cBhvr>
                                        <p:cTn id="7" dur="500"/>
                                        <p:tgtEl>
                                          <p:spTgt spid="19764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97641"/>
                                        </p:tgtEl>
                                      </p:cBhvr>
                                    </p:animEffect>
                                    <p:set>
                                      <p:cBhvr>
                                        <p:cTn id="16" dur="1" fill="hold">
                                          <p:stCondLst>
                                            <p:cond delay="499"/>
                                          </p:stCondLst>
                                        </p:cTn>
                                        <p:tgtEl>
                                          <p:spTgt spid="197641"/>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3"/>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8" fill="hold" nodeType="clickEffect">
                                  <p:stCondLst>
                                    <p:cond delay="0"/>
                                  </p:stCondLst>
                                  <p:childTnLst>
                                    <p:set>
                                      <p:cBhvr>
                                        <p:cTn id="27" dur="1" fill="hold">
                                          <p:stCondLst>
                                            <p:cond delay="0"/>
                                          </p:stCondLst>
                                        </p:cTn>
                                        <p:tgtEl>
                                          <p:spTgt spid="197636"/>
                                        </p:tgtEl>
                                        <p:attrNameLst>
                                          <p:attrName>style.visibility</p:attrName>
                                        </p:attrNameLst>
                                      </p:cBhvr>
                                      <p:to>
                                        <p:strVal val="visible"/>
                                      </p:to>
                                    </p:set>
                                    <p:animEffect transition="in" filter="slide(fromLeft)">
                                      <p:cBhvr>
                                        <p:cTn id="28" dur="500"/>
                                        <p:tgtEl>
                                          <p:spTgt spid="1976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P spid="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a:xfrm>
            <a:off x="2076450" y="393700"/>
            <a:ext cx="8229600" cy="673100"/>
          </a:xfrm>
        </p:spPr>
        <p:txBody>
          <a:bodyPr>
            <a:normAutofit/>
          </a:bodyPr>
          <a:lstStyle/>
          <a:p>
            <a:r>
              <a:rPr lang="ja-JP" altLang="en-US" sz="3200" dirty="0">
                <a:latin typeface="ＭＳ Ｐゴシック" panose="020B0600070205080204" pitchFamily="50" charset="-128"/>
                <a:ea typeface="ＭＳ Ｐゴシック" panose="020B0600070205080204" pitchFamily="50" charset="-128"/>
              </a:rPr>
              <a:t>画像の配色変更　　　</a:t>
            </a:r>
            <a:r>
              <a:rPr lang="en-US" altLang="ja-JP" sz="3200" b="1" dirty="0">
                <a:solidFill>
                  <a:srgbClr val="C00000"/>
                </a:solidFill>
                <a:latin typeface="ＭＳ Ｐゴシック" panose="020B0600070205080204" pitchFamily="50" charset="-128"/>
                <a:ea typeface="ＭＳ Ｐゴシック" panose="020B0600070205080204" pitchFamily="50" charset="-128"/>
                <a:sym typeface="Wingdings" pitchFamily="2" charset="2"/>
              </a:rPr>
              <a:t>[ Color Harmonization ]</a:t>
            </a:r>
            <a:endParaRPr lang="ja-JP" altLang="en-US" sz="3200" b="1" dirty="0">
              <a:solidFill>
                <a:srgbClr val="C00000"/>
              </a:solidFill>
              <a:latin typeface="ＭＳ Ｐゴシック" panose="020B0600070205080204" pitchFamily="50" charset="-128"/>
              <a:ea typeface="ＭＳ Ｐゴシック" panose="020B0600070205080204" pitchFamily="50" charset="-128"/>
            </a:endParaRPr>
          </a:p>
        </p:txBody>
      </p:sp>
      <p:sp>
        <p:nvSpPr>
          <p:cNvPr id="240643" name="Text Box 3"/>
          <p:cNvSpPr txBox="1">
            <a:spLocks noChangeArrowheads="1"/>
          </p:cNvSpPr>
          <p:nvPr/>
        </p:nvSpPr>
        <p:spPr bwMode="auto">
          <a:xfrm>
            <a:off x="1981200" y="5489992"/>
            <a:ext cx="274466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ja-JP" altLang="en-US" sz="2000" dirty="0">
                <a:latin typeface="+mn-ea"/>
                <a:ea typeface="+mn-ea"/>
              </a:rPr>
              <a:t>元画像とイメージカラー</a:t>
            </a:r>
          </a:p>
        </p:txBody>
      </p:sp>
      <p:sp>
        <p:nvSpPr>
          <p:cNvPr id="240644" name="Text Box 4"/>
          <p:cNvSpPr txBox="1">
            <a:spLocks noChangeArrowheads="1"/>
          </p:cNvSpPr>
          <p:nvPr/>
        </p:nvSpPr>
        <p:spPr bwMode="auto">
          <a:xfrm>
            <a:off x="8382000" y="5102812"/>
            <a:ext cx="1200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ja-JP" altLang="en-US" sz="2000" dirty="0">
                <a:latin typeface="+mn-ea"/>
                <a:ea typeface="+mn-ea"/>
              </a:rPr>
              <a:t>出力画像</a:t>
            </a:r>
          </a:p>
        </p:txBody>
      </p:sp>
      <p:sp>
        <p:nvSpPr>
          <p:cNvPr id="240645" name="AutoShape 5"/>
          <p:cNvSpPr>
            <a:spLocks noChangeArrowheads="1"/>
          </p:cNvSpPr>
          <p:nvPr/>
        </p:nvSpPr>
        <p:spPr bwMode="auto">
          <a:xfrm>
            <a:off x="1905000" y="1285528"/>
            <a:ext cx="2971800" cy="4680520"/>
          </a:xfrm>
          <a:prstGeom prst="roundRect">
            <a:avLst>
              <a:gd name="adj" fmla="val 6144"/>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endParaRPr lang="ja-JP" altLang="en-US" sz="1800">
              <a:latin typeface="+mn-ea"/>
              <a:ea typeface="+mn-ea"/>
            </a:endParaRPr>
          </a:p>
        </p:txBody>
      </p:sp>
      <p:sp>
        <p:nvSpPr>
          <p:cNvPr id="240646" name="AutoShape 6"/>
          <p:cNvSpPr>
            <a:spLocks noChangeArrowheads="1"/>
          </p:cNvSpPr>
          <p:nvPr/>
        </p:nvSpPr>
        <p:spPr bwMode="auto">
          <a:xfrm>
            <a:off x="7315200" y="1285528"/>
            <a:ext cx="3124200" cy="4347592"/>
          </a:xfrm>
          <a:prstGeom prst="roundRect">
            <a:avLst>
              <a:gd name="adj" fmla="val 7926"/>
            </a:avLst>
          </a:prstGeom>
          <a:noFill/>
          <a:ln w="9525">
            <a:solidFill>
              <a:schemeClr val="tx1"/>
            </a:solidFill>
            <a:round/>
            <a:headEnd/>
            <a:tailEnd/>
          </a:ln>
          <a:effectLst/>
          <a:extLst>
            <a:ext uri="{909E8E84-426E-40DD-AFC4-6F175D3DCCD1}">
              <a14:hiddenFill xmlns:a14="http://schemas.microsoft.com/office/drawing/2010/main">
                <a:solidFill>
                  <a:schemeClr val="accent1">
                    <a:alpha val="5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endParaRPr lang="ja-JP" altLang="en-US" sz="1800">
              <a:latin typeface="+mn-ea"/>
              <a:ea typeface="+mn-ea"/>
            </a:endParaRPr>
          </a:p>
        </p:txBody>
      </p:sp>
      <p:sp>
        <p:nvSpPr>
          <p:cNvPr id="240647" name="Text Box 7"/>
          <p:cNvSpPr txBox="1">
            <a:spLocks noChangeArrowheads="1"/>
          </p:cNvSpPr>
          <p:nvPr/>
        </p:nvSpPr>
        <p:spPr bwMode="auto">
          <a:xfrm>
            <a:off x="5105400" y="4871120"/>
            <a:ext cx="195758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ja-JP" altLang="en-US" sz="1800" dirty="0">
                <a:latin typeface="+mn-ea"/>
                <a:ea typeface="+mn-ea"/>
              </a:rPr>
              <a:t>分類：セクスタード</a:t>
            </a:r>
          </a:p>
        </p:txBody>
      </p:sp>
      <p:sp>
        <p:nvSpPr>
          <p:cNvPr id="240648" name="Text Box 8"/>
          <p:cNvSpPr txBox="1">
            <a:spLocks noChangeArrowheads="1"/>
          </p:cNvSpPr>
          <p:nvPr/>
        </p:nvSpPr>
        <p:spPr bwMode="auto">
          <a:xfrm>
            <a:off x="5233854" y="3805808"/>
            <a:ext cx="180049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ja-JP" altLang="en-US" sz="1800" dirty="0">
                <a:latin typeface="+mn-ea"/>
                <a:ea typeface="+mn-ea"/>
              </a:rPr>
              <a:t>調和配色の生成</a:t>
            </a:r>
          </a:p>
        </p:txBody>
      </p:sp>
      <p:sp>
        <p:nvSpPr>
          <p:cNvPr id="240649" name="AutoShape 9"/>
          <p:cNvSpPr>
            <a:spLocks noChangeArrowheads="1"/>
          </p:cNvSpPr>
          <p:nvPr/>
        </p:nvSpPr>
        <p:spPr bwMode="auto">
          <a:xfrm>
            <a:off x="5029200" y="3575720"/>
            <a:ext cx="2209800" cy="1905000"/>
          </a:xfrm>
          <a:prstGeom prst="roundRect">
            <a:avLst>
              <a:gd name="adj" fmla="val 8833"/>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endParaRPr lang="ja-JP" altLang="en-US" sz="1800">
              <a:latin typeface="+mn-ea"/>
              <a:ea typeface="+mn-ea"/>
            </a:endParaRPr>
          </a:p>
        </p:txBody>
      </p:sp>
      <p:sp>
        <p:nvSpPr>
          <p:cNvPr id="240650" name="AutoShape 10"/>
          <p:cNvSpPr>
            <a:spLocks noChangeArrowheads="1"/>
          </p:cNvSpPr>
          <p:nvPr/>
        </p:nvSpPr>
        <p:spPr bwMode="auto">
          <a:xfrm>
            <a:off x="5105400" y="2587529"/>
            <a:ext cx="2057400" cy="863600"/>
          </a:xfrm>
          <a:prstGeom prst="rightArrow">
            <a:avLst>
              <a:gd name="adj1" fmla="val 50000"/>
              <a:gd name="adj2" fmla="val 59559"/>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r>
              <a:rPr lang="ja-JP" altLang="en-US" sz="1800" dirty="0">
                <a:latin typeface="+mn-ea"/>
                <a:ea typeface="+mn-ea"/>
              </a:rPr>
              <a:t>調和配色の利用</a:t>
            </a:r>
          </a:p>
        </p:txBody>
      </p:sp>
      <p:pic>
        <p:nvPicPr>
          <p:cNvPr id="240651" name="Picture 11" descr="72_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4261521"/>
            <a:ext cx="1828800"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52" name="Picture 12" descr="7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1442120"/>
            <a:ext cx="23622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53" name="Picture 13" descr="gazou73_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5023521"/>
            <a:ext cx="27432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54" name="Picture 14" descr="73_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0" y="1442120"/>
            <a:ext cx="257968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テキスト ボックス 14"/>
          <p:cNvSpPr txBox="1"/>
          <p:nvPr/>
        </p:nvSpPr>
        <p:spPr>
          <a:xfrm>
            <a:off x="301028" y="244383"/>
            <a:ext cx="864339" cy="461665"/>
          </a:xfrm>
          <a:prstGeom prst="rect">
            <a:avLst/>
          </a:prstGeom>
          <a:noFill/>
        </p:spPr>
        <p:txBody>
          <a:bodyPr wrap="none" rtlCol="0">
            <a:spAutoFit/>
          </a:bodyPr>
          <a:lstStyle/>
          <a:p>
            <a:r>
              <a:rPr lang="en-US" altLang="ja-JP" sz="2400" b="1" dirty="0">
                <a:solidFill>
                  <a:srgbClr val="FF0000"/>
                </a:solidFill>
              </a:rPr>
              <a:t>2003</a:t>
            </a:r>
            <a:endParaRPr lang="ja-JP" altLang="en-US" sz="2400" b="1" dirty="0">
              <a:solidFill>
                <a:srgbClr val="FF0000"/>
              </a:solidFill>
            </a:endParaRPr>
          </a:p>
        </p:txBody>
      </p:sp>
      <p:sp>
        <p:nvSpPr>
          <p:cNvPr id="2" name="正方形/長方形 1"/>
          <p:cNvSpPr/>
          <p:nvPr/>
        </p:nvSpPr>
        <p:spPr>
          <a:xfrm>
            <a:off x="1395094" y="5990113"/>
            <a:ext cx="9995627" cy="738664"/>
          </a:xfrm>
          <a:prstGeom prst="rect">
            <a:avLst/>
          </a:prstGeom>
        </p:spPr>
        <p:txBody>
          <a:bodyPr wrap="square">
            <a:spAutoFit/>
          </a:bodyPr>
          <a:lstStyle/>
          <a:p>
            <a:pPr lvl="0"/>
            <a:r>
              <a:rPr lang="en-US" altLang="ja-JP" sz="1400" dirty="0">
                <a:latin typeface="Arial" panose="020B0604020202020204" pitchFamily="34" charset="0"/>
                <a:cs typeface="Arial" panose="020B0604020202020204" pitchFamily="34" charset="0"/>
              </a:rPr>
              <a:t>Hiroki IMAHASHI, Kunio KONDO, Yoshiaki MACHIDA ,Masahiro TAKAHASHI</a:t>
            </a:r>
            <a:r>
              <a:rPr lang="en-US" altLang="ja-JP" sz="1400" b="1" dirty="0">
                <a:solidFill>
                  <a:srgbClr val="C00000"/>
                </a:solidFill>
                <a:latin typeface="Arial" panose="020B0604020202020204" pitchFamily="34" charset="0"/>
                <a:cs typeface="Arial" panose="020B0604020202020204" pitchFamily="34" charset="0"/>
              </a:rPr>
              <a:t>, Knowledge Based Color Coordinate System and its Application</a:t>
            </a:r>
            <a:r>
              <a:rPr lang="en-US" altLang="ja-JP" sz="1400" dirty="0">
                <a:latin typeface="Arial" panose="020B0604020202020204" pitchFamily="34" charset="0"/>
                <a:cs typeface="Arial" panose="020B0604020202020204" pitchFamily="34" charset="0"/>
              </a:rPr>
              <a:t>, Asia Digital Art and  Design Association, International Journal of ADADA, Vol.1, pp.37-42, </a:t>
            </a:r>
            <a:r>
              <a:rPr lang="en-US" altLang="ja-JP" sz="1400" dirty="0">
                <a:solidFill>
                  <a:srgbClr val="FF0000"/>
                </a:solidFill>
                <a:latin typeface="Arial" panose="020B0604020202020204" pitchFamily="34" charset="0"/>
                <a:cs typeface="Arial" panose="020B0604020202020204" pitchFamily="34" charset="0"/>
              </a:rPr>
              <a:t>2004</a:t>
            </a:r>
            <a:r>
              <a:rPr lang="en-US" altLang="ja-JP" sz="1400" dirty="0">
                <a:latin typeface="Arial" panose="020B0604020202020204" pitchFamily="34" charset="0"/>
                <a:cs typeface="Arial" panose="020B0604020202020204" pitchFamily="34" charset="0"/>
              </a:rPr>
              <a:t>.4 ( ADADA International proceeding </a:t>
            </a:r>
            <a:r>
              <a:rPr lang="en-US" altLang="ja-JP" sz="1400" dirty="0">
                <a:solidFill>
                  <a:srgbClr val="FF0000"/>
                </a:solidFill>
                <a:latin typeface="Arial" panose="020B0604020202020204" pitchFamily="34" charset="0"/>
                <a:cs typeface="Arial" panose="020B0604020202020204" pitchFamily="34" charset="0"/>
              </a:rPr>
              <a:t>2003</a:t>
            </a:r>
            <a:r>
              <a:rPr lang="en-US" altLang="ja-JP" sz="1400" dirty="0">
                <a:latin typeface="Arial" panose="020B0604020202020204" pitchFamily="34" charset="0"/>
                <a:cs typeface="Arial" panose="020B0604020202020204" pitchFamily="34" charset="0"/>
              </a:rPr>
              <a:t>)</a:t>
            </a:r>
            <a:endParaRPr lang="ja-JP" altLang="ja-JP" sz="1400" dirty="0">
              <a:latin typeface="Arial" panose="020B0604020202020204" pitchFamily="34" charset="0"/>
              <a:cs typeface="Arial" panose="020B0604020202020204" pitchFamily="34" charset="0"/>
            </a:endParaRPr>
          </a:p>
        </p:txBody>
      </p:sp>
      <p:sp>
        <p:nvSpPr>
          <p:cNvPr id="3" name="スライド番号プレースホルダー 2">
            <a:extLst>
              <a:ext uri="{FF2B5EF4-FFF2-40B4-BE49-F238E27FC236}">
                <a16:creationId xmlns:a16="http://schemas.microsoft.com/office/drawing/2014/main" id="{02B8EB8D-3F23-437D-A371-EF6CD570B9EA}"/>
              </a:ext>
            </a:extLst>
          </p:cNvPr>
          <p:cNvSpPr>
            <a:spLocks noGrp="1"/>
          </p:cNvSpPr>
          <p:nvPr>
            <p:ph type="sldNum" sz="quarter" idx="12"/>
          </p:nvPr>
        </p:nvSpPr>
        <p:spPr/>
        <p:txBody>
          <a:bodyPr/>
          <a:lstStyle/>
          <a:p>
            <a:fld id="{011825E6-0B3D-4B55-894C-2300E3F058C0}" type="slidenum">
              <a:rPr kumimoji="1" lang="ja-JP" altLang="en-US" smtClean="0"/>
              <a:t>58</a:t>
            </a:fld>
            <a:endParaRPr kumimoji="1" lang="ja-JP" altLang="en-US"/>
          </a:p>
        </p:txBody>
      </p:sp>
      <p:pic>
        <p:nvPicPr>
          <p:cNvPr id="4" name="図 3">
            <a:extLst>
              <a:ext uri="{FF2B5EF4-FFF2-40B4-BE49-F238E27FC236}">
                <a16:creationId xmlns:a16="http://schemas.microsoft.com/office/drawing/2014/main" id="{7F445D64-7734-D7EB-1217-9E40D8526143}"/>
              </a:ext>
            </a:extLst>
          </p:cNvPr>
          <p:cNvPicPr>
            <a:picLocks noChangeAspect="1"/>
          </p:cNvPicPr>
          <p:nvPr/>
        </p:nvPicPr>
        <p:blipFill rotWithShape="1">
          <a:blip r:embed="rId7">
            <a:extLst>
              <a:ext uri="{28A0092B-C50C-407E-A947-70E740481C1C}">
                <a14:useLocalDpi xmlns:a14="http://schemas.microsoft.com/office/drawing/2010/main" val="0"/>
              </a:ext>
            </a:extLst>
          </a:blip>
          <a:srcRect l="-1842" r="-268"/>
          <a:stretch/>
        </p:blipFill>
        <p:spPr>
          <a:xfrm>
            <a:off x="11087024" y="270201"/>
            <a:ext cx="726663" cy="556341"/>
          </a:xfrm>
          <a:prstGeom prst="rect">
            <a:avLst/>
          </a:prstGeom>
        </p:spPr>
      </p:pic>
      <p:cxnSp>
        <p:nvCxnSpPr>
          <p:cNvPr id="5" name="直線コネクタ 4">
            <a:extLst>
              <a:ext uri="{FF2B5EF4-FFF2-40B4-BE49-F238E27FC236}">
                <a16:creationId xmlns:a16="http://schemas.microsoft.com/office/drawing/2014/main" id="{8F4D2E5C-A327-2962-4024-BF2D383C22A9}"/>
              </a:ext>
            </a:extLst>
          </p:cNvPr>
          <p:cNvCxnSpPr/>
          <p:nvPr/>
        </p:nvCxnSpPr>
        <p:spPr>
          <a:xfrm>
            <a:off x="405560" y="1197562"/>
            <a:ext cx="11380880" cy="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26161778"/>
      </p:ext>
    </p:extLst>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365125"/>
            <a:ext cx="10155621" cy="701675"/>
          </a:xfrm>
          <a:solidFill>
            <a:schemeClr val="bg2">
              <a:lumMod val="90000"/>
            </a:schemeClr>
          </a:solidFill>
        </p:spPr>
        <p:txBody>
          <a:bodyPr>
            <a:normAutofit/>
          </a:bodyPr>
          <a:lstStyle/>
          <a:p>
            <a:pPr algn="ctr">
              <a:defRPr>
                <a:uFillTx/>
              </a:defRPr>
            </a:pPr>
            <a:r>
              <a:rPr lang="en-US" altLang="ja-JP" dirty="0">
                <a:uFillTx/>
                <a:latin typeface="Arial" panose="020B0604020202020204" pitchFamily="34" charset="0"/>
                <a:cs typeface="Arial" panose="020B0604020202020204" pitchFamily="34" charset="0"/>
              </a:rPr>
              <a:t>4</a:t>
            </a:r>
            <a:r>
              <a:rPr lang="ja-JP" altLang="en-US" dirty="0">
                <a:uFillTx/>
                <a:latin typeface="Arial" panose="020B0604020202020204" pitchFamily="34" charset="0"/>
                <a:cs typeface="Arial" panose="020B0604020202020204" pitchFamily="34" charset="0"/>
              </a:rPr>
              <a:t>．</a:t>
            </a:r>
            <a:r>
              <a:rPr lang="en-US" altLang="ja-JP" dirty="0">
                <a:uFillTx/>
                <a:latin typeface="Arial" panose="020B0604020202020204" pitchFamily="34" charset="0"/>
                <a:cs typeface="Arial" panose="020B0604020202020204" pitchFamily="34" charset="0"/>
              </a:rPr>
              <a:t>Animation</a:t>
            </a:r>
          </a:p>
        </p:txBody>
      </p:sp>
      <p:sp>
        <p:nvSpPr>
          <p:cNvPr id="4" name="スライド番号プレースホルダー 3"/>
          <p:cNvSpPr>
            <a:spLocks noGrp="1"/>
          </p:cNvSpPr>
          <p:nvPr>
            <p:ph type="sldNum" sz="quarter" idx="12"/>
          </p:nvPr>
        </p:nvSpPr>
        <p:spPr/>
        <p:txBody>
          <a:bodyPr/>
          <a:lstStyle/>
          <a:p>
            <a:fld id="{011825E6-0B3D-4B55-894C-2300E3F058C0}" type="slidenum">
              <a:rPr kumimoji="1" lang="ja-JP" altLang="en-US" smtClean="0">
                <a:uFillTx/>
              </a:rPr>
              <a:t>59</a:t>
            </a:fld>
            <a:endParaRPr kumimoji="1" lang="ja-JP" altLang="en-US">
              <a:uFillTx/>
            </a:endParaRPr>
          </a:p>
        </p:txBody>
      </p:sp>
      <p:pic>
        <p:nvPicPr>
          <p:cNvPr id="13" name="Picture 4" descr="carLineDeform"/>
          <p:cNvPicPr>
            <a:picLocks noChangeAspect="1" noChangeArrowheads="1"/>
          </p:cNvPicPr>
          <p:nvPr/>
        </p:nvPicPr>
        <p:blipFill>
          <a:blip r:embed="rId3"/>
          <a:srcRect/>
          <a:stretch>
            <a:fillRect/>
          </a:stretch>
        </p:blipFill>
        <p:spPr bwMode="auto">
          <a:xfrm>
            <a:off x="318670" y="3881519"/>
            <a:ext cx="2159435" cy="1619576"/>
          </a:xfrm>
          <a:prstGeom prst="rect">
            <a:avLst/>
          </a:prstGeom>
          <a:noFill/>
        </p:spPr>
      </p:pic>
      <p:pic>
        <p:nvPicPr>
          <p:cNvPr id="14" name="Picture 7"/>
          <p:cNvPicPr>
            <a:picLocks noChangeAspect="1" noChangeArrowheads="1"/>
          </p:cNvPicPr>
          <p:nvPr/>
        </p:nvPicPr>
        <p:blipFill>
          <a:blip r:embed="rId4"/>
          <a:srcRect/>
          <a:stretch>
            <a:fillRect/>
          </a:stretch>
        </p:blipFill>
        <p:spPr bwMode="auto">
          <a:xfrm>
            <a:off x="6762070" y="9407525"/>
            <a:ext cx="3557587" cy="2805113"/>
          </a:xfrm>
          <a:prstGeom prst="rect">
            <a:avLst/>
          </a:prstGeom>
          <a:noFill/>
        </p:spPr>
      </p:pic>
      <p:pic>
        <p:nvPicPr>
          <p:cNvPr id="16" name="図 15">
            <a:extLst>
              <a:ext uri="{FF2B5EF4-FFF2-40B4-BE49-F238E27FC236}">
                <a16:creationId xmlns:a16="http://schemas.microsoft.com/office/drawing/2014/main" id="{0C3E7742-AB49-451A-A0AA-3F84843CB601}"/>
              </a:ext>
            </a:extLst>
          </p:cNvPr>
          <p:cNvPicPr/>
          <p:nvPr/>
        </p:nvPicPr>
        <p:blipFill rotWithShape="1">
          <a:blip r:embed="rId5"/>
          <a:srcRect l="41214"/>
          <a:stretch/>
        </p:blipFill>
        <p:spPr>
          <a:xfrm>
            <a:off x="2574159" y="3850393"/>
            <a:ext cx="2082955" cy="2213610"/>
          </a:xfrm>
          <a:prstGeom prst="rect">
            <a:avLst/>
          </a:prstGeom>
        </p:spPr>
      </p:pic>
      <p:pic>
        <p:nvPicPr>
          <p:cNvPr id="17" name="Picture 7">
            <a:extLst>
              <a:ext uri="{FF2B5EF4-FFF2-40B4-BE49-F238E27FC236}">
                <a16:creationId xmlns:a16="http://schemas.microsoft.com/office/drawing/2014/main" id="{BD73C310-3F68-4F96-A438-5D935516813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9259568" y="5542009"/>
            <a:ext cx="2523723" cy="1015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 name="図 17">
            <a:extLst>
              <a:ext uri="{FF2B5EF4-FFF2-40B4-BE49-F238E27FC236}">
                <a16:creationId xmlns:a16="http://schemas.microsoft.com/office/drawing/2014/main" id="{039EA854-847A-485B-9043-2EB5BB180558}"/>
              </a:ext>
            </a:extLst>
          </p:cNvPr>
          <p:cNvPicPr>
            <a:picLocks noChangeAspect="1"/>
          </p:cNvPicPr>
          <p:nvPr/>
        </p:nvPicPr>
        <p:blipFill rotWithShape="1">
          <a:blip r:embed="rId7"/>
          <a:srcRect b="54584"/>
          <a:stretch/>
        </p:blipFill>
        <p:spPr>
          <a:xfrm>
            <a:off x="4432027" y="1806178"/>
            <a:ext cx="2340846" cy="1360170"/>
          </a:xfrm>
          <a:prstGeom prst="rect">
            <a:avLst/>
          </a:prstGeom>
        </p:spPr>
      </p:pic>
      <p:pic>
        <p:nvPicPr>
          <p:cNvPr id="19" name="Picture 16">
            <a:extLst>
              <a:ext uri="{FF2B5EF4-FFF2-40B4-BE49-F238E27FC236}">
                <a16:creationId xmlns:a16="http://schemas.microsoft.com/office/drawing/2014/main" id="{5282FE7B-5941-4AA0-AEE8-6DDA10C11DC0}"/>
              </a:ext>
            </a:extLst>
          </p:cNvPr>
          <p:cNvPicPr>
            <a:picLocks noChangeAspect="1" noChangeArrowheads="1"/>
          </p:cNvPicPr>
          <p:nvPr/>
        </p:nvPicPr>
        <p:blipFill>
          <a:blip r:embed="rId8"/>
          <a:srcRect/>
          <a:stretch>
            <a:fillRect/>
          </a:stretch>
        </p:blipFill>
        <p:spPr bwMode="auto">
          <a:xfrm>
            <a:off x="2752759" y="1844244"/>
            <a:ext cx="1626728" cy="1220046"/>
          </a:xfrm>
          <a:prstGeom prst="rect">
            <a:avLst/>
          </a:prstGeom>
          <a:noFill/>
          <a:ln>
            <a:noFill/>
          </a:ln>
          <a:effectLst/>
        </p:spPr>
      </p:pic>
      <p:sp>
        <p:nvSpPr>
          <p:cNvPr id="20" name="テキスト ボックス 1">
            <a:extLst>
              <a:ext uri="{FF2B5EF4-FFF2-40B4-BE49-F238E27FC236}">
                <a16:creationId xmlns:a16="http://schemas.microsoft.com/office/drawing/2014/main" id="{A69196F9-387A-4829-BF5D-CF8F80B1BEC6}"/>
              </a:ext>
            </a:extLst>
          </p:cNvPr>
          <p:cNvSpPr txBox="1">
            <a:spLocks noChangeArrowheads="1"/>
          </p:cNvSpPr>
          <p:nvPr/>
        </p:nvSpPr>
        <p:spPr bwMode="auto">
          <a:xfrm>
            <a:off x="2719948" y="1420188"/>
            <a:ext cx="575799" cy="307777"/>
          </a:xfrm>
          <a:prstGeom prst="rect">
            <a:avLst/>
          </a:prstGeom>
          <a:noFill/>
          <a:ln>
            <a:noFill/>
          </a:ln>
        </p:spPr>
        <p:txBody>
          <a:bodyPr wrap="none">
            <a:spAutoFit/>
          </a:bodyPr>
          <a:lstStyle>
            <a:lvl1pPr eaLnBrk="0" hangingPunct="0">
              <a:spcBef>
                <a:spcPct val="20000"/>
              </a:spcBef>
              <a:buChar char="•"/>
              <a:defRPr kumimoji="1" sz="3200">
                <a:solidFill>
                  <a:schemeClr val="tx1"/>
                </a:solidFill>
                <a:uFillTx/>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uFillTx/>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uFillTx/>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uFillTx/>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uFillTx/>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9pPr>
          </a:lstStyle>
          <a:p>
            <a:pPr eaLnBrk="1" hangingPunct="1">
              <a:spcBef>
                <a:spcPct val="0"/>
              </a:spcBef>
              <a:buFontTx/>
              <a:buNone/>
            </a:pPr>
            <a:r>
              <a:rPr lang="en-US" altLang="ja-JP" sz="1400" dirty="0">
                <a:solidFill>
                  <a:srgbClr val="C00000"/>
                </a:solidFill>
                <a:uFillTx/>
                <a:latin typeface="+mj-ea"/>
                <a:ea typeface="+mj-ea"/>
              </a:rPr>
              <a:t>2002</a:t>
            </a:r>
            <a:endParaRPr lang="ja-JP" altLang="en-US" sz="1400" dirty="0">
              <a:uFillTx/>
              <a:latin typeface="+mj-ea"/>
              <a:ea typeface="+mj-ea"/>
            </a:endParaRPr>
          </a:p>
        </p:txBody>
      </p:sp>
      <p:sp>
        <p:nvSpPr>
          <p:cNvPr id="21" name="正方形/長方形 20">
            <a:extLst>
              <a:ext uri="{FF2B5EF4-FFF2-40B4-BE49-F238E27FC236}">
                <a16:creationId xmlns:a16="http://schemas.microsoft.com/office/drawing/2014/main" id="{ABF13B2C-1E8E-4613-8FA3-AF03574BA1EA}"/>
              </a:ext>
            </a:extLst>
          </p:cNvPr>
          <p:cNvSpPr>
            <a:spLocks/>
          </p:cNvSpPr>
          <p:nvPr/>
        </p:nvSpPr>
        <p:spPr>
          <a:xfrm>
            <a:off x="3159621" y="1389410"/>
            <a:ext cx="1107996" cy="369332"/>
          </a:xfrm>
          <a:prstGeom prst="rect">
            <a:avLst/>
          </a:prstGeom>
        </p:spPr>
        <p:txBody>
          <a:bodyPr wrap="none">
            <a:spAutoFit/>
          </a:bodyPr>
          <a:lstStyle/>
          <a:p>
            <a:pPr algn="ctr"/>
            <a:r>
              <a:rPr lang="ja-JP" altLang="en-US" dirty="0">
                <a:solidFill>
                  <a:schemeClr val="tx1">
                    <a:lumMod val="75000"/>
                    <a:lumOff val="25000"/>
                  </a:schemeClr>
                </a:solidFill>
                <a:uFillTx/>
              </a:rPr>
              <a:t>軌跡制御</a:t>
            </a:r>
          </a:p>
        </p:txBody>
      </p:sp>
      <p:sp>
        <p:nvSpPr>
          <p:cNvPr id="22" name="テキスト ボックス 1">
            <a:extLst>
              <a:ext uri="{FF2B5EF4-FFF2-40B4-BE49-F238E27FC236}">
                <a16:creationId xmlns:a16="http://schemas.microsoft.com/office/drawing/2014/main" id="{8D589E8F-AB1D-42FA-80B6-5618901E1A19}"/>
              </a:ext>
            </a:extLst>
          </p:cNvPr>
          <p:cNvSpPr txBox="1">
            <a:spLocks noChangeArrowheads="1"/>
          </p:cNvSpPr>
          <p:nvPr/>
        </p:nvSpPr>
        <p:spPr bwMode="auto">
          <a:xfrm>
            <a:off x="4685218" y="1420188"/>
            <a:ext cx="575799" cy="307777"/>
          </a:xfrm>
          <a:prstGeom prst="rect">
            <a:avLst/>
          </a:prstGeom>
          <a:noFill/>
          <a:ln>
            <a:noFill/>
          </a:ln>
        </p:spPr>
        <p:txBody>
          <a:bodyPr wrap="none">
            <a:spAutoFit/>
          </a:bodyPr>
          <a:lstStyle>
            <a:lvl1pPr eaLnBrk="0" hangingPunct="0">
              <a:spcBef>
                <a:spcPct val="20000"/>
              </a:spcBef>
              <a:buChar char="•"/>
              <a:defRPr kumimoji="1" sz="3200">
                <a:solidFill>
                  <a:schemeClr val="tx1"/>
                </a:solidFill>
                <a:uFillTx/>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uFillTx/>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uFillTx/>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uFillTx/>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uFillTx/>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9pPr>
          </a:lstStyle>
          <a:p>
            <a:pPr eaLnBrk="1" hangingPunct="1">
              <a:spcBef>
                <a:spcPct val="0"/>
              </a:spcBef>
              <a:buFontTx/>
              <a:buNone/>
            </a:pPr>
            <a:r>
              <a:rPr lang="en-US" altLang="ja-JP" sz="1400" dirty="0">
                <a:solidFill>
                  <a:srgbClr val="C00000"/>
                </a:solidFill>
                <a:uFillTx/>
                <a:latin typeface="+mj-ea"/>
                <a:ea typeface="+mj-ea"/>
              </a:rPr>
              <a:t>2002</a:t>
            </a:r>
            <a:endParaRPr lang="ja-JP" altLang="en-US" sz="1400" dirty="0">
              <a:uFillTx/>
              <a:latin typeface="+mj-ea"/>
              <a:ea typeface="+mj-ea"/>
            </a:endParaRPr>
          </a:p>
        </p:txBody>
      </p:sp>
      <p:sp>
        <p:nvSpPr>
          <p:cNvPr id="23" name="正方形/長方形 22">
            <a:extLst>
              <a:ext uri="{FF2B5EF4-FFF2-40B4-BE49-F238E27FC236}">
                <a16:creationId xmlns:a16="http://schemas.microsoft.com/office/drawing/2014/main" id="{DCECA970-1939-4A31-930B-03AA4BE73087}"/>
              </a:ext>
            </a:extLst>
          </p:cNvPr>
          <p:cNvSpPr>
            <a:spLocks/>
          </p:cNvSpPr>
          <p:nvPr/>
        </p:nvSpPr>
        <p:spPr>
          <a:xfrm>
            <a:off x="5135527" y="1389410"/>
            <a:ext cx="1107996" cy="369332"/>
          </a:xfrm>
          <a:prstGeom prst="rect">
            <a:avLst/>
          </a:prstGeom>
        </p:spPr>
        <p:txBody>
          <a:bodyPr wrap="none">
            <a:spAutoFit/>
          </a:bodyPr>
          <a:lstStyle/>
          <a:p>
            <a:pPr algn="ctr"/>
            <a:r>
              <a:rPr lang="ja-JP" altLang="en-US" dirty="0">
                <a:solidFill>
                  <a:schemeClr val="tx1">
                    <a:lumMod val="75000"/>
                    <a:lumOff val="25000"/>
                  </a:schemeClr>
                </a:solidFill>
                <a:uFillTx/>
              </a:rPr>
              <a:t>形状誇張</a:t>
            </a:r>
          </a:p>
        </p:txBody>
      </p:sp>
      <p:sp>
        <p:nvSpPr>
          <p:cNvPr id="24" name="テキスト ボックス 1">
            <a:extLst>
              <a:ext uri="{FF2B5EF4-FFF2-40B4-BE49-F238E27FC236}">
                <a16:creationId xmlns:a16="http://schemas.microsoft.com/office/drawing/2014/main" id="{8200AEF7-41B7-43BE-BEFD-E25CA96319E1}"/>
              </a:ext>
            </a:extLst>
          </p:cNvPr>
          <p:cNvSpPr txBox="1">
            <a:spLocks noChangeArrowheads="1"/>
          </p:cNvSpPr>
          <p:nvPr/>
        </p:nvSpPr>
        <p:spPr bwMode="auto">
          <a:xfrm flipH="1">
            <a:off x="9218038" y="3533621"/>
            <a:ext cx="640030" cy="307777"/>
          </a:xfrm>
          <a:prstGeom prst="rect">
            <a:avLst/>
          </a:prstGeom>
          <a:noFill/>
          <a:ln>
            <a:noFill/>
          </a:ln>
        </p:spPr>
        <p:txBody>
          <a:bodyPr wrap="square">
            <a:spAutoFit/>
          </a:bodyPr>
          <a:lstStyle>
            <a:lvl1pPr eaLnBrk="0" hangingPunct="0">
              <a:spcBef>
                <a:spcPct val="20000"/>
              </a:spcBef>
              <a:buChar char="•"/>
              <a:defRPr kumimoji="1" sz="3200">
                <a:solidFill>
                  <a:schemeClr val="tx1"/>
                </a:solidFill>
                <a:uFillTx/>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uFillTx/>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uFillTx/>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uFillTx/>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uFillTx/>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9pPr>
          </a:lstStyle>
          <a:p>
            <a:pPr eaLnBrk="1" hangingPunct="1">
              <a:spcBef>
                <a:spcPct val="0"/>
              </a:spcBef>
              <a:buFontTx/>
              <a:buNone/>
            </a:pPr>
            <a:r>
              <a:rPr lang="en-US" altLang="ja-JP" sz="1400" dirty="0">
                <a:solidFill>
                  <a:srgbClr val="C00000"/>
                </a:solidFill>
                <a:uFillTx/>
                <a:latin typeface="+mj-ea"/>
                <a:ea typeface="+mj-ea"/>
              </a:rPr>
              <a:t>2004</a:t>
            </a:r>
            <a:endParaRPr lang="ja-JP" altLang="en-US" sz="1400" dirty="0">
              <a:uFillTx/>
              <a:latin typeface="+mj-ea"/>
              <a:ea typeface="+mj-ea"/>
            </a:endParaRPr>
          </a:p>
        </p:txBody>
      </p:sp>
      <p:sp>
        <p:nvSpPr>
          <p:cNvPr id="25" name="正方形/長方形 24">
            <a:extLst>
              <a:ext uri="{FF2B5EF4-FFF2-40B4-BE49-F238E27FC236}">
                <a16:creationId xmlns:a16="http://schemas.microsoft.com/office/drawing/2014/main" id="{175E580E-8906-4CE4-90E8-17CEEBEB9D04}"/>
              </a:ext>
            </a:extLst>
          </p:cNvPr>
          <p:cNvSpPr>
            <a:spLocks/>
          </p:cNvSpPr>
          <p:nvPr/>
        </p:nvSpPr>
        <p:spPr>
          <a:xfrm flipH="1">
            <a:off x="9692593" y="3502843"/>
            <a:ext cx="1863364" cy="369332"/>
          </a:xfrm>
          <a:prstGeom prst="rect">
            <a:avLst/>
          </a:prstGeom>
        </p:spPr>
        <p:txBody>
          <a:bodyPr wrap="square">
            <a:spAutoFit/>
          </a:bodyPr>
          <a:lstStyle/>
          <a:p>
            <a:pPr algn="ctr"/>
            <a:r>
              <a:rPr lang="ja-JP" altLang="en-US" dirty="0">
                <a:solidFill>
                  <a:schemeClr val="tx1">
                    <a:lumMod val="75000"/>
                    <a:lumOff val="25000"/>
                  </a:schemeClr>
                </a:solidFill>
                <a:uFillTx/>
              </a:rPr>
              <a:t>キーフレーム抽出</a:t>
            </a:r>
          </a:p>
        </p:txBody>
      </p:sp>
      <p:pic>
        <p:nvPicPr>
          <p:cNvPr id="26" name="図 25">
            <a:extLst>
              <a:ext uri="{FF2B5EF4-FFF2-40B4-BE49-F238E27FC236}">
                <a16:creationId xmlns:a16="http://schemas.microsoft.com/office/drawing/2014/main" id="{CFBAD190-A7B6-4BE3-9492-C1B706B86F6C}"/>
              </a:ext>
            </a:extLst>
          </p:cNvPr>
          <p:cNvPicPr>
            <a:picLocks noChangeAspect="1"/>
          </p:cNvPicPr>
          <p:nvPr/>
        </p:nvPicPr>
        <p:blipFill rotWithShape="1">
          <a:blip r:embed="rId9"/>
          <a:srcRect t="-1151" b="39521"/>
          <a:stretch/>
        </p:blipFill>
        <p:spPr>
          <a:xfrm>
            <a:off x="582929" y="1781044"/>
            <a:ext cx="2056390" cy="1321504"/>
          </a:xfrm>
          <a:prstGeom prst="rect">
            <a:avLst/>
          </a:prstGeom>
        </p:spPr>
      </p:pic>
      <p:sp>
        <p:nvSpPr>
          <p:cNvPr id="27" name="テキスト ボックス 1">
            <a:extLst>
              <a:ext uri="{FF2B5EF4-FFF2-40B4-BE49-F238E27FC236}">
                <a16:creationId xmlns:a16="http://schemas.microsoft.com/office/drawing/2014/main" id="{3039A1BD-FCC1-4496-8F11-571240E5FCC4}"/>
              </a:ext>
            </a:extLst>
          </p:cNvPr>
          <p:cNvSpPr txBox="1">
            <a:spLocks noChangeArrowheads="1"/>
          </p:cNvSpPr>
          <p:nvPr/>
        </p:nvSpPr>
        <p:spPr bwMode="auto">
          <a:xfrm>
            <a:off x="436522" y="1409677"/>
            <a:ext cx="633507" cy="338554"/>
          </a:xfrm>
          <a:prstGeom prst="rect">
            <a:avLst/>
          </a:prstGeom>
          <a:noFill/>
          <a:ln>
            <a:noFill/>
          </a:ln>
        </p:spPr>
        <p:txBody>
          <a:bodyPr wrap="none">
            <a:spAutoFit/>
          </a:bodyPr>
          <a:lstStyle>
            <a:lvl1pPr eaLnBrk="0" hangingPunct="0">
              <a:spcBef>
                <a:spcPct val="20000"/>
              </a:spcBef>
              <a:buChar char="•"/>
              <a:defRPr kumimoji="1" sz="3200">
                <a:solidFill>
                  <a:schemeClr val="tx1"/>
                </a:solidFill>
                <a:uFillTx/>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uFillTx/>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uFillTx/>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uFillTx/>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uFillTx/>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9pPr>
          </a:lstStyle>
          <a:p>
            <a:pPr eaLnBrk="1" hangingPunct="1">
              <a:spcBef>
                <a:spcPct val="0"/>
              </a:spcBef>
              <a:buFontTx/>
              <a:buNone/>
            </a:pPr>
            <a:r>
              <a:rPr lang="en-US" altLang="ja-JP" sz="1600" b="1" dirty="0">
                <a:solidFill>
                  <a:srgbClr val="C00000"/>
                </a:solidFill>
                <a:latin typeface="+mj-ea"/>
                <a:ea typeface="+mj-ea"/>
              </a:rPr>
              <a:t>1995</a:t>
            </a:r>
            <a:endParaRPr lang="ja-JP" altLang="en-US" sz="1600" b="1" dirty="0">
              <a:uFillTx/>
              <a:latin typeface="+mj-ea"/>
              <a:ea typeface="+mj-ea"/>
            </a:endParaRPr>
          </a:p>
        </p:txBody>
      </p:sp>
      <p:sp>
        <p:nvSpPr>
          <p:cNvPr id="28" name="正方形/長方形 27">
            <a:extLst>
              <a:ext uri="{FF2B5EF4-FFF2-40B4-BE49-F238E27FC236}">
                <a16:creationId xmlns:a16="http://schemas.microsoft.com/office/drawing/2014/main" id="{DA5649F7-ADB8-4D72-B9E6-CCA45E567269}"/>
              </a:ext>
            </a:extLst>
          </p:cNvPr>
          <p:cNvSpPr>
            <a:spLocks/>
          </p:cNvSpPr>
          <p:nvPr/>
        </p:nvSpPr>
        <p:spPr>
          <a:xfrm>
            <a:off x="961752" y="1389410"/>
            <a:ext cx="1720343" cy="400110"/>
          </a:xfrm>
          <a:prstGeom prst="rect">
            <a:avLst/>
          </a:prstGeom>
        </p:spPr>
        <p:txBody>
          <a:bodyPr wrap="none">
            <a:spAutoFit/>
          </a:bodyPr>
          <a:lstStyle/>
          <a:p>
            <a:pPr algn="ctr"/>
            <a:r>
              <a:rPr lang="en-US" altLang="ja-JP" sz="2000" b="1" dirty="0">
                <a:solidFill>
                  <a:srgbClr val="C00000"/>
                </a:solidFill>
                <a:uFillTx/>
                <a:latin typeface="Arial" panose="020B0604020202020204" pitchFamily="34" charset="0"/>
                <a:cs typeface="Arial" panose="020B0604020202020204" pitchFamily="34" charset="0"/>
              </a:rPr>
              <a:t>Motion Filter</a:t>
            </a:r>
            <a:endParaRPr lang="ja-JP" altLang="en-US" sz="2000" b="1" dirty="0">
              <a:solidFill>
                <a:srgbClr val="C00000"/>
              </a:solidFill>
              <a:uFillTx/>
              <a:latin typeface="Arial" panose="020B0604020202020204" pitchFamily="34" charset="0"/>
              <a:cs typeface="Arial" panose="020B0604020202020204" pitchFamily="34" charset="0"/>
            </a:endParaRPr>
          </a:p>
        </p:txBody>
      </p:sp>
      <p:pic>
        <p:nvPicPr>
          <p:cNvPr id="29" name="図 28">
            <a:extLst>
              <a:ext uri="{FF2B5EF4-FFF2-40B4-BE49-F238E27FC236}">
                <a16:creationId xmlns:a16="http://schemas.microsoft.com/office/drawing/2014/main" id="{A3EBD109-9CEC-4E2B-87DD-3623136653F3}"/>
              </a:ext>
            </a:extLst>
          </p:cNvPr>
          <p:cNvPicPr/>
          <p:nvPr/>
        </p:nvPicPr>
        <p:blipFill rotWithShape="1">
          <a:blip r:embed="rId10" cstate="print">
            <a:extLst>
              <a:ext uri="{28A0092B-C50C-407E-A947-70E740481C1C}">
                <a14:useLocalDpi xmlns:a14="http://schemas.microsoft.com/office/drawing/2010/main" val="0"/>
              </a:ext>
            </a:extLst>
          </a:blip>
          <a:srcRect l="-370"/>
          <a:stretch/>
        </p:blipFill>
        <p:spPr bwMode="auto">
          <a:xfrm>
            <a:off x="6781314" y="1822655"/>
            <a:ext cx="2829445" cy="1276152"/>
          </a:xfrm>
          <a:prstGeom prst="rect">
            <a:avLst/>
          </a:prstGeom>
          <a:noFill/>
          <a:ln>
            <a:noFill/>
          </a:ln>
        </p:spPr>
      </p:pic>
      <p:sp>
        <p:nvSpPr>
          <p:cNvPr id="30" name="テキスト ボックス 1">
            <a:extLst>
              <a:ext uri="{FF2B5EF4-FFF2-40B4-BE49-F238E27FC236}">
                <a16:creationId xmlns:a16="http://schemas.microsoft.com/office/drawing/2014/main" id="{EBA0E0F4-B2CC-46C2-BC5E-53FB4C7CDA14}"/>
              </a:ext>
            </a:extLst>
          </p:cNvPr>
          <p:cNvSpPr txBox="1">
            <a:spLocks noChangeArrowheads="1"/>
          </p:cNvSpPr>
          <p:nvPr/>
        </p:nvSpPr>
        <p:spPr bwMode="auto">
          <a:xfrm>
            <a:off x="7129877" y="1420188"/>
            <a:ext cx="575799" cy="307777"/>
          </a:xfrm>
          <a:prstGeom prst="rect">
            <a:avLst/>
          </a:prstGeom>
          <a:noFill/>
          <a:ln>
            <a:noFill/>
          </a:ln>
        </p:spPr>
        <p:txBody>
          <a:bodyPr wrap="none">
            <a:spAutoFit/>
          </a:bodyPr>
          <a:lstStyle>
            <a:lvl1pPr eaLnBrk="0" hangingPunct="0">
              <a:spcBef>
                <a:spcPct val="20000"/>
              </a:spcBef>
              <a:buChar char="•"/>
              <a:defRPr kumimoji="1" sz="3200">
                <a:solidFill>
                  <a:schemeClr val="tx1"/>
                </a:solidFill>
                <a:uFillTx/>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uFillTx/>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uFillTx/>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uFillTx/>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uFillTx/>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9pPr>
          </a:lstStyle>
          <a:p>
            <a:pPr eaLnBrk="1" hangingPunct="1">
              <a:spcBef>
                <a:spcPct val="0"/>
              </a:spcBef>
              <a:buFontTx/>
              <a:buNone/>
            </a:pPr>
            <a:r>
              <a:rPr lang="en-US" altLang="ja-JP" sz="1400" dirty="0">
                <a:solidFill>
                  <a:srgbClr val="C00000"/>
                </a:solidFill>
                <a:uFillTx/>
                <a:latin typeface="+mj-ea"/>
                <a:ea typeface="+mj-ea"/>
              </a:rPr>
              <a:t>2006</a:t>
            </a:r>
            <a:endParaRPr lang="ja-JP" altLang="en-US" sz="1400" dirty="0">
              <a:uFillTx/>
              <a:latin typeface="+mj-ea"/>
              <a:ea typeface="+mj-ea"/>
            </a:endParaRPr>
          </a:p>
        </p:txBody>
      </p:sp>
      <p:sp>
        <p:nvSpPr>
          <p:cNvPr id="31" name="正方形/長方形 30">
            <a:extLst>
              <a:ext uri="{FF2B5EF4-FFF2-40B4-BE49-F238E27FC236}">
                <a16:creationId xmlns:a16="http://schemas.microsoft.com/office/drawing/2014/main" id="{029F2E16-0FEA-48BB-A61D-E34F72592A84}"/>
              </a:ext>
            </a:extLst>
          </p:cNvPr>
          <p:cNvSpPr>
            <a:spLocks/>
          </p:cNvSpPr>
          <p:nvPr/>
        </p:nvSpPr>
        <p:spPr>
          <a:xfrm>
            <a:off x="7571688" y="1389410"/>
            <a:ext cx="1648208" cy="369332"/>
          </a:xfrm>
          <a:prstGeom prst="rect">
            <a:avLst/>
          </a:prstGeom>
        </p:spPr>
        <p:txBody>
          <a:bodyPr wrap="none">
            <a:spAutoFit/>
          </a:bodyPr>
          <a:lstStyle/>
          <a:p>
            <a:pPr algn="ctr"/>
            <a:r>
              <a:rPr lang="ja-JP" altLang="en-US" dirty="0">
                <a:solidFill>
                  <a:schemeClr val="tx1">
                    <a:lumMod val="75000"/>
                    <a:lumOff val="25000"/>
                  </a:schemeClr>
                </a:solidFill>
                <a:uFillTx/>
              </a:rPr>
              <a:t>タイミング制御</a:t>
            </a:r>
          </a:p>
        </p:txBody>
      </p:sp>
      <p:pic>
        <p:nvPicPr>
          <p:cNvPr id="3" name="図 2">
            <a:extLst>
              <a:ext uri="{FF2B5EF4-FFF2-40B4-BE49-F238E27FC236}">
                <a16:creationId xmlns:a16="http://schemas.microsoft.com/office/drawing/2014/main" id="{A3A88A7E-11E9-43B1-88A7-DFFFFD47CABF}"/>
              </a:ext>
            </a:extLst>
          </p:cNvPr>
          <p:cNvPicPr>
            <a:picLocks noChangeAspect="1"/>
          </p:cNvPicPr>
          <p:nvPr/>
        </p:nvPicPr>
        <p:blipFill>
          <a:blip r:embed="rId11"/>
          <a:stretch>
            <a:fillRect/>
          </a:stretch>
        </p:blipFill>
        <p:spPr>
          <a:xfrm>
            <a:off x="9250696" y="3830275"/>
            <a:ext cx="2326447" cy="1332739"/>
          </a:xfrm>
          <a:prstGeom prst="rect">
            <a:avLst/>
          </a:prstGeom>
        </p:spPr>
      </p:pic>
      <p:sp>
        <p:nvSpPr>
          <p:cNvPr id="34" name="テキスト ボックス 1">
            <a:extLst>
              <a:ext uri="{FF2B5EF4-FFF2-40B4-BE49-F238E27FC236}">
                <a16:creationId xmlns:a16="http://schemas.microsoft.com/office/drawing/2014/main" id="{18E10DCE-F207-4D6E-9AFF-94020A0259BE}"/>
              </a:ext>
            </a:extLst>
          </p:cNvPr>
          <p:cNvSpPr txBox="1">
            <a:spLocks noChangeArrowheads="1"/>
          </p:cNvSpPr>
          <p:nvPr/>
        </p:nvSpPr>
        <p:spPr bwMode="auto">
          <a:xfrm flipH="1">
            <a:off x="9218630" y="5265615"/>
            <a:ext cx="640030" cy="307777"/>
          </a:xfrm>
          <a:prstGeom prst="rect">
            <a:avLst/>
          </a:prstGeom>
          <a:noFill/>
          <a:ln>
            <a:noFill/>
          </a:ln>
        </p:spPr>
        <p:txBody>
          <a:bodyPr wrap="square">
            <a:spAutoFit/>
          </a:bodyPr>
          <a:lstStyle>
            <a:lvl1pPr eaLnBrk="0" hangingPunct="0">
              <a:spcBef>
                <a:spcPct val="20000"/>
              </a:spcBef>
              <a:buChar char="•"/>
              <a:defRPr kumimoji="1" sz="3200">
                <a:solidFill>
                  <a:schemeClr val="tx1"/>
                </a:solidFill>
                <a:uFillTx/>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uFillTx/>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uFillTx/>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uFillTx/>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uFillTx/>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9pPr>
          </a:lstStyle>
          <a:p>
            <a:pPr eaLnBrk="1" hangingPunct="1">
              <a:spcBef>
                <a:spcPct val="0"/>
              </a:spcBef>
              <a:buFontTx/>
              <a:buNone/>
            </a:pPr>
            <a:r>
              <a:rPr lang="en-US" altLang="ja-JP" sz="1400" dirty="0">
                <a:solidFill>
                  <a:srgbClr val="C00000"/>
                </a:solidFill>
                <a:uFillTx/>
                <a:latin typeface="+mj-ea"/>
                <a:ea typeface="+mj-ea"/>
              </a:rPr>
              <a:t>2007</a:t>
            </a:r>
            <a:endParaRPr lang="ja-JP" altLang="en-US" sz="1400" dirty="0">
              <a:uFillTx/>
              <a:latin typeface="+mj-ea"/>
              <a:ea typeface="+mj-ea"/>
            </a:endParaRPr>
          </a:p>
        </p:txBody>
      </p:sp>
      <p:sp>
        <p:nvSpPr>
          <p:cNvPr id="35" name="正方形/長方形 34">
            <a:extLst>
              <a:ext uri="{FF2B5EF4-FFF2-40B4-BE49-F238E27FC236}">
                <a16:creationId xmlns:a16="http://schemas.microsoft.com/office/drawing/2014/main" id="{C9431F93-F9D8-4B05-866E-1F71C5B774B0}"/>
              </a:ext>
            </a:extLst>
          </p:cNvPr>
          <p:cNvSpPr>
            <a:spLocks/>
          </p:cNvSpPr>
          <p:nvPr/>
        </p:nvSpPr>
        <p:spPr>
          <a:xfrm flipH="1">
            <a:off x="9771244" y="5270629"/>
            <a:ext cx="1863364" cy="369332"/>
          </a:xfrm>
          <a:prstGeom prst="rect">
            <a:avLst/>
          </a:prstGeom>
        </p:spPr>
        <p:txBody>
          <a:bodyPr wrap="square">
            <a:spAutoFit/>
          </a:bodyPr>
          <a:lstStyle/>
          <a:p>
            <a:pPr algn="ctr"/>
            <a:r>
              <a:rPr lang="ja-JP" altLang="en-US" dirty="0">
                <a:solidFill>
                  <a:schemeClr val="tx1">
                    <a:lumMod val="75000"/>
                    <a:lumOff val="25000"/>
                  </a:schemeClr>
                </a:solidFill>
                <a:uFillTx/>
              </a:rPr>
              <a:t>キーフレーム抽出</a:t>
            </a:r>
          </a:p>
        </p:txBody>
      </p:sp>
      <p:pic>
        <p:nvPicPr>
          <p:cNvPr id="5" name="図 4">
            <a:extLst>
              <a:ext uri="{FF2B5EF4-FFF2-40B4-BE49-F238E27FC236}">
                <a16:creationId xmlns:a16="http://schemas.microsoft.com/office/drawing/2014/main" id="{3398EC35-A767-475B-9115-7EE78F1CB282}"/>
              </a:ext>
            </a:extLst>
          </p:cNvPr>
          <p:cNvPicPr>
            <a:picLocks noChangeAspect="1"/>
          </p:cNvPicPr>
          <p:nvPr/>
        </p:nvPicPr>
        <p:blipFill>
          <a:blip r:embed="rId12"/>
          <a:stretch>
            <a:fillRect/>
          </a:stretch>
        </p:blipFill>
        <p:spPr>
          <a:xfrm>
            <a:off x="4948287" y="3805892"/>
            <a:ext cx="3898830" cy="1036018"/>
          </a:xfrm>
          <a:prstGeom prst="rect">
            <a:avLst/>
          </a:prstGeom>
        </p:spPr>
      </p:pic>
      <p:pic>
        <p:nvPicPr>
          <p:cNvPr id="6" name="図 5">
            <a:extLst>
              <a:ext uri="{FF2B5EF4-FFF2-40B4-BE49-F238E27FC236}">
                <a16:creationId xmlns:a16="http://schemas.microsoft.com/office/drawing/2014/main" id="{09EBE600-0B71-458C-8BE6-14C779AAD5CC}"/>
              </a:ext>
            </a:extLst>
          </p:cNvPr>
          <p:cNvPicPr>
            <a:picLocks noChangeAspect="1"/>
          </p:cNvPicPr>
          <p:nvPr/>
        </p:nvPicPr>
        <p:blipFill>
          <a:blip r:embed="rId13"/>
          <a:stretch>
            <a:fillRect/>
          </a:stretch>
        </p:blipFill>
        <p:spPr>
          <a:xfrm>
            <a:off x="4991438" y="5197936"/>
            <a:ext cx="3853094" cy="964536"/>
          </a:xfrm>
          <a:prstGeom prst="rect">
            <a:avLst/>
          </a:prstGeom>
        </p:spPr>
      </p:pic>
      <p:sp>
        <p:nvSpPr>
          <p:cNvPr id="36" name="テキスト ボックス 1">
            <a:extLst>
              <a:ext uri="{FF2B5EF4-FFF2-40B4-BE49-F238E27FC236}">
                <a16:creationId xmlns:a16="http://schemas.microsoft.com/office/drawing/2014/main" id="{7356BB36-EF78-46C3-8F0C-35DA59029B70}"/>
              </a:ext>
            </a:extLst>
          </p:cNvPr>
          <p:cNvSpPr txBox="1">
            <a:spLocks noChangeArrowheads="1"/>
          </p:cNvSpPr>
          <p:nvPr/>
        </p:nvSpPr>
        <p:spPr bwMode="auto">
          <a:xfrm>
            <a:off x="5475008" y="3505046"/>
            <a:ext cx="575799" cy="307777"/>
          </a:xfrm>
          <a:prstGeom prst="rect">
            <a:avLst/>
          </a:prstGeom>
          <a:noFill/>
          <a:ln>
            <a:noFill/>
          </a:ln>
        </p:spPr>
        <p:txBody>
          <a:bodyPr wrap="none">
            <a:spAutoFit/>
          </a:bodyPr>
          <a:lstStyle>
            <a:lvl1pPr eaLnBrk="0" hangingPunct="0">
              <a:spcBef>
                <a:spcPct val="20000"/>
              </a:spcBef>
              <a:buChar char="•"/>
              <a:defRPr kumimoji="1" sz="3200">
                <a:solidFill>
                  <a:schemeClr val="tx1"/>
                </a:solidFill>
                <a:uFillTx/>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uFillTx/>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uFillTx/>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uFillTx/>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uFillTx/>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9pPr>
          </a:lstStyle>
          <a:p>
            <a:pPr eaLnBrk="1" hangingPunct="1">
              <a:spcBef>
                <a:spcPct val="0"/>
              </a:spcBef>
              <a:buFontTx/>
              <a:buNone/>
            </a:pPr>
            <a:r>
              <a:rPr lang="en-US" altLang="ja-JP" sz="1400" dirty="0">
                <a:solidFill>
                  <a:srgbClr val="C00000"/>
                </a:solidFill>
                <a:latin typeface="+mj-ea"/>
                <a:ea typeface="+mj-ea"/>
              </a:rPr>
              <a:t>2008</a:t>
            </a:r>
            <a:endParaRPr lang="ja-JP" altLang="en-US" sz="1400" dirty="0">
              <a:uFillTx/>
              <a:latin typeface="+mj-ea"/>
              <a:ea typeface="+mj-ea"/>
            </a:endParaRPr>
          </a:p>
        </p:txBody>
      </p:sp>
      <p:sp>
        <p:nvSpPr>
          <p:cNvPr id="37" name="正方形/長方形 36">
            <a:extLst>
              <a:ext uri="{FF2B5EF4-FFF2-40B4-BE49-F238E27FC236}">
                <a16:creationId xmlns:a16="http://schemas.microsoft.com/office/drawing/2014/main" id="{24A3CB0E-65DD-4C1B-8FFB-9D508EB92C3B}"/>
              </a:ext>
            </a:extLst>
          </p:cNvPr>
          <p:cNvSpPr>
            <a:spLocks/>
          </p:cNvSpPr>
          <p:nvPr/>
        </p:nvSpPr>
        <p:spPr>
          <a:xfrm>
            <a:off x="6032146" y="3502843"/>
            <a:ext cx="2664512" cy="369332"/>
          </a:xfrm>
          <a:prstGeom prst="rect">
            <a:avLst/>
          </a:prstGeom>
        </p:spPr>
        <p:txBody>
          <a:bodyPr wrap="none">
            <a:spAutoFit/>
          </a:bodyPr>
          <a:lstStyle/>
          <a:p>
            <a:pPr algn="ctr"/>
            <a:r>
              <a:rPr lang="ja-JP" altLang="en-US" dirty="0">
                <a:solidFill>
                  <a:schemeClr val="tx1">
                    <a:lumMod val="75000"/>
                    <a:lumOff val="25000"/>
                  </a:schemeClr>
                </a:solidFill>
                <a:uFillTx/>
              </a:rPr>
              <a:t>アニメの動きのマッピング</a:t>
            </a:r>
          </a:p>
        </p:txBody>
      </p:sp>
      <p:sp>
        <p:nvSpPr>
          <p:cNvPr id="38" name="テキスト ボックス 1">
            <a:extLst>
              <a:ext uri="{FF2B5EF4-FFF2-40B4-BE49-F238E27FC236}">
                <a16:creationId xmlns:a16="http://schemas.microsoft.com/office/drawing/2014/main" id="{4B732D8E-B7AC-49B2-86B8-47A5AC262633}"/>
              </a:ext>
            </a:extLst>
          </p:cNvPr>
          <p:cNvSpPr txBox="1">
            <a:spLocks noChangeArrowheads="1"/>
          </p:cNvSpPr>
          <p:nvPr/>
        </p:nvSpPr>
        <p:spPr bwMode="auto">
          <a:xfrm>
            <a:off x="6077987" y="4903225"/>
            <a:ext cx="575799" cy="307777"/>
          </a:xfrm>
          <a:prstGeom prst="rect">
            <a:avLst/>
          </a:prstGeom>
          <a:noFill/>
          <a:ln>
            <a:noFill/>
          </a:ln>
        </p:spPr>
        <p:txBody>
          <a:bodyPr wrap="none">
            <a:spAutoFit/>
          </a:bodyPr>
          <a:lstStyle>
            <a:lvl1pPr eaLnBrk="0" hangingPunct="0">
              <a:spcBef>
                <a:spcPct val="20000"/>
              </a:spcBef>
              <a:buChar char="•"/>
              <a:defRPr kumimoji="1" sz="3200">
                <a:solidFill>
                  <a:schemeClr val="tx1"/>
                </a:solidFill>
                <a:uFillTx/>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uFillTx/>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uFillTx/>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uFillTx/>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uFillTx/>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9pPr>
          </a:lstStyle>
          <a:p>
            <a:pPr eaLnBrk="1" hangingPunct="1">
              <a:spcBef>
                <a:spcPct val="0"/>
              </a:spcBef>
              <a:buFontTx/>
              <a:buNone/>
            </a:pPr>
            <a:r>
              <a:rPr lang="en-US" altLang="ja-JP" sz="1400" dirty="0">
                <a:solidFill>
                  <a:srgbClr val="C00000"/>
                </a:solidFill>
                <a:uFillTx/>
                <a:latin typeface="+mj-ea"/>
                <a:ea typeface="+mj-ea"/>
              </a:rPr>
              <a:t>2009</a:t>
            </a:r>
            <a:endParaRPr lang="ja-JP" altLang="en-US" sz="1400" dirty="0">
              <a:uFillTx/>
              <a:latin typeface="+mj-ea"/>
              <a:ea typeface="+mj-ea"/>
            </a:endParaRPr>
          </a:p>
        </p:txBody>
      </p:sp>
      <p:sp>
        <p:nvSpPr>
          <p:cNvPr id="39" name="正方形/長方形 38">
            <a:extLst>
              <a:ext uri="{FF2B5EF4-FFF2-40B4-BE49-F238E27FC236}">
                <a16:creationId xmlns:a16="http://schemas.microsoft.com/office/drawing/2014/main" id="{F092B0FC-7D35-4BEF-8696-B78564E7F227}"/>
              </a:ext>
            </a:extLst>
          </p:cNvPr>
          <p:cNvSpPr>
            <a:spLocks/>
          </p:cNvSpPr>
          <p:nvPr/>
        </p:nvSpPr>
        <p:spPr>
          <a:xfrm>
            <a:off x="6510059" y="4881477"/>
            <a:ext cx="1803699" cy="369332"/>
          </a:xfrm>
          <a:prstGeom prst="rect">
            <a:avLst/>
          </a:prstGeom>
        </p:spPr>
        <p:txBody>
          <a:bodyPr wrap="none">
            <a:spAutoFit/>
          </a:bodyPr>
          <a:lstStyle/>
          <a:p>
            <a:pPr algn="ctr"/>
            <a:r>
              <a:rPr lang="ja-JP" altLang="en-US" dirty="0">
                <a:solidFill>
                  <a:schemeClr val="tx1">
                    <a:lumMod val="75000"/>
                    <a:lumOff val="25000"/>
                  </a:schemeClr>
                </a:solidFill>
              </a:rPr>
              <a:t>残しのマッピング</a:t>
            </a:r>
            <a:endParaRPr lang="ja-JP" altLang="en-US" dirty="0">
              <a:solidFill>
                <a:schemeClr val="tx1">
                  <a:lumMod val="75000"/>
                  <a:lumOff val="25000"/>
                </a:schemeClr>
              </a:solidFill>
              <a:uFillTx/>
            </a:endParaRPr>
          </a:p>
        </p:txBody>
      </p:sp>
      <p:pic>
        <p:nvPicPr>
          <p:cNvPr id="40" name="Picture 16">
            <a:extLst>
              <a:ext uri="{FF2B5EF4-FFF2-40B4-BE49-F238E27FC236}">
                <a16:creationId xmlns:a16="http://schemas.microsoft.com/office/drawing/2014/main" id="{998CD57C-9B71-4F06-8CBE-560106BD8EE4}"/>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969869" y="1820691"/>
            <a:ext cx="1563207" cy="1287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テキスト ボックス 1">
            <a:extLst>
              <a:ext uri="{FF2B5EF4-FFF2-40B4-BE49-F238E27FC236}">
                <a16:creationId xmlns:a16="http://schemas.microsoft.com/office/drawing/2014/main" id="{2C1F8E28-1704-47BA-9D4D-2126AB160BE6}"/>
              </a:ext>
            </a:extLst>
          </p:cNvPr>
          <p:cNvSpPr txBox="1">
            <a:spLocks noChangeArrowheads="1"/>
          </p:cNvSpPr>
          <p:nvPr/>
        </p:nvSpPr>
        <p:spPr bwMode="auto">
          <a:xfrm>
            <a:off x="2456883" y="3533621"/>
            <a:ext cx="575799" cy="307777"/>
          </a:xfrm>
          <a:prstGeom prst="rect">
            <a:avLst/>
          </a:prstGeom>
          <a:noFill/>
          <a:ln>
            <a:noFill/>
          </a:ln>
        </p:spPr>
        <p:txBody>
          <a:bodyPr wrap="none">
            <a:spAutoFit/>
          </a:bodyPr>
          <a:lstStyle>
            <a:lvl1pPr eaLnBrk="0" hangingPunct="0">
              <a:spcBef>
                <a:spcPct val="20000"/>
              </a:spcBef>
              <a:buChar char="•"/>
              <a:defRPr kumimoji="1" sz="3200">
                <a:solidFill>
                  <a:schemeClr val="tx1"/>
                </a:solidFill>
                <a:uFillTx/>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uFillTx/>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uFillTx/>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uFillTx/>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uFillTx/>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9pPr>
          </a:lstStyle>
          <a:p>
            <a:pPr eaLnBrk="1" hangingPunct="1">
              <a:spcBef>
                <a:spcPct val="0"/>
              </a:spcBef>
              <a:buFontTx/>
              <a:buNone/>
            </a:pPr>
            <a:r>
              <a:rPr lang="en-US" altLang="ja-JP" sz="1400" dirty="0">
                <a:solidFill>
                  <a:srgbClr val="C00000"/>
                </a:solidFill>
                <a:latin typeface="+mj-ea"/>
                <a:ea typeface="+mj-ea"/>
              </a:rPr>
              <a:t>2016</a:t>
            </a:r>
            <a:endParaRPr lang="ja-JP" altLang="en-US" sz="1400" dirty="0">
              <a:uFillTx/>
              <a:latin typeface="+mj-ea"/>
              <a:ea typeface="+mj-ea"/>
            </a:endParaRPr>
          </a:p>
        </p:txBody>
      </p:sp>
      <p:sp>
        <p:nvSpPr>
          <p:cNvPr id="42" name="正方形/長方形 41">
            <a:extLst>
              <a:ext uri="{FF2B5EF4-FFF2-40B4-BE49-F238E27FC236}">
                <a16:creationId xmlns:a16="http://schemas.microsoft.com/office/drawing/2014/main" id="{1A315EBD-C660-4B64-B1DF-7D4F337A092C}"/>
              </a:ext>
            </a:extLst>
          </p:cNvPr>
          <p:cNvSpPr>
            <a:spLocks/>
          </p:cNvSpPr>
          <p:nvPr/>
        </p:nvSpPr>
        <p:spPr>
          <a:xfrm>
            <a:off x="2943022" y="3502843"/>
            <a:ext cx="1544012" cy="369332"/>
          </a:xfrm>
          <a:prstGeom prst="rect">
            <a:avLst/>
          </a:prstGeom>
        </p:spPr>
        <p:txBody>
          <a:bodyPr wrap="none">
            <a:spAutoFit/>
          </a:bodyPr>
          <a:lstStyle/>
          <a:p>
            <a:pPr algn="ctr"/>
            <a:r>
              <a:rPr lang="en-US" altLang="ja-JP" dirty="0"/>
              <a:t>Cartoon Blur</a:t>
            </a:r>
            <a:endParaRPr lang="ja-JP" altLang="en-US" dirty="0">
              <a:solidFill>
                <a:schemeClr val="tx1">
                  <a:lumMod val="75000"/>
                  <a:lumOff val="25000"/>
                </a:schemeClr>
              </a:solidFill>
              <a:uFillTx/>
            </a:endParaRPr>
          </a:p>
        </p:txBody>
      </p:sp>
      <p:sp>
        <p:nvSpPr>
          <p:cNvPr id="43" name="テキスト ボックス 1">
            <a:extLst>
              <a:ext uri="{FF2B5EF4-FFF2-40B4-BE49-F238E27FC236}">
                <a16:creationId xmlns:a16="http://schemas.microsoft.com/office/drawing/2014/main" id="{0BD50D3C-09E2-4E62-900F-4CB31DC3A699}"/>
              </a:ext>
            </a:extLst>
          </p:cNvPr>
          <p:cNvSpPr txBox="1">
            <a:spLocks noChangeArrowheads="1"/>
          </p:cNvSpPr>
          <p:nvPr/>
        </p:nvSpPr>
        <p:spPr bwMode="auto">
          <a:xfrm>
            <a:off x="301408" y="3593779"/>
            <a:ext cx="575799" cy="307777"/>
          </a:xfrm>
          <a:prstGeom prst="rect">
            <a:avLst/>
          </a:prstGeom>
          <a:noFill/>
          <a:ln>
            <a:noFill/>
          </a:ln>
        </p:spPr>
        <p:txBody>
          <a:bodyPr wrap="none">
            <a:spAutoFit/>
          </a:bodyPr>
          <a:lstStyle>
            <a:lvl1pPr eaLnBrk="0" hangingPunct="0">
              <a:spcBef>
                <a:spcPct val="20000"/>
              </a:spcBef>
              <a:buChar char="•"/>
              <a:defRPr kumimoji="1" sz="3200">
                <a:solidFill>
                  <a:schemeClr val="tx1"/>
                </a:solidFill>
                <a:uFillTx/>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uFillTx/>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uFillTx/>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uFillTx/>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uFillTx/>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9pPr>
          </a:lstStyle>
          <a:p>
            <a:pPr eaLnBrk="1" hangingPunct="1">
              <a:spcBef>
                <a:spcPct val="0"/>
              </a:spcBef>
              <a:buFontTx/>
              <a:buNone/>
            </a:pPr>
            <a:r>
              <a:rPr lang="en-US" altLang="ja-JP" sz="1400" dirty="0">
                <a:solidFill>
                  <a:srgbClr val="C00000"/>
                </a:solidFill>
                <a:latin typeface="+mj-ea"/>
                <a:ea typeface="+mj-ea"/>
              </a:rPr>
              <a:t>2003</a:t>
            </a:r>
            <a:endParaRPr lang="ja-JP" altLang="en-US" sz="1400" dirty="0">
              <a:uFillTx/>
              <a:latin typeface="+mj-ea"/>
              <a:ea typeface="+mj-ea"/>
            </a:endParaRPr>
          </a:p>
        </p:txBody>
      </p:sp>
      <p:sp>
        <p:nvSpPr>
          <p:cNvPr id="44" name="正方形/長方形 43">
            <a:extLst>
              <a:ext uri="{FF2B5EF4-FFF2-40B4-BE49-F238E27FC236}">
                <a16:creationId xmlns:a16="http://schemas.microsoft.com/office/drawing/2014/main" id="{A84180D3-C535-474E-B6D5-183E950DFD96}"/>
              </a:ext>
            </a:extLst>
          </p:cNvPr>
          <p:cNvSpPr>
            <a:spLocks/>
          </p:cNvSpPr>
          <p:nvPr/>
        </p:nvSpPr>
        <p:spPr>
          <a:xfrm>
            <a:off x="767573" y="3502843"/>
            <a:ext cx="1752403" cy="400110"/>
          </a:xfrm>
          <a:prstGeom prst="rect">
            <a:avLst/>
          </a:prstGeom>
        </p:spPr>
        <p:txBody>
          <a:bodyPr wrap="none">
            <a:spAutoFit/>
          </a:bodyPr>
          <a:lstStyle/>
          <a:p>
            <a:pPr algn="ctr"/>
            <a:r>
              <a:rPr lang="en-US" altLang="ja-JP" sz="2000" b="1" dirty="0">
                <a:solidFill>
                  <a:srgbClr val="C00000"/>
                </a:solidFill>
                <a:latin typeface="Arial" panose="020B0604020202020204" pitchFamily="34" charset="0"/>
                <a:cs typeface="Arial" panose="020B0604020202020204" pitchFamily="34" charset="0"/>
              </a:rPr>
              <a:t>Cartoon Blur</a:t>
            </a:r>
            <a:endParaRPr lang="ja-JP" altLang="en-US" sz="2000" b="1" dirty="0">
              <a:solidFill>
                <a:srgbClr val="C00000"/>
              </a:solidFill>
              <a:uFillTx/>
              <a:latin typeface="Arial" panose="020B0604020202020204" pitchFamily="34" charset="0"/>
              <a:cs typeface="Arial" panose="020B0604020202020204" pitchFamily="34" charset="0"/>
            </a:endParaRPr>
          </a:p>
        </p:txBody>
      </p:sp>
      <p:sp>
        <p:nvSpPr>
          <p:cNvPr id="45" name="テキスト ボックス 1">
            <a:extLst>
              <a:ext uri="{FF2B5EF4-FFF2-40B4-BE49-F238E27FC236}">
                <a16:creationId xmlns:a16="http://schemas.microsoft.com/office/drawing/2014/main" id="{F1FDF3D1-AF6C-4759-8B8B-4769D1459BD1}"/>
              </a:ext>
            </a:extLst>
          </p:cNvPr>
          <p:cNvSpPr txBox="1">
            <a:spLocks noChangeArrowheads="1"/>
          </p:cNvSpPr>
          <p:nvPr/>
        </p:nvSpPr>
        <p:spPr bwMode="auto">
          <a:xfrm>
            <a:off x="9758229" y="1420188"/>
            <a:ext cx="575799" cy="307777"/>
          </a:xfrm>
          <a:prstGeom prst="rect">
            <a:avLst/>
          </a:prstGeom>
          <a:noFill/>
          <a:ln>
            <a:noFill/>
          </a:ln>
        </p:spPr>
        <p:txBody>
          <a:bodyPr wrap="none">
            <a:spAutoFit/>
          </a:bodyPr>
          <a:lstStyle>
            <a:lvl1pPr eaLnBrk="0" hangingPunct="0">
              <a:spcBef>
                <a:spcPct val="20000"/>
              </a:spcBef>
              <a:buChar char="•"/>
              <a:defRPr kumimoji="1" sz="3200">
                <a:solidFill>
                  <a:schemeClr val="tx1"/>
                </a:solidFill>
                <a:uFillTx/>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uFillTx/>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uFillTx/>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uFillTx/>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uFillTx/>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uFillTx/>
                <a:latin typeface="Arial" pitchFamily="34" charset="0"/>
                <a:ea typeface="ＭＳ Ｐゴシック" pitchFamily="50" charset="-128"/>
              </a:defRPr>
            </a:lvl9pPr>
          </a:lstStyle>
          <a:p>
            <a:pPr eaLnBrk="1" hangingPunct="1">
              <a:spcBef>
                <a:spcPct val="0"/>
              </a:spcBef>
              <a:buFontTx/>
              <a:buNone/>
            </a:pPr>
            <a:r>
              <a:rPr lang="en-US" altLang="ja-JP" sz="1400" dirty="0">
                <a:solidFill>
                  <a:srgbClr val="C00000"/>
                </a:solidFill>
                <a:latin typeface="+mj-ea"/>
                <a:ea typeface="+mj-ea"/>
              </a:rPr>
              <a:t>2009</a:t>
            </a:r>
            <a:endParaRPr lang="ja-JP" altLang="en-US" sz="1400" dirty="0">
              <a:uFillTx/>
              <a:latin typeface="+mj-ea"/>
              <a:ea typeface="+mj-ea"/>
            </a:endParaRPr>
          </a:p>
        </p:txBody>
      </p:sp>
      <p:sp>
        <p:nvSpPr>
          <p:cNvPr id="46" name="正方形/長方形 45">
            <a:extLst>
              <a:ext uri="{FF2B5EF4-FFF2-40B4-BE49-F238E27FC236}">
                <a16:creationId xmlns:a16="http://schemas.microsoft.com/office/drawing/2014/main" id="{09F9E2AF-A11C-4977-8D1A-1D77F7D28481}"/>
              </a:ext>
            </a:extLst>
          </p:cNvPr>
          <p:cNvSpPr>
            <a:spLocks/>
          </p:cNvSpPr>
          <p:nvPr/>
        </p:nvSpPr>
        <p:spPr>
          <a:xfrm>
            <a:off x="10211736" y="1389410"/>
            <a:ext cx="1443024" cy="369332"/>
          </a:xfrm>
          <a:prstGeom prst="rect">
            <a:avLst/>
          </a:prstGeom>
        </p:spPr>
        <p:txBody>
          <a:bodyPr wrap="none">
            <a:spAutoFit/>
          </a:bodyPr>
          <a:lstStyle/>
          <a:p>
            <a:pPr algn="ctr"/>
            <a:r>
              <a:rPr lang="en-US" altLang="ja-JP" dirty="0"/>
              <a:t>Anime Pers.</a:t>
            </a:r>
            <a:endParaRPr lang="ja-JP" altLang="en-US" dirty="0">
              <a:solidFill>
                <a:schemeClr val="tx1">
                  <a:lumMod val="75000"/>
                  <a:lumOff val="25000"/>
                </a:schemeClr>
              </a:solidFill>
              <a:uFillTx/>
            </a:endParaRPr>
          </a:p>
        </p:txBody>
      </p:sp>
      <p:sp>
        <p:nvSpPr>
          <p:cNvPr id="9" name="テキスト ボックス 8">
            <a:extLst>
              <a:ext uri="{FF2B5EF4-FFF2-40B4-BE49-F238E27FC236}">
                <a16:creationId xmlns:a16="http://schemas.microsoft.com/office/drawing/2014/main" id="{1CFC38A0-4B3D-B9A4-C9F8-641A9C147BD9}"/>
              </a:ext>
            </a:extLst>
          </p:cNvPr>
          <p:cNvSpPr txBox="1"/>
          <p:nvPr/>
        </p:nvSpPr>
        <p:spPr>
          <a:xfrm>
            <a:off x="230258" y="6226075"/>
            <a:ext cx="6097656" cy="369332"/>
          </a:xfrm>
          <a:prstGeom prst="rect">
            <a:avLst/>
          </a:prstGeom>
          <a:noFill/>
        </p:spPr>
        <p:txBody>
          <a:bodyPr wrap="square">
            <a:spAutoFit/>
          </a:bodyPr>
          <a:lstStyle/>
          <a:p>
            <a:pPr algn="ctr"/>
            <a:r>
              <a:rPr kumimoji="1" lang="ja-JP" altLang="en-US" sz="1800" b="1" dirty="0">
                <a:solidFill>
                  <a:srgbClr val="C00000"/>
                </a:solidFill>
                <a:uFillTx/>
              </a:rPr>
              <a:t>◎アニメーションの分析：専門家の暗黙知から形式知化</a:t>
            </a:r>
            <a:endParaRPr kumimoji="1" lang="en-US" altLang="ja-JP" sz="1800" b="1" dirty="0">
              <a:solidFill>
                <a:srgbClr val="C00000"/>
              </a:solidFill>
              <a:uFillTx/>
            </a:endParaRPr>
          </a:p>
        </p:txBody>
      </p:sp>
      <p:pic>
        <p:nvPicPr>
          <p:cNvPr id="7" name="図 6">
            <a:extLst>
              <a:ext uri="{FF2B5EF4-FFF2-40B4-BE49-F238E27FC236}">
                <a16:creationId xmlns:a16="http://schemas.microsoft.com/office/drawing/2014/main" id="{D9775651-7CAC-AE2E-827F-D94CBD154753}"/>
              </a:ext>
            </a:extLst>
          </p:cNvPr>
          <p:cNvPicPr>
            <a:picLocks noChangeAspect="1"/>
          </p:cNvPicPr>
          <p:nvPr/>
        </p:nvPicPr>
        <p:blipFill rotWithShape="1">
          <a:blip r:embed="rId15">
            <a:extLst>
              <a:ext uri="{28A0092B-C50C-407E-A947-70E740481C1C}">
                <a14:useLocalDpi xmlns:a14="http://schemas.microsoft.com/office/drawing/2010/main" val="0"/>
              </a:ext>
            </a:extLst>
          </a:blip>
          <a:srcRect l="-1842" r="-268"/>
          <a:stretch/>
        </p:blipFill>
        <p:spPr>
          <a:xfrm>
            <a:off x="11087024" y="270201"/>
            <a:ext cx="726663" cy="55634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uFillTx/>
                <a:latin typeface="ＭＳ Ｐゴシック" panose="020B0600070205080204" pitchFamily="50" charset="-128"/>
                <a:ea typeface="ＭＳ Ｐゴシック" panose="020B0600070205080204" pitchFamily="50" charset="-128"/>
                <a:cs typeface="Arial" panose="020B0604020202020204" pitchFamily="34" charset="0"/>
              </a:rPr>
              <a:t>協賛：</a:t>
            </a:r>
            <a:br>
              <a:rPr kumimoji="1" lang="en-US" altLang="ja-JP" dirty="0">
                <a:uFillTx/>
                <a:latin typeface="ＭＳ Ｐゴシック" panose="020B0600070205080204" pitchFamily="50" charset="-128"/>
                <a:ea typeface="ＭＳ Ｐゴシック" panose="020B0600070205080204" pitchFamily="50" charset="-128"/>
                <a:cs typeface="Arial" panose="020B0604020202020204" pitchFamily="34" charset="0"/>
              </a:rPr>
            </a:br>
            <a:r>
              <a:rPr lang="en-US" altLang="ja-JP" b="1" dirty="0">
                <a:uFillTx/>
                <a:latin typeface="ＭＳ Ｐゴシック" panose="020B0600070205080204" pitchFamily="50" charset="-128"/>
                <a:ea typeface="ＭＳ Ｐゴシック" panose="020B0600070205080204" pitchFamily="50" charset="-128"/>
                <a:cs typeface="Arial" panose="020B0604020202020204" pitchFamily="34" charset="0"/>
              </a:rPr>
              <a:t>CG-ARTS</a:t>
            </a:r>
            <a:r>
              <a:rPr lang="ja-JP" altLang="en-US" sz="4000" b="1" dirty="0">
                <a:uFillTx/>
                <a:latin typeface="ＭＳ Ｐゴシック" panose="020B0600070205080204" pitchFamily="50" charset="-128"/>
                <a:ea typeface="ＭＳ Ｐゴシック" panose="020B0600070205080204" pitchFamily="50" charset="-128"/>
                <a:cs typeface="Arial" panose="020B0604020202020204" pitchFamily="34" charset="0"/>
              </a:rPr>
              <a:t>（公益財団法人 画像情報教育振興協会）</a:t>
            </a:r>
            <a:endParaRPr kumimoji="1" lang="ja-JP" altLang="en-US" dirty="0">
              <a:uFillTx/>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 name="コンテンツ プレースホルダー 2"/>
          <p:cNvSpPr>
            <a:spLocks noGrp="1"/>
          </p:cNvSpPr>
          <p:nvPr>
            <p:ph idx="1"/>
          </p:nvPr>
        </p:nvSpPr>
        <p:spPr>
          <a:xfrm>
            <a:off x="950604" y="1382964"/>
            <a:ext cx="10515600" cy="5080000"/>
          </a:xfrm>
        </p:spPr>
        <p:txBody>
          <a:bodyPr>
            <a:normAutofit/>
          </a:bodyPr>
          <a:lstStyle/>
          <a:p>
            <a:pPr marL="457200" lvl="1" indent="0">
              <a:lnSpc>
                <a:spcPct val="100000"/>
              </a:lnSpc>
              <a:buNone/>
            </a:pPr>
            <a:r>
              <a:rPr lang="ja-JP" altLang="en-US" sz="1800" dirty="0">
                <a:uFillTx/>
                <a:latin typeface="+mj-lt"/>
              </a:rPr>
              <a:t>評議員</a:t>
            </a:r>
          </a:p>
          <a:p>
            <a:pPr marL="457200" lvl="1" indent="0">
              <a:lnSpc>
                <a:spcPct val="100000"/>
              </a:lnSpc>
              <a:buNone/>
            </a:pPr>
            <a:r>
              <a:rPr lang="ja-JP" altLang="en-US" sz="1800" dirty="0">
                <a:uFillTx/>
                <a:latin typeface="+mj-lt"/>
              </a:rPr>
              <a:t>コンピュータグラフィックス</a:t>
            </a:r>
            <a:r>
              <a:rPr lang="en-US" altLang="ja-JP" sz="1800" dirty="0">
                <a:uFillTx/>
                <a:latin typeface="+mj-lt"/>
              </a:rPr>
              <a:t>〈</a:t>
            </a:r>
            <a:r>
              <a:rPr lang="ja-JP" altLang="en-US" sz="1800" dirty="0">
                <a:uFillTx/>
                <a:latin typeface="+mj-lt"/>
              </a:rPr>
              <a:t>技術系</a:t>
            </a:r>
            <a:r>
              <a:rPr lang="en-US" altLang="ja-JP" sz="1800" dirty="0">
                <a:uFillTx/>
                <a:latin typeface="+mj-lt"/>
              </a:rPr>
              <a:t>CG</a:t>
            </a:r>
            <a:r>
              <a:rPr lang="ja-JP" altLang="en-US" sz="1800" dirty="0">
                <a:uFillTx/>
                <a:latin typeface="+mj-lt"/>
              </a:rPr>
              <a:t>標準テキストブック</a:t>
            </a:r>
            <a:r>
              <a:rPr lang="en-US" altLang="ja-JP" sz="1800" dirty="0">
                <a:uFillTx/>
                <a:latin typeface="+mj-lt"/>
              </a:rPr>
              <a:t>〉 </a:t>
            </a:r>
            <a:r>
              <a:rPr lang="ja-JP" altLang="en-US" sz="1800" dirty="0">
                <a:uFillTx/>
                <a:latin typeface="+mj-lt"/>
              </a:rPr>
              <a:t>（</a:t>
            </a:r>
            <a:r>
              <a:rPr lang="en-US" altLang="ja-JP" sz="1800" b="1" dirty="0">
                <a:uFillTx/>
                <a:latin typeface="+mj-lt"/>
              </a:rPr>
              <a:t>1995</a:t>
            </a:r>
            <a:r>
              <a:rPr lang="ja-JP" altLang="en-US" sz="1800" dirty="0">
                <a:uFillTx/>
                <a:latin typeface="+mj-lt"/>
              </a:rPr>
              <a:t>年</a:t>
            </a:r>
            <a:r>
              <a:rPr lang="en-US" altLang="ja-JP" sz="1800" dirty="0">
                <a:uFillTx/>
                <a:latin typeface="+mj-lt"/>
              </a:rPr>
              <a:t>3</a:t>
            </a:r>
            <a:r>
              <a:rPr lang="ja-JP" altLang="en-US" sz="1800" dirty="0">
                <a:uFillTx/>
                <a:latin typeface="+mj-lt"/>
              </a:rPr>
              <a:t>月</a:t>
            </a:r>
            <a:r>
              <a:rPr lang="en-US" altLang="ja-JP" sz="1800" dirty="0">
                <a:uFillTx/>
                <a:latin typeface="+mj-lt"/>
              </a:rPr>
              <a:t>27</a:t>
            </a:r>
            <a:r>
              <a:rPr lang="ja-JP" altLang="en-US" sz="1800" dirty="0">
                <a:uFillTx/>
                <a:latin typeface="+mj-lt"/>
              </a:rPr>
              <a:t>日発行） </a:t>
            </a:r>
            <a:endParaRPr lang="en-US" altLang="ja-JP" sz="1800" dirty="0">
              <a:uFillTx/>
              <a:latin typeface="+mj-lt"/>
            </a:endParaRPr>
          </a:p>
          <a:p>
            <a:pPr marL="457200" lvl="1" indent="0">
              <a:lnSpc>
                <a:spcPct val="100000"/>
              </a:lnSpc>
              <a:buNone/>
            </a:pPr>
            <a:r>
              <a:rPr lang="ja-JP" altLang="en-US" sz="1800" dirty="0">
                <a:uFillTx/>
                <a:latin typeface="+mj-lt"/>
              </a:rPr>
              <a:t>技術編</a:t>
            </a:r>
            <a:r>
              <a:rPr lang="en-US" altLang="ja-JP" sz="1800" dirty="0">
                <a:uFillTx/>
                <a:latin typeface="+mj-lt"/>
              </a:rPr>
              <a:t>CG</a:t>
            </a:r>
            <a:r>
              <a:rPr lang="ja-JP" altLang="en-US" sz="1800" dirty="0">
                <a:uFillTx/>
                <a:latin typeface="+mj-lt"/>
              </a:rPr>
              <a:t>標準テキストブック （改訂版  </a:t>
            </a:r>
            <a:r>
              <a:rPr lang="en-US" altLang="ja-JP" sz="1800" dirty="0">
                <a:uFillTx/>
                <a:latin typeface="+mj-lt"/>
              </a:rPr>
              <a:t>1999</a:t>
            </a:r>
            <a:r>
              <a:rPr lang="ja-JP" altLang="en-US" sz="1800" dirty="0">
                <a:uFillTx/>
                <a:latin typeface="+mj-lt"/>
              </a:rPr>
              <a:t>年</a:t>
            </a:r>
            <a:r>
              <a:rPr lang="en-US" altLang="ja-JP" sz="1800" dirty="0">
                <a:uFillTx/>
                <a:latin typeface="+mj-lt"/>
              </a:rPr>
              <a:t>3</a:t>
            </a:r>
            <a:r>
              <a:rPr lang="ja-JP" altLang="en-US" sz="1800" dirty="0">
                <a:uFillTx/>
                <a:latin typeface="+mj-lt"/>
              </a:rPr>
              <a:t>月</a:t>
            </a:r>
            <a:r>
              <a:rPr lang="en-US" altLang="ja-JP" sz="1800" dirty="0">
                <a:uFillTx/>
                <a:latin typeface="+mj-lt"/>
              </a:rPr>
              <a:t>1</a:t>
            </a:r>
            <a:r>
              <a:rPr lang="ja-JP" altLang="en-US" sz="1800" dirty="0">
                <a:uFillTx/>
                <a:latin typeface="+mj-lt"/>
              </a:rPr>
              <a:t>日発行） </a:t>
            </a:r>
            <a:endParaRPr lang="en-US" altLang="ja-JP" sz="1800" dirty="0">
              <a:uFillTx/>
              <a:latin typeface="+mj-lt"/>
            </a:endParaRPr>
          </a:p>
          <a:p>
            <a:pPr marL="457200" lvl="1" indent="0">
              <a:lnSpc>
                <a:spcPct val="100000"/>
              </a:lnSpc>
              <a:buNone/>
            </a:pPr>
            <a:r>
              <a:rPr lang="ja-JP" altLang="en-US" sz="1800" dirty="0">
                <a:uFillTx/>
                <a:latin typeface="+mj-lt"/>
              </a:rPr>
              <a:t>コンピュータグラフィックス［改訂新版］　 （</a:t>
            </a:r>
            <a:r>
              <a:rPr lang="en-US" altLang="ja-JP" sz="1800" dirty="0">
                <a:uFillTx/>
                <a:latin typeface="+mj-lt"/>
              </a:rPr>
              <a:t>2015</a:t>
            </a:r>
            <a:r>
              <a:rPr lang="ja-JP" altLang="en-US" sz="1800" dirty="0">
                <a:uFillTx/>
                <a:latin typeface="+mj-lt"/>
              </a:rPr>
              <a:t>年</a:t>
            </a:r>
            <a:r>
              <a:rPr lang="en-US" altLang="ja-JP" sz="1800" dirty="0">
                <a:uFillTx/>
                <a:latin typeface="+mj-lt"/>
              </a:rPr>
              <a:t>3</a:t>
            </a:r>
            <a:r>
              <a:rPr lang="ja-JP" altLang="en-US" sz="1800" dirty="0">
                <a:uFillTx/>
                <a:latin typeface="+mj-lt"/>
              </a:rPr>
              <a:t>月発行</a:t>
            </a:r>
            <a:endParaRPr lang="en-US" altLang="ja-JP" sz="1800" dirty="0">
              <a:latin typeface="+mj-lt"/>
            </a:endParaRPr>
          </a:p>
          <a:p>
            <a:pPr marL="457200" lvl="1" indent="0">
              <a:lnSpc>
                <a:spcPct val="100000"/>
              </a:lnSpc>
              <a:buNone/>
            </a:pPr>
            <a:r>
              <a:rPr lang="ja-JP" altLang="en-US" sz="1800" dirty="0">
                <a:uFillTx/>
                <a:latin typeface="+mj-lt"/>
              </a:rPr>
              <a:t>入門編 </a:t>
            </a:r>
            <a:r>
              <a:rPr lang="en-US" altLang="ja-JP" sz="1800" dirty="0">
                <a:uFillTx/>
                <a:latin typeface="+mj-lt"/>
              </a:rPr>
              <a:t>CG</a:t>
            </a:r>
            <a:r>
              <a:rPr lang="ja-JP" altLang="en-US" sz="1800" dirty="0">
                <a:uFillTx/>
                <a:latin typeface="+mj-lt"/>
              </a:rPr>
              <a:t>標準テキストブック （</a:t>
            </a:r>
            <a:r>
              <a:rPr lang="en-US" altLang="ja-JP" sz="1800" dirty="0">
                <a:uFillTx/>
                <a:latin typeface="+mj-lt"/>
              </a:rPr>
              <a:t>1996</a:t>
            </a:r>
            <a:r>
              <a:rPr lang="ja-JP" altLang="en-US" sz="1800" dirty="0">
                <a:uFillTx/>
                <a:latin typeface="+mj-lt"/>
              </a:rPr>
              <a:t>年</a:t>
            </a:r>
            <a:r>
              <a:rPr lang="en-US" altLang="ja-JP" sz="1800" dirty="0">
                <a:uFillTx/>
                <a:latin typeface="+mj-lt"/>
              </a:rPr>
              <a:t>3</a:t>
            </a:r>
            <a:r>
              <a:rPr lang="ja-JP" altLang="en-US" sz="1800" dirty="0">
                <a:uFillTx/>
                <a:latin typeface="+mj-lt"/>
              </a:rPr>
              <a:t>月</a:t>
            </a:r>
            <a:r>
              <a:rPr lang="en-US" altLang="ja-JP" sz="1800" dirty="0">
                <a:uFillTx/>
                <a:latin typeface="+mj-lt"/>
              </a:rPr>
              <a:t>25</a:t>
            </a:r>
            <a:r>
              <a:rPr lang="ja-JP" altLang="en-US" sz="1800" dirty="0">
                <a:uFillTx/>
                <a:latin typeface="+mj-lt"/>
              </a:rPr>
              <a:t>日発行）</a:t>
            </a:r>
            <a:endParaRPr lang="en-US" altLang="ja-JP" sz="1800" dirty="0">
              <a:uFillTx/>
              <a:latin typeface="+mj-lt"/>
            </a:endParaRPr>
          </a:p>
          <a:p>
            <a:pPr marL="457200" lvl="1" indent="0">
              <a:lnSpc>
                <a:spcPct val="100000"/>
              </a:lnSpc>
              <a:buNone/>
            </a:pPr>
            <a:r>
              <a:rPr lang="ja-JP" altLang="en-US" sz="1800" dirty="0">
                <a:uFillTx/>
                <a:latin typeface="+mj-lt"/>
              </a:rPr>
              <a:t>入門コンピュータグラフィックス</a:t>
            </a:r>
            <a:r>
              <a:rPr lang="en-US" altLang="ja-JP" sz="1800" dirty="0">
                <a:uFillTx/>
                <a:latin typeface="+mj-lt"/>
              </a:rPr>
              <a:t>―</a:t>
            </a:r>
            <a:r>
              <a:rPr lang="ja-JP" altLang="en-US" sz="1800" dirty="0">
                <a:uFillTx/>
                <a:latin typeface="+mj-lt"/>
              </a:rPr>
              <a:t>入門編</a:t>
            </a:r>
            <a:r>
              <a:rPr lang="en-US" altLang="ja-JP" sz="1800" dirty="0">
                <a:uFillTx/>
                <a:latin typeface="+mj-lt"/>
              </a:rPr>
              <a:t>CG― </a:t>
            </a:r>
            <a:r>
              <a:rPr lang="ja-JP" altLang="en-US" sz="1800" dirty="0">
                <a:uFillTx/>
                <a:latin typeface="+mj-lt"/>
              </a:rPr>
              <a:t>（改訂版  </a:t>
            </a:r>
            <a:r>
              <a:rPr lang="en-US" altLang="ja-JP" sz="1800" dirty="0">
                <a:uFillTx/>
                <a:latin typeface="+mj-lt"/>
              </a:rPr>
              <a:t>2001</a:t>
            </a:r>
            <a:r>
              <a:rPr lang="ja-JP" altLang="en-US" sz="1800" dirty="0">
                <a:uFillTx/>
                <a:latin typeface="+mj-lt"/>
              </a:rPr>
              <a:t>年</a:t>
            </a:r>
            <a:r>
              <a:rPr lang="en-US" altLang="ja-JP" sz="1800" dirty="0">
                <a:uFillTx/>
                <a:latin typeface="+mj-lt"/>
              </a:rPr>
              <a:t>3</a:t>
            </a:r>
            <a:r>
              <a:rPr lang="ja-JP" altLang="en-US" sz="1800" dirty="0">
                <a:uFillTx/>
                <a:latin typeface="+mj-lt"/>
              </a:rPr>
              <a:t>月</a:t>
            </a:r>
            <a:r>
              <a:rPr lang="en-US" altLang="ja-JP" sz="1800" dirty="0">
                <a:uFillTx/>
                <a:latin typeface="+mj-lt"/>
              </a:rPr>
              <a:t>28</a:t>
            </a:r>
            <a:r>
              <a:rPr lang="ja-JP" altLang="en-US" sz="1800" dirty="0">
                <a:uFillTx/>
                <a:latin typeface="+mj-lt"/>
              </a:rPr>
              <a:t>日発行）</a:t>
            </a:r>
            <a:endParaRPr lang="en-US" altLang="ja-JP" sz="1800" dirty="0">
              <a:uFillTx/>
              <a:latin typeface="+mj-lt"/>
            </a:endParaRPr>
          </a:p>
          <a:p>
            <a:pPr marL="457200" lvl="1" indent="0">
              <a:lnSpc>
                <a:spcPct val="100000"/>
              </a:lnSpc>
              <a:buNone/>
            </a:pPr>
            <a:r>
              <a:rPr lang="ja-JP" altLang="en-US" sz="1800" dirty="0">
                <a:uFillTx/>
                <a:latin typeface="+mj-lt"/>
              </a:rPr>
              <a:t>インターネット通信講座　ＣＧ標準コース</a:t>
            </a:r>
            <a:r>
              <a:rPr lang="en-US" altLang="ja-JP" sz="1800" dirty="0">
                <a:uFillTx/>
                <a:latin typeface="+mj-lt"/>
              </a:rPr>
              <a:t>[</a:t>
            </a:r>
            <a:r>
              <a:rPr lang="ja-JP" altLang="en-US" sz="1800" dirty="0">
                <a:uFillTx/>
                <a:latin typeface="+mj-lt"/>
              </a:rPr>
              <a:t>技術編</a:t>
            </a:r>
            <a:r>
              <a:rPr lang="en-US" altLang="ja-JP" sz="1800" dirty="0">
                <a:uFillTx/>
                <a:latin typeface="+mj-lt"/>
              </a:rPr>
              <a:t>] </a:t>
            </a:r>
            <a:r>
              <a:rPr lang="ja-JP" altLang="en-US" sz="1800" dirty="0">
                <a:uFillTx/>
                <a:latin typeface="+mj-lt"/>
              </a:rPr>
              <a:t>　（</a:t>
            </a:r>
            <a:r>
              <a:rPr lang="en-US" altLang="ja-JP" sz="1800" dirty="0">
                <a:uFillTx/>
                <a:latin typeface="+mj-lt"/>
              </a:rPr>
              <a:t>2000</a:t>
            </a:r>
            <a:r>
              <a:rPr lang="ja-JP" altLang="en-US" sz="1800" dirty="0">
                <a:uFillTx/>
                <a:latin typeface="+mj-lt"/>
              </a:rPr>
              <a:t>年発行）</a:t>
            </a:r>
            <a:endParaRPr lang="en-US" altLang="ja-JP" sz="1800" dirty="0">
              <a:uFillTx/>
              <a:latin typeface="+mj-lt"/>
            </a:endParaRPr>
          </a:p>
          <a:p>
            <a:pPr marL="457200" lvl="1" indent="0">
              <a:lnSpc>
                <a:spcPct val="100000"/>
              </a:lnSpc>
              <a:buNone/>
            </a:pPr>
            <a:r>
              <a:rPr lang="en-US" altLang="ja-JP" sz="1800" b="0" i="0" dirty="0">
                <a:solidFill>
                  <a:srgbClr val="C00000"/>
                </a:solidFill>
                <a:effectLst/>
                <a:latin typeface="+mn-ea"/>
              </a:rPr>
              <a:t>News :</a:t>
            </a:r>
            <a:r>
              <a:rPr lang="ja-JP" altLang="en-US" sz="1800" dirty="0">
                <a:solidFill>
                  <a:srgbClr val="C00000"/>
                </a:solidFill>
                <a:latin typeface="+mn-ea"/>
              </a:rPr>
              <a:t> </a:t>
            </a:r>
            <a:r>
              <a:rPr lang="en-US" altLang="ja-JP" sz="1800" b="0" i="0" dirty="0">
                <a:solidFill>
                  <a:srgbClr val="C00000"/>
                </a:solidFill>
                <a:effectLst/>
                <a:latin typeface="+mn-ea"/>
              </a:rPr>
              <a:t>『</a:t>
            </a:r>
            <a:r>
              <a:rPr lang="ja-JP" altLang="en-US" sz="1800" b="0" i="0" dirty="0">
                <a:solidFill>
                  <a:srgbClr val="C00000"/>
                </a:solidFill>
                <a:effectLst/>
                <a:latin typeface="+mn-ea"/>
              </a:rPr>
              <a:t>実践マルチメディア第二版</a:t>
            </a:r>
            <a:r>
              <a:rPr lang="en-US" altLang="ja-JP" sz="1800" b="0" i="0" dirty="0">
                <a:solidFill>
                  <a:srgbClr val="C00000"/>
                </a:solidFill>
                <a:effectLst/>
                <a:latin typeface="+mn-ea"/>
              </a:rPr>
              <a:t>』</a:t>
            </a:r>
            <a:r>
              <a:rPr lang="ja-JP" altLang="en-US" sz="1800" b="0" i="0" dirty="0">
                <a:solidFill>
                  <a:srgbClr val="C00000"/>
                </a:solidFill>
                <a:effectLst/>
                <a:latin typeface="+mn-ea"/>
              </a:rPr>
              <a:t>を発行（</a:t>
            </a:r>
            <a:r>
              <a:rPr lang="en-US" altLang="ja-JP" sz="1800" b="0" i="0" dirty="0">
                <a:solidFill>
                  <a:srgbClr val="C00000"/>
                </a:solidFill>
                <a:effectLst/>
                <a:latin typeface="+mn-ea"/>
              </a:rPr>
              <a:t>2024</a:t>
            </a:r>
            <a:r>
              <a:rPr lang="ja-JP" altLang="en-US" sz="1800" b="0" i="0" dirty="0">
                <a:solidFill>
                  <a:srgbClr val="C00000"/>
                </a:solidFill>
                <a:effectLst/>
                <a:latin typeface="+mn-ea"/>
              </a:rPr>
              <a:t>年</a:t>
            </a:r>
            <a:r>
              <a:rPr lang="en-US" altLang="ja-JP" sz="1800" b="0" i="0" dirty="0">
                <a:solidFill>
                  <a:srgbClr val="C00000"/>
                </a:solidFill>
                <a:effectLst/>
                <a:latin typeface="+mn-ea"/>
              </a:rPr>
              <a:t>2</a:t>
            </a:r>
            <a:r>
              <a:rPr lang="ja-JP" altLang="en-US" sz="1800" b="0" i="0" dirty="0">
                <a:solidFill>
                  <a:srgbClr val="C00000"/>
                </a:solidFill>
                <a:effectLst/>
                <a:latin typeface="+mn-ea"/>
              </a:rPr>
              <a:t>月発行）</a:t>
            </a:r>
            <a:endParaRPr lang="en-US" altLang="ja-JP" sz="1800" dirty="0">
              <a:solidFill>
                <a:srgbClr val="C00000"/>
              </a:solidFill>
              <a:uFillTx/>
              <a:latin typeface="+mn-ea"/>
            </a:endParaRPr>
          </a:p>
          <a:p>
            <a:pPr marL="0" indent="0">
              <a:buNone/>
            </a:pPr>
            <a:endParaRPr kumimoji="1" lang="ja-JP" altLang="en-US" dirty="0">
              <a:uFillTx/>
            </a:endParaRPr>
          </a:p>
        </p:txBody>
      </p:sp>
      <p:sp>
        <p:nvSpPr>
          <p:cNvPr id="4" name="スライド番号プレースホルダー 3"/>
          <p:cNvSpPr>
            <a:spLocks noGrp="1"/>
          </p:cNvSpPr>
          <p:nvPr>
            <p:ph type="sldNum" sz="quarter" idx="12"/>
          </p:nvPr>
        </p:nvSpPr>
        <p:spPr/>
        <p:txBody>
          <a:bodyPr/>
          <a:lstStyle/>
          <a:p>
            <a:fld id="{011825E6-0B3D-4B55-894C-2300E3F058C0}" type="slidenum">
              <a:rPr kumimoji="1" lang="ja-JP" altLang="en-US" smtClean="0">
                <a:uFillTx/>
              </a:rPr>
              <a:t>6</a:t>
            </a:fld>
            <a:endParaRPr kumimoji="1" lang="ja-JP" altLang="en-US">
              <a:uFillTx/>
            </a:endParaRPr>
          </a:p>
        </p:txBody>
      </p:sp>
      <p:pic>
        <p:nvPicPr>
          <p:cNvPr id="13314" name="Picture 2"/>
          <p:cNvPicPr>
            <a:picLocks noChangeAspect="1" noChangeArrowheads="1"/>
          </p:cNvPicPr>
          <p:nvPr/>
        </p:nvPicPr>
        <p:blipFill rotWithShape="1">
          <a:blip r:embed="rId3"/>
          <a:srcRect t="8700" r="5598" b="13451"/>
          <a:stretch/>
        </p:blipFill>
        <p:spPr bwMode="auto">
          <a:xfrm>
            <a:off x="3876009" y="4138013"/>
            <a:ext cx="4129215" cy="2242150"/>
          </a:xfrm>
          <a:prstGeom prst="rect">
            <a:avLst/>
          </a:prstGeom>
          <a:noFill/>
          <a:ln>
            <a:solidFill>
              <a:schemeClr val="bg1">
                <a:lumMod val="75000"/>
              </a:schemeClr>
            </a:solidFill>
          </a:ln>
        </p:spPr>
      </p:pic>
      <p:sp>
        <p:nvSpPr>
          <p:cNvPr id="7" name="テキスト ボックス 6">
            <a:extLst>
              <a:ext uri="{FF2B5EF4-FFF2-40B4-BE49-F238E27FC236}">
                <a16:creationId xmlns:a16="http://schemas.microsoft.com/office/drawing/2014/main" id="{805CFA72-71EE-7906-8E66-513F58750873}"/>
              </a:ext>
            </a:extLst>
          </p:cNvPr>
          <p:cNvSpPr txBox="1"/>
          <p:nvPr/>
        </p:nvSpPr>
        <p:spPr>
          <a:xfrm>
            <a:off x="4401977" y="6382921"/>
            <a:ext cx="2646878" cy="338554"/>
          </a:xfrm>
          <a:prstGeom prst="rect">
            <a:avLst/>
          </a:prstGeom>
        </p:spPr>
        <p:txBody>
          <a:bodyPr wrap="none" rtlCol="0">
            <a:spAutoFit/>
          </a:bodyPr>
          <a:lstStyle/>
          <a:p>
            <a:r>
              <a:rPr kumimoji="1" lang="ja-JP" altLang="en-US" sz="1600" dirty="0"/>
              <a:t>編集委員長　藤代一成先生</a:t>
            </a:r>
          </a:p>
        </p:txBody>
      </p:sp>
      <p:pic>
        <p:nvPicPr>
          <p:cNvPr id="9" name="図 8">
            <a:extLst>
              <a:ext uri="{FF2B5EF4-FFF2-40B4-BE49-F238E27FC236}">
                <a16:creationId xmlns:a16="http://schemas.microsoft.com/office/drawing/2014/main" id="{95A46FE6-EFD3-4D9F-F0A8-35AA5E3664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5045" y="4138013"/>
            <a:ext cx="1609187" cy="2242150"/>
          </a:xfrm>
          <a:prstGeom prst="rect">
            <a:avLst/>
          </a:prstGeom>
          <a:ln>
            <a:solidFill>
              <a:schemeClr val="tx1">
                <a:lumMod val="50000"/>
                <a:lumOff val="50000"/>
              </a:schemeClr>
            </a:solidFill>
          </a:ln>
        </p:spPr>
      </p:pic>
      <p:pic>
        <p:nvPicPr>
          <p:cNvPr id="14" name="図 13">
            <a:extLst>
              <a:ext uri="{FF2B5EF4-FFF2-40B4-BE49-F238E27FC236}">
                <a16:creationId xmlns:a16="http://schemas.microsoft.com/office/drawing/2014/main" id="{B44E4BA0-C36A-28F8-340E-D7E587422D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528" y="4138013"/>
            <a:ext cx="3450660" cy="2242150"/>
          </a:xfrm>
          <a:prstGeom prst="rect">
            <a:avLst/>
          </a:prstGeom>
        </p:spPr>
      </p:pic>
      <p:pic>
        <p:nvPicPr>
          <p:cNvPr id="16" name="図 15">
            <a:extLst>
              <a:ext uri="{FF2B5EF4-FFF2-40B4-BE49-F238E27FC236}">
                <a16:creationId xmlns:a16="http://schemas.microsoft.com/office/drawing/2014/main" id="{1AA88B02-9C79-0715-48C2-E4BA3763F0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94053" y="4138013"/>
            <a:ext cx="1924717" cy="1909641"/>
          </a:xfrm>
          <a:prstGeom prst="rect">
            <a:avLst/>
          </a:prstGeom>
          <a:ln>
            <a:solidFill>
              <a:schemeClr val="tx1">
                <a:lumMod val="50000"/>
                <a:lumOff val="50000"/>
              </a:schemeClr>
            </a:solidFill>
          </a:ln>
        </p:spPr>
      </p:pic>
      <p:sp>
        <p:nvSpPr>
          <p:cNvPr id="5" name="テキスト ボックス 4">
            <a:extLst>
              <a:ext uri="{FF2B5EF4-FFF2-40B4-BE49-F238E27FC236}">
                <a16:creationId xmlns:a16="http://schemas.microsoft.com/office/drawing/2014/main" id="{ECCA7CF9-1F94-EF42-8B9E-0B3665A875B6}"/>
              </a:ext>
            </a:extLst>
          </p:cNvPr>
          <p:cNvSpPr txBox="1"/>
          <p:nvPr/>
        </p:nvSpPr>
        <p:spPr>
          <a:xfrm>
            <a:off x="4218876" y="1131075"/>
            <a:ext cx="3722473" cy="540725"/>
          </a:xfrm>
          <a:prstGeom prst="rect">
            <a:avLst/>
          </a:prstGeom>
          <a:noFill/>
        </p:spPr>
        <p:txBody>
          <a:bodyPr wrap="square">
            <a:spAutoFit/>
          </a:bodyPr>
          <a:lstStyle/>
          <a:p>
            <a:pPr marL="0" indent="0">
              <a:lnSpc>
                <a:spcPct val="120000"/>
              </a:lnSpc>
              <a:buNone/>
            </a:pPr>
            <a:r>
              <a:rPr kumimoji="1" lang="ja-JP" altLang="en-US" sz="2400" dirty="0">
                <a:latin typeface="ＭＳ Ｐゴシック" panose="020B0600070205080204" pitchFamily="50" charset="-128"/>
                <a:ea typeface="ＭＳ Ｐゴシック" panose="020B0600070205080204" pitchFamily="50" charset="-128"/>
              </a:rPr>
              <a:t>■</a:t>
            </a:r>
            <a:r>
              <a:rPr kumimoji="1" lang="en-US" altLang="ja-JP" sz="2400" dirty="0">
                <a:latin typeface="ＭＳ Ｐゴシック" panose="020B0600070205080204" pitchFamily="50" charset="-128"/>
                <a:ea typeface="ＭＳ Ｐゴシック" panose="020B0600070205080204" pitchFamily="50" charset="-128"/>
              </a:rPr>
              <a:t>CG-ARTS </a:t>
            </a:r>
            <a:r>
              <a:rPr kumimoji="1" lang="en-US" altLang="ja-JP" sz="2800" b="1" dirty="0">
                <a:solidFill>
                  <a:srgbClr val="C00000"/>
                </a:solidFill>
                <a:latin typeface="ＭＳ Ｐゴシック" panose="020B0600070205080204" pitchFamily="50" charset="-128"/>
                <a:ea typeface="ＭＳ Ｐゴシック" panose="020B0600070205080204" pitchFamily="50" charset="-128"/>
              </a:rPr>
              <a:t>1991</a:t>
            </a:r>
            <a:r>
              <a:rPr kumimoji="1" lang="ja-JP" altLang="en-US" sz="2400" dirty="0">
                <a:latin typeface="ＭＳ Ｐゴシック" panose="020B0600070205080204" pitchFamily="50" charset="-128"/>
                <a:ea typeface="ＭＳ Ｐゴシック" panose="020B0600070205080204" pitchFamily="50" charset="-128"/>
              </a:rPr>
              <a:t>年設立　</a:t>
            </a:r>
            <a:endParaRPr kumimoji="1" lang="ja-JP" altLang="en-US" sz="2000" dirty="0">
              <a:latin typeface="ＭＳ Ｐゴシック" panose="020B0600070205080204" pitchFamily="50" charset="-128"/>
              <a:ea typeface="ＭＳ Ｐゴシック" panose="020B0600070205080204" pitchFamily="50" charset="-128"/>
            </a:endParaRPr>
          </a:p>
        </p:txBody>
      </p:sp>
      <p:pic>
        <p:nvPicPr>
          <p:cNvPr id="6" name="Picture 2" descr="CG-ARTS｜公益財団法人 画像情報教育振興協会">
            <a:extLst>
              <a:ext uri="{FF2B5EF4-FFF2-40B4-BE49-F238E27FC236}">
                <a16:creationId xmlns:a16="http://schemas.microsoft.com/office/drawing/2014/main" id="{3D1A4677-1EAB-5375-2012-3E45D44191A1}"/>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7880" b="20045"/>
          <a:stretch/>
        </p:blipFill>
        <p:spPr bwMode="auto">
          <a:xfrm>
            <a:off x="9575700" y="1494532"/>
            <a:ext cx="2432517" cy="788211"/>
          </a:xfrm>
          <a:prstGeom prst="rect">
            <a:avLst/>
          </a:prstGeom>
          <a:noFill/>
          <a:ln>
            <a:solidFill>
              <a:schemeClr val="bg1">
                <a:lumMod val="65000"/>
              </a:schemeClr>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p:nvPr/>
        </p:nvPicPr>
        <p:blipFill>
          <a:blip r:embed="rId7">
            <a:extLst>
              <a:ext uri="{28A0092B-C50C-407E-A947-70E740481C1C}">
                <a14:useLocalDpi xmlns:a14="http://schemas.microsoft.com/office/drawing/2010/main" val="0"/>
              </a:ext>
            </a:extLst>
          </a:blip>
          <a:srcRect/>
          <a:stretch>
            <a:fillRect/>
          </a:stretch>
        </p:blipFill>
        <p:spPr bwMode="auto">
          <a:xfrm>
            <a:off x="2971800" y="1282699"/>
            <a:ext cx="5905500" cy="2246565"/>
          </a:xfrm>
          <a:prstGeom prst="rect">
            <a:avLst/>
          </a:prstGeom>
          <a:noFill/>
          <a:ln>
            <a:noFill/>
          </a:ln>
        </p:spPr>
      </p:pic>
      <p:sp>
        <p:nvSpPr>
          <p:cNvPr id="3" name="正方形/長方形 2"/>
          <p:cNvSpPr/>
          <p:nvPr/>
        </p:nvSpPr>
        <p:spPr>
          <a:xfrm>
            <a:off x="1320402" y="439737"/>
            <a:ext cx="9958817" cy="646331"/>
          </a:xfrm>
          <a:prstGeom prst="rect">
            <a:avLst/>
          </a:prstGeom>
        </p:spPr>
        <p:txBody>
          <a:bodyPr wrap="none">
            <a:spAutoFit/>
          </a:bodyPr>
          <a:lstStyle/>
          <a:p>
            <a:r>
              <a:rPr kumimoji="0" lang="en-US" altLang="ja-JP" sz="3600" b="1" dirty="0">
                <a:latin typeface="Arial" panose="020B0604020202020204" pitchFamily="34" charset="0"/>
                <a:cs typeface="Arial" panose="020B0604020202020204" pitchFamily="34" charset="0"/>
              </a:rPr>
              <a:t>Motion Filter </a:t>
            </a:r>
            <a:r>
              <a:rPr kumimoji="0" lang="en-US" altLang="ja-JP" sz="2800" dirty="0">
                <a:latin typeface="Arial" panose="020B0604020202020204" pitchFamily="34" charset="0"/>
                <a:cs typeface="Arial" panose="020B0604020202020204" pitchFamily="34" charset="0"/>
              </a:rPr>
              <a:t>:</a:t>
            </a:r>
            <a:r>
              <a:rPr kumimoji="0" lang="ja-JP" altLang="en-US" sz="2800" dirty="0">
                <a:latin typeface="Arial" panose="020B0604020202020204" pitchFamily="34" charset="0"/>
                <a:cs typeface="Arial" panose="020B0604020202020204" pitchFamily="34" charset="0"/>
              </a:rPr>
              <a:t> </a:t>
            </a:r>
            <a:r>
              <a:rPr kumimoji="0" lang="en-US" altLang="ja-JP" sz="2400" dirty="0">
                <a:latin typeface="Arial" panose="020B0604020202020204" pitchFamily="34" charset="0"/>
                <a:cs typeface="Arial" panose="020B0604020202020204" pitchFamily="34" charset="0"/>
              </a:rPr>
              <a:t>Motion Stylization using a Timing Control Method</a:t>
            </a:r>
            <a:endParaRPr lang="ja-JP" altLang="ja-JP" sz="2800" dirty="0">
              <a:latin typeface="Arial" panose="020B0604020202020204" pitchFamily="34" charset="0"/>
              <a:cs typeface="Arial" panose="020B0604020202020204" pitchFamily="34" charset="0"/>
            </a:endParaRPr>
          </a:p>
        </p:txBody>
      </p:sp>
      <p:pic>
        <p:nvPicPr>
          <p:cNvPr id="4" name="BackFlip_Cartoon.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124420" y="3684890"/>
            <a:ext cx="3629180" cy="2561099"/>
          </a:xfrm>
          <a:prstGeom prst="rect">
            <a:avLst/>
          </a:prstGeom>
        </p:spPr>
      </p:pic>
      <p:pic>
        <p:nvPicPr>
          <p:cNvPr id="5" name="BackFlip_Org.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1967150" y="3684891"/>
            <a:ext cx="3466924" cy="2600193"/>
          </a:xfrm>
          <a:prstGeom prst="rect">
            <a:avLst/>
          </a:prstGeom>
        </p:spPr>
      </p:pic>
      <p:sp>
        <p:nvSpPr>
          <p:cNvPr id="6" name="テキスト ボックス 1"/>
          <p:cNvSpPr txBox="1">
            <a:spLocks noChangeArrowheads="1"/>
          </p:cNvSpPr>
          <p:nvPr/>
        </p:nvSpPr>
        <p:spPr bwMode="auto">
          <a:xfrm>
            <a:off x="2520600" y="3761176"/>
            <a:ext cx="22494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dirty="0"/>
              <a:t>Original Motion data</a:t>
            </a:r>
            <a:endParaRPr lang="ja-JP" altLang="en-US" sz="1800" dirty="0"/>
          </a:p>
        </p:txBody>
      </p:sp>
      <p:sp>
        <p:nvSpPr>
          <p:cNvPr id="7" name="テキスト ボックス 6"/>
          <p:cNvSpPr txBox="1">
            <a:spLocks noChangeArrowheads="1"/>
          </p:cNvSpPr>
          <p:nvPr/>
        </p:nvSpPr>
        <p:spPr bwMode="auto">
          <a:xfrm>
            <a:off x="6363938" y="3761176"/>
            <a:ext cx="2825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a:t>Motion using Motion Filter</a:t>
            </a:r>
            <a:endParaRPr lang="ja-JP" altLang="en-US" sz="1800"/>
          </a:p>
        </p:txBody>
      </p:sp>
      <p:sp>
        <p:nvSpPr>
          <p:cNvPr id="8" name="正方形/長方形 1"/>
          <p:cNvSpPr>
            <a:spLocks noChangeArrowheads="1"/>
          </p:cNvSpPr>
          <p:nvPr/>
        </p:nvSpPr>
        <p:spPr bwMode="auto">
          <a:xfrm>
            <a:off x="762000" y="6403249"/>
            <a:ext cx="102743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400" b="1" dirty="0">
                <a:ea typeface="ＭＳ 明朝" pitchFamily="17" charset="-128"/>
                <a:cs typeface="Arial" panose="020B0604020202020204" pitchFamily="34" charset="0"/>
              </a:rPr>
              <a:t>Kei Tateno</a:t>
            </a:r>
            <a:r>
              <a:rPr lang="en-US" altLang="ja-JP" sz="1400" dirty="0">
                <a:ea typeface="ＭＳ 明朝" pitchFamily="17" charset="-128"/>
                <a:cs typeface="Arial" panose="020B0604020202020204" pitchFamily="34" charset="0"/>
              </a:rPr>
              <a:t>, Kunio Kondo, </a:t>
            </a:r>
            <a:r>
              <a:rPr lang="en-US" altLang="ja-JP" sz="1400" b="1" dirty="0">
                <a:ea typeface="ＭＳ 明朝" pitchFamily="17" charset="-128"/>
                <a:cs typeface="Arial" panose="020B0604020202020204" pitchFamily="34" charset="0"/>
              </a:rPr>
              <a:t>Toshihiro </a:t>
            </a:r>
            <a:r>
              <a:rPr lang="en-US" altLang="ja-JP" sz="1400" b="1" dirty="0" err="1">
                <a:ea typeface="ＭＳ 明朝" pitchFamily="17" charset="-128"/>
                <a:cs typeface="Arial" panose="020B0604020202020204" pitchFamily="34" charset="0"/>
              </a:rPr>
              <a:t>Konma</a:t>
            </a:r>
            <a:r>
              <a:rPr lang="en-US" altLang="ja-JP" sz="1400" dirty="0">
                <a:ea typeface="ＭＳ 明朝" pitchFamily="17" charset="-128"/>
                <a:cs typeface="Arial" panose="020B0604020202020204" pitchFamily="34" charset="0"/>
              </a:rPr>
              <a:t>: Motion Stylization using a Timing Control Method, SIGGRAPH2006 Posters, 2006</a:t>
            </a:r>
          </a:p>
        </p:txBody>
      </p:sp>
      <p:sp>
        <p:nvSpPr>
          <p:cNvPr id="9" name="テキスト ボックス 8">
            <a:extLst>
              <a:ext uri="{FF2B5EF4-FFF2-40B4-BE49-F238E27FC236}">
                <a16:creationId xmlns:a16="http://schemas.microsoft.com/office/drawing/2014/main" id="{63AAFE4B-3A83-4CEA-BB18-0CD50552787D}"/>
              </a:ext>
            </a:extLst>
          </p:cNvPr>
          <p:cNvSpPr txBox="1">
            <a:spLocks/>
          </p:cNvSpPr>
          <p:nvPr/>
        </p:nvSpPr>
        <p:spPr>
          <a:xfrm>
            <a:off x="240068" y="183423"/>
            <a:ext cx="864339" cy="461665"/>
          </a:xfrm>
          <a:prstGeom prst="rect">
            <a:avLst/>
          </a:prstGeom>
          <a:noFill/>
        </p:spPr>
        <p:txBody>
          <a:bodyPr wrap="none" rtlCol="0">
            <a:spAutoFit/>
          </a:bodyPr>
          <a:lstStyle/>
          <a:p>
            <a:r>
              <a:rPr lang="en-US" altLang="ja-JP" sz="2400" b="1" dirty="0">
                <a:solidFill>
                  <a:srgbClr val="FF0000"/>
                </a:solidFill>
                <a:uFillTx/>
              </a:rPr>
              <a:t>2006</a:t>
            </a:r>
            <a:endParaRPr lang="ja-JP" altLang="en-US" sz="2400" b="1" dirty="0">
              <a:solidFill>
                <a:srgbClr val="FF0000"/>
              </a:solidFill>
              <a:uFillTx/>
            </a:endParaRPr>
          </a:p>
        </p:txBody>
      </p:sp>
      <p:pic>
        <p:nvPicPr>
          <p:cNvPr id="10" name="図 9">
            <a:extLst>
              <a:ext uri="{FF2B5EF4-FFF2-40B4-BE49-F238E27FC236}">
                <a16:creationId xmlns:a16="http://schemas.microsoft.com/office/drawing/2014/main" id="{1C1FBBC5-215C-DBFA-ADB0-D3901D8F872D}"/>
              </a:ext>
            </a:extLst>
          </p:cNvPr>
          <p:cNvPicPr>
            <a:picLocks noChangeAspect="1"/>
          </p:cNvPicPr>
          <p:nvPr/>
        </p:nvPicPr>
        <p:blipFill rotWithShape="1">
          <a:blip r:embed="rId10">
            <a:extLst>
              <a:ext uri="{28A0092B-C50C-407E-A947-70E740481C1C}">
                <a14:useLocalDpi xmlns:a14="http://schemas.microsoft.com/office/drawing/2010/main" val="0"/>
              </a:ext>
            </a:extLst>
          </a:blip>
          <a:srcRect l="-1842" r="-268"/>
          <a:stretch/>
        </p:blipFill>
        <p:spPr>
          <a:xfrm>
            <a:off x="11087024" y="270201"/>
            <a:ext cx="726663" cy="556341"/>
          </a:xfrm>
          <a:prstGeom prst="rect">
            <a:avLst/>
          </a:prstGeom>
        </p:spPr>
      </p:pic>
      <p:cxnSp>
        <p:nvCxnSpPr>
          <p:cNvPr id="11" name="直線コネクタ 10">
            <a:extLst>
              <a:ext uri="{FF2B5EF4-FFF2-40B4-BE49-F238E27FC236}">
                <a16:creationId xmlns:a16="http://schemas.microsoft.com/office/drawing/2014/main" id="{78E50314-240F-8991-F486-1F5F315E8D88}"/>
              </a:ext>
            </a:extLst>
          </p:cNvPr>
          <p:cNvCxnSpPr/>
          <p:nvPr/>
        </p:nvCxnSpPr>
        <p:spPr>
          <a:xfrm>
            <a:off x="405560" y="1197562"/>
            <a:ext cx="11380880" cy="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27203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kumimoji="1" lang="en-US" altLang="ja-JP" b="1" dirty="0">
                <a:latin typeface="Arial" panose="020B0604020202020204" pitchFamily="34" charset="0"/>
                <a:ea typeface="ＭＳ Ｐゴシック" panose="020B0600070205080204" pitchFamily="50" charset="-128"/>
                <a:cs typeface="Arial" panose="020B0604020202020204" pitchFamily="34" charset="0"/>
              </a:rPr>
              <a:t>2D Cartoon Blur</a:t>
            </a:r>
            <a:endParaRPr kumimoji="1" lang="ja-JP" altLang="en-US" b="1" dirty="0">
              <a:latin typeface="Arial" panose="020B0604020202020204" pitchFamily="34" charset="0"/>
              <a:ea typeface="ＭＳ Ｐゴシック" panose="020B0600070205080204" pitchFamily="50" charset="-128"/>
              <a:cs typeface="Arial" panose="020B0604020202020204" pitchFamily="34" charset="0"/>
            </a:endParaRPr>
          </a:p>
        </p:txBody>
      </p:sp>
      <p:pic>
        <p:nvPicPr>
          <p:cNvPr id="5" name="carN_LJ10comp1.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201520" y="1568594"/>
            <a:ext cx="5588141" cy="4190759"/>
          </a:xfrm>
        </p:spPr>
      </p:pic>
      <p:sp>
        <p:nvSpPr>
          <p:cNvPr id="4" name="スライド番号プレースホルダー 3"/>
          <p:cNvSpPr>
            <a:spLocks noGrp="1"/>
          </p:cNvSpPr>
          <p:nvPr>
            <p:ph type="sldNum" sz="quarter" idx="12"/>
          </p:nvPr>
        </p:nvSpPr>
        <p:spPr/>
        <p:txBody>
          <a:bodyPr/>
          <a:lstStyle/>
          <a:p>
            <a:pPr>
              <a:defRPr/>
            </a:pPr>
            <a:fld id="{6572A1EC-D1E8-4473-B4A6-63BBAA4FEA87}" type="slidenum">
              <a:rPr lang="en-US" altLang="ja-JP" smtClean="0">
                <a:solidFill>
                  <a:srgbClr val="000000"/>
                </a:solidFill>
              </a:rPr>
              <a:pPr>
                <a:defRPr/>
              </a:pPr>
              <a:t>61</a:t>
            </a:fld>
            <a:endParaRPr lang="en-US" altLang="ja-JP">
              <a:solidFill>
                <a:srgbClr val="000000"/>
              </a:solidFill>
            </a:endParaRPr>
          </a:p>
        </p:txBody>
      </p:sp>
      <p:sp>
        <p:nvSpPr>
          <p:cNvPr id="6" name="正方形/長方形 5"/>
          <p:cNvSpPr/>
          <p:nvPr/>
        </p:nvSpPr>
        <p:spPr>
          <a:xfrm>
            <a:off x="2586829" y="6129476"/>
            <a:ext cx="7451023" cy="646331"/>
          </a:xfrm>
          <a:prstGeom prst="rect">
            <a:avLst/>
          </a:prstGeom>
        </p:spPr>
        <p:txBody>
          <a:bodyPr wrap="square">
            <a:spAutoFit/>
          </a:bodyPr>
          <a:lstStyle/>
          <a:p>
            <a:pPr algn="ctr"/>
            <a:r>
              <a:rPr lang="en-US" altLang="ja-JP" b="1" dirty="0">
                <a:latin typeface="Arial" panose="020B0604020202020204" pitchFamily="34" charset="0"/>
                <a:cs typeface="Arial" panose="020B0604020202020204" pitchFamily="34" charset="0"/>
              </a:rPr>
              <a:t>Yuya </a:t>
            </a:r>
            <a:r>
              <a:rPr lang="en-US" altLang="ja-JP" b="1" dirty="0" err="1">
                <a:latin typeface="Arial" panose="020B0604020202020204" pitchFamily="34" charset="0"/>
                <a:cs typeface="Arial" panose="020B0604020202020204" pitchFamily="34" charset="0"/>
              </a:rPr>
              <a:t>Kawagishi</a:t>
            </a:r>
            <a:r>
              <a:rPr lang="en-US" altLang="ja-JP" dirty="0">
                <a:latin typeface="Arial" panose="020B0604020202020204" pitchFamily="34" charset="0"/>
                <a:cs typeface="Arial" panose="020B0604020202020204" pitchFamily="34" charset="0"/>
              </a:rPr>
              <a:t>, </a:t>
            </a:r>
            <a:r>
              <a:rPr lang="en-US" altLang="ja-JP" dirty="0" err="1">
                <a:latin typeface="Arial" panose="020B0604020202020204" pitchFamily="34" charset="0"/>
                <a:cs typeface="Arial" panose="020B0604020202020204" pitchFamily="34" charset="0"/>
              </a:rPr>
              <a:t>Kazuhide</a:t>
            </a:r>
            <a:r>
              <a:rPr lang="en-US" altLang="ja-JP" dirty="0">
                <a:latin typeface="Arial" panose="020B0604020202020204" pitchFamily="34" charset="0"/>
                <a:cs typeface="Arial" panose="020B0604020202020204" pitchFamily="34" charset="0"/>
              </a:rPr>
              <a:t> </a:t>
            </a:r>
            <a:r>
              <a:rPr lang="en-US" altLang="ja-JP" dirty="0" err="1">
                <a:latin typeface="Arial" panose="020B0604020202020204" pitchFamily="34" charset="0"/>
                <a:cs typeface="Arial" panose="020B0604020202020204" pitchFamily="34" charset="0"/>
              </a:rPr>
              <a:t>Hatsuyama,Kunio</a:t>
            </a:r>
            <a:r>
              <a:rPr lang="en-US" altLang="ja-JP" dirty="0">
                <a:latin typeface="Arial" panose="020B0604020202020204" pitchFamily="34" charset="0"/>
                <a:cs typeface="Arial" panose="020B0604020202020204" pitchFamily="34" charset="0"/>
              </a:rPr>
              <a:t> Kondo</a:t>
            </a:r>
            <a:r>
              <a:rPr lang="en-US" altLang="ja-JP" b="1" dirty="0">
                <a:latin typeface="Arial" panose="020B0604020202020204" pitchFamily="34" charset="0"/>
                <a:cs typeface="Arial" panose="020B0604020202020204" pitchFamily="34" charset="0"/>
              </a:rPr>
              <a:t>, </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Cartoon Blur</a:t>
            </a:r>
            <a:r>
              <a:rPr lang="en-US" altLang="ja-JP" dirty="0">
                <a:latin typeface="Arial" panose="020B0604020202020204" pitchFamily="34" charset="0"/>
                <a:cs typeface="Arial" panose="020B0604020202020204" pitchFamily="34" charset="0"/>
              </a:rPr>
              <a:t>: Non-Photorealistic Motion Blur,CGI2003,2003</a:t>
            </a:r>
            <a:endParaRPr lang="ja-JP" altLang="en-US" dirty="0">
              <a:latin typeface="Arial" panose="020B0604020202020204" pitchFamily="34" charset="0"/>
              <a:cs typeface="Arial" panose="020B0604020202020204" pitchFamily="34" charset="0"/>
            </a:endParaRPr>
          </a:p>
        </p:txBody>
      </p:sp>
      <p:sp>
        <p:nvSpPr>
          <p:cNvPr id="7" name="テキスト ボックス 6"/>
          <p:cNvSpPr txBox="1"/>
          <p:nvPr/>
        </p:nvSpPr>
        <p:spPr>
          <a:xfrm>
            <a:off x="348095" y="276406"/>
            <a:ext cx="870751" cy="461665"/>
          </a:xfrm>
          <a:prstGeom prst="rect">
            <a:avLst/>
          </a:prstGeom>
          <a:noFill/>
        </p:spPr>
        <p:txBody>
          <a:bodyPr wrap="none" rtlCol="0">
            <a:spAutoFit/>
          </a:bodyPr>
          <a:lstStyle/>
          <a:p>
            <a:r>
              <a:rPr lang="en-US" altLang="ja-JP" sz="2400" b="1" dirty="0">
                <a:solidFill>
                  <a:srgbClr val="FF0000"/>
                </a:solidFill>
              </a:rPr>
              <a:t>2003</a:t>
            </a:r>
            <a:endParaRPr lang="ja-JP" altLang="en-US" sz="2400" b="1" dirty="0">
              <a:solidFill>
                <a:srgbClr val="FF0000"/>
              </a:solidFill>
            </a:endParaRPr>
          </a:p>
        </p:txBody>
      </p:sp>
      <p:pic>
        <p:nvPicPr>
          <p:cNvPr id="3" name="図 2">
            <a:extLst>
              <a:ext uri="{FF2B5EF4-FFF2-40B4-BE49-F238E27FC236}">
                <a16:creationId xmlns:a16="http://schemas.microsoft.com/office/drawing/2014/main" id="{13017533-0370-FB74-8A07-E254FEFD4D9C}"/>
              </a:ext>
            </a:extLst>
          </p:cNvPr>
          <p:cNvPicPr>
            <a:picLocks noChangeAspect="1"/>
          </p:cNvPicPr>
          <p:nvPr/>
        </p:nvPicPr>
        <p:blipFill rotWithShape="1">
          <a:blip r:embed="rId6">
            <a:extLst>
              <a:ext uri="{28A0092B-C50C-407E-A947-70E740481C1C}">
                <a14:useLocalDpi xmlns:a14="http://schemas.microsoft.com/office/drawing/2010/main" val="0"/>
              </a:ext>
            </a:extLst>
          </a:blip>
          <a:srcRect l="-1842" r="-268"/>
          <a:stretch/>
        </p:blipFill>
        <p:spPr>
          <a:xfrm>
            <a:off x="11087024" y="270201"/>
            <a:ext cx="726663" cy="556341"/>
          </a:xfrm>
          <a:prstGeom prst="rect">
            <a:avLst/>
          </a:prstGeom>
        </p:spPr>
      </p:pic>
      <p:cxnSp>
        <p:nvCxnSpPr>
          <p:cNvPr id="8" name="直線コネクタ 7">
            <a:extLst>
              <a:ext uri="{FF2B5EF4-FFF2-40B4-BE49-F238E27FC236}">
                <a16:creationId xmlns:a16="http://schemas.microsoft.com/office/drawing/2014/main" id="{57A1BC11-E8D5-2E96-C074-50272E9C0DCE}"/>
              </a:ext>
            </a:extLst>
          </p:cNvPr>
          <p:cNvCxnSpPr/>
          <p:nvPr/>
        </p:nvCxnSpPr>
        <p:spPr>
          <a:xfrm>
            <a:off x="405560" y="1197562"/>
            <a:ext cx="11380880" cy="0"/>
          </a:xfrm>
          <a:prstGeom prst="line">
            <a:avLst/>
          </a:prstGeom>
          <a:ln w="28575"/>
        </p:spPr>
        <p:style>
          <a:lnRef idx="1">
            <a:schemeClr val="dk1"/>
          </a:lnRef>
          <a:fillRef idx="0">
            <a:schemeClr val="dk1"/>
          </a:fillRef>
          <a:effectRef idx="0">
            <a:schemeClr val="dk1"/>
          </a:effectRef>
          <a:fontRef idx="minor">
            <a:schemeClr val="tx1"/>
          </a:fontRef>
        </p:style>
      </p:cxnSp>
      <p:sp>
        <p:nvSpPr>
          <p:cNvPr id="9" name="テキスト ボックス 8">
            <a:extLst>
              <a:ext uri="{FF2B5EF4-FFF2-40B4-BE49-F238E27FC236}">
                <a16:creationId xmlns:a16="http://schemas.microsoft.com/office/drawing/2014/main" id="{150590C1-B45F-EAA3-E81D-5E57149D971C}"/>
              </a:ext>
            </a:extLst>
          </p:cNvPr>
          <p:cNvSpPr txBox="1"/>
          <p:nvPr/>
        </p:nvSpPr>
        <p:spPr>
          <a:xfrm>
            <a:off x="0" y="5803165"/>
            <a:ext cx="6097656" cy="369332"/>
          </a:xfrm>
          <a:prstGeom prst="rect">
            <a:avLst/>
          </a:prstGeom>
          <a:noFill/>
        </p:spPr>
        <p:txBody>
          <a:bodyPr wrap="square">
            <a:spAutoFit/>
          </a:bodyPr>
          <a:lstStyle/>
          <a:p>
            <a:pPr algn="ctr"/>
            <a:r>
              <a:rPr kumimoji="1" lang="ja-JP" altLang="en-US" sz="1800" b="1" dirty="0">
                <a:solidFill>
                  <a:srgbClr val="C00000"/>
                </a:solidFill>
                <a:uFillTx/>
              </a:rPr>
              <a:t>◎アニメーションの分析：専門家の暗黙知から形式知化</a:t>
            </a:r>
            <a:endParaRPr kumimoji="1" lang="en-US" altLang="ja-JP" sz="1800" b="1" dirty="0">
              <a:solidFill>
                <a:srgbClr val="C00000"/>
              </a:solidFill>
              <a:uFillTx/>
            </a:endParaRPr>
          </a:p>
        </p:txBody>
      </p:sp>
      <p:graphicFrame>
        <p:nvGraphicFramePr>
          <p:cNvPr id="12" name="Object 5">
            <a:extLst>
              <a:ext uri="{FF2B5EF4-FFF2-40B4-BE49-F238E27FC236}">
                <a16:creationId xmlns:a16="http://schemas.microsoft.com/office/drawing/2014/main" id="{D253929C-D026-C1D3-2A04-1C7D58BD58D0}"/>
              </a:ext>
            </a:extLst>
          </p:cNvPr>
          <p:cNvGraphicFramePr>
            <a:graphicFrameLocks noChangeAspect="1"/>
          </p:cNvGraphicFramePr>
          <p:nvPr>
            <p:extLst>
              <p:ext uri="{D42A27DB-BD31-4B8C-83A1-F6EECF244321}">
                <p14:modId xmlns:p14="http://schemas.microsoft.com/office/powerpoint/2010/main" val="3279991735"/>
              </p:ext>
            </p:extLst>
          </p:nvPr>
        </p:nvGraphicFramePr>
        <p:xfrm>
          <a:off x="3965893" y="2595563"/>
          <a:ext cx="1958975" cy="1460500"/>
        </p:xfrm>
        <a:graphic>
          <a:graphicData uri="http://schemas.openxmlformats.org/presentationml/2006/ole">
            <mc:AlternateContent xmlns:mc="http://schemas.openxmlformats.org/markup-compatibility/2006">
              <mc:Choice xmlns:v="urn:schemas-microsoft-com:vml" Requires="v">
                <p:oleObj name="Image" r:id="rId7" imgW="5714286" imgH="3809524" progId="PSP6.Image">
                  <p:embed/>
                </p:oleObj>
              </mc:Choice>
              <mc:Fallback>
                <p:oleObj name="Image" r:id="rId7" imgW="5714286" imgH="3809524" progId="PSP6.Image">
                  <p:embed/>
                  <p:pic>
                    <p:nvPicPr>
                      <p:cNvPr id="67589"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65893" y="2595563"/>
                        <a:ext cx="1958975" cy="1460500"/>
                      </a:xfrm>
                      <a:prstGeom prst="rect">
                        <a:avLst/>
                      </a:prstGeom>
                      <a:noFill/>
                      <a:ln>
                        <a:noFill/>
                      </a:ln>
                      <a:effectLst/>
                    </p:spPr>
                  </p:pic>
                </p:oleObj>
              </mc:Fallback>
            </mc:AlternateContent>
          </a:graphicData>
        </a:graphic>
      </p:graphicFrame>
      <p:sp>
        <p:nvSpPr>
          <p:cNvPr id="13" name="Text Box 6">
            <a:extLst>
              <a:ext uri="{FF2B5EF4-FFF2-40B4-BE49-F238E27FC236}">
                <a16:creationId xmlns:a16="http://schemas.microsoft.com/office/drawing/2014/main" id="{96E29DCA-6449-6508-72B5-AAA803FC2AB0}"/>
              </a:ext>
            </a:extLst>
          </p:cNvPr>
          <p:cNvSpPr txBox="1">
            <a:spLocks noChangeArrowheads="1"/>
          </p:cNvSpPr>
          <p:nvPr/>
        </p:nvSpPr>
        <p:spPr bwMode="auto">
          <a:xfrm>
            <a:off x="1173321" y="4156383"/>
            <a:ext cx="543739" cy="52322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800" dirty="0">
                <a:latin typeface="Arial Unicode MS" pitchFamily="50" charset="-128"/>
                <a:ea typeface="Arial Unicode MS" pitchFamily="50" charset="-128"/>
                <a:cs typeface="Arial Unicode MS" pitchFamily="50" charset="-128"/>
              </a:rPr>
              <a:t>線</a:t>
            </a:r>
            <a:endParaRPr lang="en-US" altLang="ja-JP" sz="2800" dirty="0">
              <a:latin typeface="Arial Unicode MS" pitchFamily="50" charset="-128"/>
              <a:ea typeface="Arial Unicode MS" pitchFamily="50" charset="-128"/>
              <a:cs typeface="Arial Unicode MS" pitchFamily="50" charset="-128"/>
            </a:endParaRPr>
          </a:p>
        </p:txBody>
      </p:sp>
      <p:sp>
        <p:nvSpPr>
          <p:cNvPr id="14" name="Text Box 7">
            <a:extLst>
              <a:ext uri="{FF2B5EF4-FFF2-40B4-BE49-F238E27FC236}">
                <a16:creationId xmlns:a16="http://schemas.microsoft.com/office/drawing/2014/main" id="{E0B36D7D-5C70-663B-0403-C8BB9C4070A1}"/>
              </a:ext>
            </a:extLst>
          </p:cNvPr>
          <p:cNvSpPr txBox="1">
            <a:spLocks noChangeArrowheads="1"/>
          </p:cNvSpPr>
          <p:nvPr/>
        </p:nvSpPr>
        <p:spPr bwMode="auto">
          <a:xfrm>
            <a:off x="2933541" y="4133523"/>
            <a:ext cx="902811" cy="52322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800" dirty="0">
                <a:latin typeface="Arial Unicode MS" pitchFamily="50" charset="-128"/>
                <a:ea typeface="Arial Unicode MS" pitchFamily="50" charset="-128"/>
                <a:cs typeface="Arial Unicode MS" pitchFamily="50" charset="-128"/>
              </a:rPr>
              <a:t>残像</a:t>
            </a:r>
            <a:endParaRPr lang="en-US" altLang="ja-JP" sz="2800" dirty="0">
              <a:latin typeface="Arial Unicode MS" pitchFamily="50" charset="-128"/>
              <a:ea typeface="Arial Unicode MS" pitchFamily="50" charset="-128"/>
              <a:cs typeface="Arial Unicode MS" pitchFamily="50" charset="-128"/>
            </a:endParaRPr>
          </a:p>
        </p:txBody>
      </p:sp>
      <p:sp>
        <p:nvSpPr>
          <p:cNvPr id="15" name="Text Box 8">
            <a:extLst>
              <a:ext uri="{FF2B5EF4-FFF2-40B4-BE49-F238E27FC236}">
                <a16:creationId xmlns:a16="http://schemas.microsoft.com/office/drawing/2014/main" id="{BD0365B9-FFB1-741C-BAF5-25F4813CB432}"/>
              </a:ext>
            </a:extLst>
          </p:cNvPr>
          <p:cNvSpPr txBox="1">
            <a:spLocks noChangeArrowheads="1"/>
          </p:cNvSpPr>
          <p:nvPr/>
        </p:nvSpPr>
        <p:spPr bwMode="auto">
          <a:xfrm>
            <a:off x="4522312" y="4099233"/>
            <a:ext cx="1261884" cy="52322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800" dirty="0">
                <a:latin typeface="Arial Unicode MS" pitchFamily="50" charset="-128"/>
                <a:ea typeface="Arial Unicode MS" pitchFamily="50" charset="-128"/>
                <a:cs typeface="Arial Unicode MS" pitchFamily="50" charset="-128"/>
              </a:rPr>
              <a:t>ゆがみ</a:t>
            </a:r>
            <a:endParaRPr lang="en-US" altLang="ja-JP" sz="2800" dirty="0">
              <a:latin typeface="Arial Unicode MS" pitchFamily="50" charset="-128"/>
              <a:ea typeface="Arial Unicode MS" pitchFamily="50" charset="-128"/>
              <a:cs typeface="Arial Unicode MS" pitchFamily="50" charset="-128"/>
            </a:endParaRPr>
          </a:p>
        </p:txBody>
      </p:sp>
      <p:graphicFrame>
        <p:nvGraphicFramePr>
          <p:cNvPr id="11" name="Object 4">
            <a:extLst>
              <a:ext uri="{FF2B5EF4-FFF2-40B4-BE49-F238E27FC236}">
                <a16:creationId xmlns:a16="http://schemas.microsoft.com/office/drawing/2014/main" id="{2D2E0E02-E29A-A5D0-FA0B-89616FD048E7}"/>
              </a:ext>
            </a:extLst>
          </p:cNvPr>
          <p:cNvGraphicFramePr>
            <a:graphicFrameLocks noChangeAspect="1"/>
          </p:cNvGraphicFramePr>
          <p:nvPr>
            <p:extLst>
              <p:ext uri="{D42A27DB-BD31-4B8C-83A1-F6EECF244321}">
                <p14:modId xmlns:p14="http://schemas.microsoft.com/office/powerpoint/2010/main" val="2302874780"/>
              </p:ext>
            </p:extLst>
          </p:nvPr>
        </p:nvGraphicFramePr>
        <p:xfrm>
          <a:off x="2235835" y="2480310"/>
          <a:ext cx="1958975" cy="1525270"/>
        </p:xfrm>
        <a:graphic>
          <a:graphicData uri="http://schemas.openxmlformats.org/presentationml/2006/ole">
            <mc:AlternateContent xmlns:mc="http://schemas.openxmlformats.org/markup-compatibility/2006">
              <mc:Choice xmlns:v="urn:schemas-microsoft-com:vml" Requires="v">
                <p:oleObj name="Image" r:id="rId9" imgW="5714286" imgH="3809524" progId="PSP6.Image">
                  <p:embed/>
                </p:oleObj>
              </mc:Choice>
              <mc:Fallback>
                <p:oleObj name="Image" r:id="rId9" imgW="5714286" imgH="3809524" progId="PSP6.Image">
                  <p:embed/>
                  <p:pic>
                    <p:nvPicPr>
                      <p:cNvPr id="67588"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35835" y="2480310"/>
                        <a:ext cx="1958975" cy="1525270"/>
                      </a:xfrm>
                      <a:prstGeom prst="rect">
                        <a:avLst/>
                      </a:prstGeom>
                      <a:noFill/>
                      <a:ln>
                        <a:noFill/>
                      </a:ln>
                      <a:effectLst/>
                    </p:spPr>
                  </p:pic>
                </p:oleObj>
              </mc:Fallback>
            </mc:AlternateContent>
          </a:graphicData>
        </a:graphic>
      </p:graphicFrame>
      <p:graphicFrame>
        <p:nvGraphicFramePr>
          <p:cNvPr id="10" name="Object 3">
            <a:extLst>
              <a:ext uri="{FF2B5EF4-FFF2-40B4-BE49-F238E27FC236}">
                <a16:creationId xmlns:a16="http://schemas.microsoft.com/office/drawing/2014/main" id="{700AF994-24B5-ED49-A919-FB46BC9DD65F}"/>
              </a:ext>
            </a:extLst>
          </p:cNvPr>
          <p:cNvGraphicFramePr>
            <a:graphicFrameLocks noChangeAspect="1"/>
          </p:cNvGraphicFramePr>
          <p:nvPr>
            <p:extLst>
              <p:ext uri="{D42A27DB-BD31-4B8C-83A1-F6EECF244321}">
                <p14:modId xmlns:p14="http://schemas.microsoft.com/office/powerpoint/2010/main" val="2904334084"/>
              </p:ext>
            </p:extLst>
          </p:nvPr>
        </p:nvGraphicFramePr>
        <p:xfrm>
          <a:off x="480060" y="2501028"/>
          <a:ext cx="1958340" cy="1459458"/>
        </p:xfrm>
        <a:graphic>
          <a:graphicData uri="http://schemas.openxmlformats.org/presentationml/2006/ole">
            <mc:AlternateContent xmlns:mc="http://schemas.openxmlformats.org/markup-compatibility/2006">
              <mc:Choice xmlns:v="urn:schemas-microsoft-com:vml" Requires="v">
                <p:oleObj name="Image" r:id="rId11" imgW="5714286" imgH="3809524" progId="PSP6.Image">
                  <p:embed/>
                </p:oleObj>
              </mc:Choice>
              <mc:Fallback>
                <p:oleObj name="Image" r:id="rId11" imgW="5714286" imgH="3809524" progId="PSP6.Image">
                  <p:embed/>
                  <p:pic>
                    <p:nvPicPr>
                      <p:cNvPr id="67587" name="Object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0060" y="2501028"/>
                        <a:ext cx="1958340" cy="1459458"/>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6325509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DAB44F-4FA5-5AA7-F00C-43E8214A47F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23D6C540-6882-AE90-D1B1-541E4A5DC79F}"/>
              </a:ext>
            </a:extLst>
          </p:cNvPr>
          <p:cNvSpPr>
            <a:spLocks noGrp="1"/>
          </p:cNvSpPr>
          <p:nvPr>
            <p:ph type="title"/>
          </p:nvPr>
        </p:nvSpPr>
        <p:spPr/>
        <p:txBody>
          <a:bodyPr/>
          <a:lstStyle/>
          <a:p>
            <a:pPr algn="ctr"/>
            <a:r>
              <a:rPr kumimoji="1" lang="en-US" altLang="ja-JP" b="1" dirty="0">
                <a:latin typeface="Arial" panose="020B0604020202020204" pitchFamily="34" charset="0"/>
                <a:cs typeface="Arial" panose="020B0604020202020204" pitchFamily="34" charset="0"/>
              </a:rPr>
              <a:t>3D Cartoon Blur</a:t>
            </a:r>
            <a:endParaRPr kumimoji="1" lang="ja-JP" altLang="en-US" b="1" dirty="0">
              <a:latin typeface="Arial" panose="020B0604020202020204" pitchFamily="34" charset="0"/>
              <a:cs typeface="Arial" panose="020B0604020202020204" pitchFamily="34" charset="0"/>
            </a:endParaRPr>
          </a:p>
        </p:txBody>
      </p:sp>
      <p:pic>
        <p:nvPicPr>
          <p:cNvPr id="5" name="IwaRacing_出力２.avi">
            <a:hlinkClick r:id="" action="ppaction://media"/>
            <a:extLst>
              <a:ext uri="{FF2B5EF4-FFF2-40B4-BE49-F238E27FC236}">
                <a16:creationId xmlns:a16="http://schemas.microsoft.com/office/drawing/2014/main" id="{18B35BF1-2476-7A03-A381-BC9E8EF8C26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808519" y="1796888"/>
            <a:ext cx="5192231" cy="3664103"/>
          </a:xfrm>
        </p:spPr>
      </p:pic>
      <p:sp>
        <p:nvSpPr>
          <p:cNvPr id="4" name="スライド番号プレースホルダー 3">
            <a:extLst>
              <a:ext uri="{FF2B5EF4-FFF2-40B4-BE49-F238E27FC236}">
                <a16:creationId xmlns:a16="http://schemas.microsoft.com/office/drawing/2014/main" id="{E86ACCB7-C1EB-A1B4-02FB-15BE9FFEC79D}"/>
              </a:ext>
            </a:extLst>
          </p:cNvPr>
          <p:cNvSpPr>
            <a:spLocks noGrp="1"/>
          </p:cNvSpPr>
          <p:nvPr>
            <p:ph type="sldNum" sz="quarter" idx="12"/>
          </p:nvPr>
        </p:nvSpPr>
        <p:spPr/>
        <p:txBody>
          <a:bodyPr/>
          <a:lstStyle/>
          <a:p>
            <a:pPr>
              <a:defRPr/>
            </a:pPr>
            <a:fld id="{6572A1EC-D1E8-4473-B4A6-63BBAA4FEA87}" type="slidenum">
              <a:rPr lang="en-US" altLang="ja-JP" smtClean="0">
                <a:solidFill>
                  <a:srgbClr val="000000"/>
                </a:solidFill>
              </a:rPr>
              <a:pPr>
                <a:defRPr/>
              </a:pPr>
              <a:t>62</a:t>
            </a:fld>
            <a:endParaRPr lang="en-US" altLang="ja-JP">
              <a:solidFill>
                <a:srgbClr val="000000"/>
              </a:solidFill>
            </a:endParaRPr>
          </a:p>
        </p:txBody>
      </p:sp>
      <p:sp>
        <p:nvSpPr>
          <p:cNvPr id="6" name="正方形/長方形 5">
            <a:extLst>
              <a:ext uri="{FF2B5EF4-FFF2-40B4-BE49-F238E27FC236}">
                <a16:creationId xmlns:a16="http://schemas.microsoft.com/office/drawing/2014/main" id="{7B269D6E-AE76-BE9A-4B65-379ADD2690FF}"/>
              </a:ext>
            </a:extLst>
          </p:cNvPr>
          <p:cNvSpPr/>
          <p:nvPr/>
        </p:nvSpPr>
        <p:spPr>
          <a:xfrm>
            <a:off x="520700" y="5903893"/>
            <a:ext cx="11506200" cy="738664"/>
          </a:xfrm>
          <a:prstGeom prst="rect">
            <a:avLst/>
          </a:prstGeom>
        </p:spPr>
        <p:txBody>
          <a:bodyPr wrap="square">
            <a:spAutoFit/>
          </a:bodyPr>
          <a:lstStyle/>
          <a:p>
            <a:pPr lvl="0"/>
            <a:r>
              <a:rPr lang="en-US" altLang="ja-JP" sz="1400" b="1" dirty="0">
                <a:latin typeface="Arial" panose="020B0604020202020204" pitchFamily="34" charset="0"/>
                <a:cs typeface="Arial" panose="020B0604020202020204" pitchFamily="34" charset="0"/>
              </a:rPr>
              <a:t>Shoichi Obayashi</a:t>
            </a:r>
            <a:r>
              <a:rPr lang="en-US" altLang="ja-JP" sz="1400" dirty="0">
                <a:latin typeface="Arial" panose="020B0604020202020204" pitchFamily="34" charset="0"/>
                <a:cs typeface="Arial" panose="020B0604020202020204" pitchFamily="34" charset="0"/>
              </a:rPr>
              <a:t>, Kunio Kondo, </a:t>
            </a:r>
            <a:r>
              <a:rPr lang="en-US" altLang="ja-JP" sz="1400" b="1" dirty="0">
                <a:latin typeface="Arial" panose="020B0604020202020204" pitchFamily="34" charset="0"/>
                <a:cs typeface="Arial" panose="020B0604020202020204" pitchFamily="34" charset="0"/>
              </a:rPr>
              <a:t>Toshihiro </a:t>
            </a:r>
            <a:r>
              <a:rPr lang="en-US" altLang="ja-JP" sz="1400" b="1" dirty="0" err="1">
                <a:latin typeface="Arial" panose="020B0604020202020204" pitchFamily="34" charset="0"/>
                <a:cs typeface="Arial" panose="020B0604020202020204" pitchFamily="34" charset="0"/>
              </a:rPr>
              <a:t>Konma</a:t>
            </a:r>
            <a:r>
              <a:rPr lang="en-US" altLang="ja-JP" sz="1400" dirty="0">
                <a:latin typeface="Arial" panose="020B0604020202020204" pitchFamily="34" charset="0"/>
                <a:cs typeface="Arial" panose="020B0604020202020204" pitchFamily="34" charset="0"/>
              </a:rPr>
              <a:t>, Kenichi Iwamoto, Non-Photorealistic Motion Blur for 3D Animation ACM SIGGRAPH2005 Sketches 2005.8,   Non-Photorealistic Motion Blur for 3D Animation, Asia Digital Art and Design Association, ADADA2005 Proceedings of  the 3rd annual conference of Asia Digital Art and Design Assocation,pp.88-89,2005.12</a:t>
            </a:r>
            <a:endParaRPr lang="ja-JP" altLang="ja-JP" sz="1400" dirty="0">
              <a:latin typeface="Arial" panose="020B0604020202020204" pitchFamily="34" charset="0"/>
              <a:cs typeface="Arial" panose="020B0604020202020204" pitchFamily="34" charset="0"/>
            </a:endParaRPr>
          </a:p>
        </p:txBody>
      </p:sp>
      <p:sp>
        <p:nvSpPr>
          <p:cNvPr id="8" name="テキスト ボックス 7">
            <a:extLst>
              <a:ext uri="{FF2B5EF4-FFF2-40B4-BE49-F238E27FC236}">
                <a16:creationId xmlns:a16="http://schemas.microsoft.com/office/drawing/2014/main" id="{E04E35E0-30CF-8471-1FF8-D065DB97D94D}"/>
              </a:ext>
            </a:extLst>
          </p:cNvPr>
          <p:cNvSpPr txBox="1"/>
          <p:nvPr/>
        </p:nvSpPr>
        <p:spPr>
          <a:xfrm>
            <a:off x="353475" y="255846"/>
            <a:ext cx="870751" cy="461665"/>
          </a:xfrm>
          <a:prstGeom prst="rect">
            <a:avLst/>
          </a:prstGeom>
          <a:noFill/>
        </p:spPr>
        <p:txBody>
          <a:bodyPr wrap="none" rtlCol="0">
            <a:spAutoFit/>
          </a:bodyPr>
          <a:lstStyle/>
          <a:p>
            <a:r>
              <a:rPr lang="en-US" altLang="ja-JP" sz="2400" b="1" dirty="0">
                <a:solidFill>
                  <a:srgbClr val="FF0000"/>
                </a:solidFill>
              </a:rPr>
              <a:t>2005</a:t>
            </a:r>
            <a:endParaRPr lang="ja-JP" altLang="en-US" sz="2400" b="1" dirty="0">
              <a:solidFill>
                <a:srgbClr val="FF0000"/>
              </a:solidFill>
            </a:endParaRPr>
          </a:p>
        </p:txBody>
      </p:sp>
      <p:pic>
        <p:nvPicPr>
          <p:cNvPr id="3" name="図 2">
            <a:extLst>
              <a:ext uri="{FF2B5EF4-FFF2-40B4-BE49-F238E27FC236}">
                <a16:creationId xmlns:a16="http://schemas.microsoft.com/office/drawing/2014/main" id="{443DA795-7CE1-6703-7418-A8CEE0442352}"/>
              </a:ext>
            </a:extLst>
          </p:cNvPr>
          <p:cNvPicPr>
            <a:picLocks noChangeAspect="1"/>
          </p:cNvPicPr>
          <p:nvPr/>
        </p:nvPicPr>
        <p:blipFill rotWithShape="1">
          <a:blip r:embed="rId8">
            <a:extLst>
              <a:ext uri="{28A0092B-C50C-407E-A947-70E740481C1C}">
                <a14:useLocalDpi xmlns:a14="http://schemas.microsoft.com/office/drawing/2010/main" val="0"/>
              </a:ext>
            </a:extLst>
          </a:blip>
          <a:srcRect l="-1842" r="-268"/>
          <a:stretch/>
        </p:blipFill>
        <p:spPr>
          <a:xfrm>
            <a:off x="11087024" y="270201"/>
            <a:ext cx="726663" cy="556341"/>
          </a:xfrm>
          <a:prstGeom prst="rect">
            <a:avLst/>
          </a:prstGeom>
        </p:spPr>
      </p:pic>
      <p:cxnSp>
        <p:nvCxnSpPr>
          <p:cNvPr id="7" name="直線コネクタ 6">
            <a:extLst>
              <a:ext uri="{FF2B5EF4-FFF2-40B4-BE49-F238E27FC236}">
                <a16:creationId xmlns:a16="http://schemas.microsoft.com/office/drawing/2014/main" id="{A15019BF-7D37-E877-F1C7-3F2BB5ACF8F0}"/>
              </a:ext>
            </a:extLst>
          </p:cNvPr>
          <p:cNvCxnSpPr/>
          <p:nvPr/>
        </p:nvCxnSpPr>
        <p:spPr>
          <a:xfrm>
            <a:off x="405560" y="1197562"/>
            <a:ext cx="11380880" cy="0"/>
          </a:xfrm>
          <a:prstGeom prst="line">
            <a:avLst/>
          </a:prstGeom>
          <a:ln w="28575"/>
        </p:spPr>
        <p:style>
          <a:lnRef idx="1">
            <a:schemeClr val="dk1"/>
          </a:lnRef>
          <a:fillRef idx="0">
            <a:schemeClr val="dk1"/>
          </a:fillRef>
          <a:effectRef idx="0">
            <a:schemeClr val="dk1"/>
          </a:effectRef>
          <a:fontRef idx="minor">
            <a:schemeClr val="tx1"/>
          </a:fontRef>
        </p:style>
      </p:cxnSp>
      <p:pic>
        <p:nvPicPr>
          <p:cNvPr id="10" name="iwadush_出力">
            <a:hlinkClick r:id="" action="ppaction://media"/>
            <a:extLst>
              <a:ext uri="{FF2B5EF4-FFF2-40B4-BE49-F238E27FC236}">
                <a16:creationId xmlns:a16="http://schemas.microsoft.com/office/drawing/2014/main" id="{98FA0B39-4AC5-A9FE-2FFA-033372CF0854}"/>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6300960" y="1787397"/>
            <a:ext cx="5215850" cy="3680664"/>
          </a:xfrm>
          <a:prstGeom prst="rect">
            <a:avLst/>
          </a:prstGeom>
        </p:spPr>
      </p:pic>
    </p:spTree>
    <p:extLst>
      <p:ext uri="{BB962C8B-B14F-4D97-AF65-F5344CB8AC3E}">
        <p14:creationId xmlns:p14="http://schemas.microsoft.com/office/powerpoint/2010/main" val="13603674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after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video>
              <p:cMediaNode vol="0">
                <p:cTn id="13" fill="hold" display="0">
                  <p:stCondLst>
                    <p:cond delay="indefinite"/>
                  </p:stCondLst>
                </p:cTn>
                <p:tgtEl>
                  <p:spTgt spid="10"/>
                </p:tgtEl>
              </p:cMediaNode>
            </p:vide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灯片编号占位符 2">
            <a:extLst>
              <a:ext uri="{FF2B5EF4-FFF2-40B4-BE49-F238E27FC236}">
                <a16:creationId xmlns:a16="http://schemas.microsoft.com/office/drawing/2014/main" id="{8F24106C-3484-481C-9197-32C5D036DCAD}"/>
              </a:ext>
            </a:extLst>
          </p:cNvPr>
          <p:cNvSpPr>
            <a:spLocks noGrp="1"/>
          </p:cNvSpPr>
          <p:nvPr>
            <p:ph type="sldNum" sz="quarter" idx="12"/>
          </p:nvPr>
        </p:nvSpPr>
        <p:spPr>
          <a:noFill/>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0C0C1B9B-528E-471E-A4EF-8C8F429A8B91}" type="slidenum">
              <a:rPr lang="zh-CN" altLang="en-US" sz="1400" smtClean="0"/>
              <a:pPr>
                <a:spcBef>
                  <a:spcPct val="0"/>
                </a:spcBef>
                <a:buFontTx/>
                <a:buNone/>
              </a:pPr>
              <a:t>63</a:t>
            </a:fld>
            <a:endParaRPr lang="zh-CN" altLang="en-US" sz="1400"/>
          </a:p>
        </p:txBody>
      </p:sp>
      <p:pic>
        <p:nvPicPr>
          <p:cNvPr id="375811" name="图片 3">
            <a:extLst>
              <a:ext uri="{FF2B5EF4-FFF2-40B4-BE49-F238E27FC236}">
                <a16:creationId xmlns:a16="http://schemas.microsoft.com/office/drawing/2014/main" id="{BC188633-62F5-4139-8A58-087FCA0286E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69802" y="1463086"/>
            <a:ext cx="7626350" cy="429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5812" name="矩形 7">
            <a:extLst>
              <a:ext uri="{FF2B5EF4-FFF2-40B4-BE49-F238E27FC236}">
                <a16:creationId xmlns:a16="http://schemas.microsoft.com/office/drawing/2014/main" id="{FA8B24B8-2987-4372-A542-3A6AE1E9506B}"/>
              </a:ext>
            </a:extLst>
          </p:cNvPr>
          <p:cNvSpPr>
            <a:spLocks noChangeArrowheads="1"/>
          </p:cNvSpPr>
          <p:nvPr/>
        </p:nvSpPr>
        <p:spPr bwMode="auto">
          <a:xfrm>
            <a:off x="5893572" y="5798050"/>
            <a:ext cx="37449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200">
                <a:latin typeface="ＭＳ Ｐゴシック" panose="020B0600070205080204" pitchFamily="50" charset="-128"/>
              </a:rPr>
              <a:t>ゆがみ</a:t>
            </a:r>
            <a:r>
              <a:rPr lang="zh-CN" altLang="en-US" sz="1200">
                <a:latin typeface="ＭＳ Ｐゴシック" panose="020B0600070205080204" pitchFamily="50" charset="-128"/>
              </a:rPr>
              <a:t>本数</a:t>
            </a:r>
            <a:r>
              <a:rPr lang="en-US" altLang="zh-CN" sz="1200">
                <a:latin typeface="ＭＳ Ｐゴシック" panose="020B0600070205080204" pitchFamily="50" charset="-128"/>
              </a:rPr>
              <a:t>120 </a:t>
            </a:r>
          </a:p>
          <a:p>
            <a:pPr algn="ctr">
              <a:spcBef>
                <a:spcPct val="0"/>
              </a:spcBef>
              <a:buFontTx/>
              <a:buNone/>
            </a:pPr>
            <a:r>
              <a:rPr lang="ja-JP" altLang="en-US" sz="1200">
                <a:latin typeface="ＭＳ Ｐゴシック" panose="020B0600070205080204" pitchFamily="50" charset="-128"/>
              </a:rPr>
              <a:t>パラメータ（</a:t>
            </a:r>
            <a:r>
              <a:rPr lang="en-US" altLang="zh-CN" sz="1200">
                <a:latin typeface="ＭＳ Ｐゴシック" panose="020B0600070205080204" pitchFamily="50" charset="-128"/>
              </a:rPr>
              <a:t>length:0.3 Outline:0.1 </a:t>
            </a:r>
          </a:p>
          <a:p>
            <a:pPr algn="ctr">
              <a:spcBef>
                <a:spcPct val="0"/>
              </a:spcBef>
              <a:buFontTx/>
              <a:buNone/>
            </a:pPr>
            <a:r>
              <a:rPr lang="en-US" altLang="zh-CN" sz="1200">
                <a:latin typeface="ＭＳ Ｐゴシック" panose="020B0600070205080204" pitchFamily="50" charset="-128"/>
              </a:rPr>
              <a:t>Distortion thickness 3.0 Smoothing Iteration 6</a:t>
            </a:r>
            <a:r>
              <a:rPr lang="zh-CN" altLang="en-US" sz="1200">
                <a:latin typeface="ＭＳ Ｐゴシック" panose="020B0600070205080204" pitchFamily="50" charset="-128"/>
              </a:rPr>
              <a:t>）</a:t>
            </a:r>
          </a:p>
        </p:txBody>
      </p:sp>
      <p:sp>
        <p:nvSpPr>
          <p:cNvPr id="6" name="テキスト ボックス 5">
            <a:extLst>
              <a:ext uri="{FF2B5EF4-FFF2-40B4-BE49-F238E27FC236}">
                <a16:creationId xmlns:a16="http://schemas.microsoft.com/office/drawing/2014/main" id="{620F5435-DE50-481B-B9D4-9B59729DC14F}"/>
              </a:ext>
            </a:extLst>
          </p:cNvPr>
          <p:cNvSpPr txBox="1"/>
          <p:nvPr/>
        </p:nvSpPr>
        <p:spPr>
          <a:xfrm>
            <a:off x="348095" y="276406"/>
            <a:ext cx="864339" cy="461665"/>
          </a:xfrm>
          <a:prstGeom prst="rect">
            <a:avLst/>
          </a:prstGeom>
          <a:noFill/>
        </p:spPr>
        <p:txBody>
          <a:bodyPr wrap="none" rtlCol="0">
            <a:spAutoFit/>
          </a:bodyPr>
          <a:lstStyle/>
          <a:p>
            <a:r>
              <a:rPr lang="en-US" altLang="ja-JP" sz="2400" b="1" dirty="0">
                <a:solidFill>
                  <a:srgbClr val="FF0000"/>
                </a:solidFill>
              </a:rPr>
              <a:t>2016</a:t>
            </a:r>
            <a:endParaRPr lang="ja-JP" altLang="en-US" sz="2400" b="1" dirty="0">
              <a:solidFill>
                <a:srgbClr val="FF0000"/>
              </a:solidFill>
            </a:endParaRPr>
          </a:p>
        </p:txBody>
      </p:sp>
      <p:sp>
        <p:nvSpPr>
          <p:cNvPr id="7" name="副标题 2">
            <a:extLst>
              <a:ext uri="{FF2B5EF4-FFF2-40B4-BE49-F238E27FC236}">
                <a16:creationId xmlns:a16="http://schemas.microsoft.com/office/drawing/2014/main" id="{3CABE36C-D452-45E7-AC00-97B2A025401A}"/>
              </a:ext>
            </a:extLst>
          </p:cNvPr>
          <p:cNvSpPr txBox="1">
            <a:spLocks noChangeArrowheads="1"/>
          </p:cNvSpPr>
          <p:nvPr/>
        </p:nvSpPr>
        <p:spPr>
          <a:xfrm>
            <a:off x="823332" y="294500"/>
            <a:ext cx="10515600" cy="727075"/>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kumimoji="1" sz="4000" kern="1200">
                <a:solidFill>
                  <a:schemeClr val="tx1"/>
                </a:solidFill>
                <a:uFillTx/>
                <a:latin typeface="+mj-lt"/>
                <a:ea typeface="+mj-ea"/>
                <a:cs typeface="+mj-cs"/>
              </a:defRPr>
            </a:lvl1pPr>
          </a:lstStyle>
          <a:p>
            <a:pPr algn="ctr"/>
            <a:r>
              <a:rPr lang="en-US" altLang="ja-JP" sz="3200" b="1" dirty="0">
                <a:latin typeface="Arial" panose="020B0604020202020204" pitchFamily="34" charset="0"/>
                <a:cs typeface="Arial" panose="020B0604020202020204" pitchFamily="34" charset="0"/>
              </a:rPr>
              <a:t>Real-time CG</a:t>
            </a:r>
            <a:r>
              <a:rPr lang="en-US" altLang="ja-JP" sz="3200" dirty="0">
                <a:latin typeface="Arial" panose="020B0604020202020204" pitchFamily="34" charset="0"/>
                <a:cs typeface="Arial" panose="020B0604020202020204" pitchFamily="34" charset="0"/>
              </a:rPr>
              <a:t> using Cartoon Blur method </a:t>
            </a:r>
            <a:br>
              <a:rPr lang="en-US" altLang="ja-JP" sz="3200" dirty="0">
                <a:cs typeface="Arial" panose="020B0604020202020204" pitchFamily="34" charset="0"/>
              </a:rPr>
            </a:br>
            <a:r>
              <a:rPr lang="en-US" altLang="ja-JP" sz="1400" dirty="0"/>
              <a:t>WANG </a:t>
            </a:r>
            <a:r>
              <a:rPr lang="en-US" altLang="ja-JP" sz="1400" dirty="0" err="1"/>
              <a:t>yilong</a:t>
            </a:r>
            <a:r>
              <a:rPr lang="en-US" altLang="ja-JP" sz="1400" dirty="0"/>
              <a:t>, Koji MIKAMI, Kunio KONDO </a:t>
            </a:r>
            <a:r>
              <a:rPr lang="en-US" altLang="ja-JP" sz="1400" dirty="0">
                <a:latin typeface="ＭＳ Ｐゴシック" panose="020B0600070205080204" pitchFamily="50" charset="-128"/>
              </a:rPr>
              <a:t>, Proceedings of 2015 Annual Conference, Digital Games Research Association JAPAN, 2016.2  </a:t>
            </a:r>
            <a:endParaRPr lang="en-US" altLang="ja-JP" sz="1200" dirty="0">
              <a:latin typeface="ＭＳ Ｐゴシック" panose="020B0600070205080204" pitchFamily="50" charset="-128"/>
            </a:endParaRPr>
          </a:p>
        </p:txBody>
      </p:sp>
      <p:pic>
        <p:nvPicPr>
          <p:cNvPr id="2" name="図 1">
            <a:extLst>
              <a:ext uri="{FF2B5EF4-FFF2-40B4-BE49-F238E27FC236}">
                <a16:creationId xmlns:a16="http://schemas.microsoft.com/office/drawing/2014/main" id="{FA2BF872-610F-507C-CEAE-997A6AD92EEB}"/>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1277600" y="225966"/>
            <a:ext cx="534450" cy="546953"/>
          </a:xfrm>
          <a:prstGeom prst="rect">
            <a:avLst/>
          </a:prstGeom>
        </p:spPr>
      </p:pic>
      <p:cxnSp>
        <p:nvCxnSpPr>
          <p:cNvPr id="3" name="直線コネクタ 2">
            <a:extLst>
              <a:ext uri="{FF2B5EF4-FFF2-40B4-BE49-F238E27FC236}">
                <a16:creationId xmlns:a16="http://schemas.microsoft.com/office/drawing/2014/main" id="{882EFB29-2095-E9DB-12D2-77A7DD242DCC}"/>
              </a:ext>
            </a:extLst>
          </p:cNvPr>
          <p:cNvCxnSpPr/>
          <p:nvPr/>
        </p:nvCxnSpPr>
        <p:spPr>
          <a:xfrm>
            <a:off x="405560" y="1197562"/>
            <a:ext cx="11380880" cy="0"/>
          </a:xfrm>
          <a:prstGeom prst="line">
            <a:avLst/>
          </a:prstGeom>
          <a:ln w="28575"/>
        </p:spPr>
        <p:style>
          <a:lnRef idx="1">
            <a:schemeClr val="dk1"/>
          </a:lnRef>
          <a:fillRef idx="0">
            <a:schemeClr val="dk1"/>
          </a:fillRef>
          <a:effectRef idx="0">
            <a:schemeClr val="dk1"/>
          </a:effectRef>
          <a:fontRef idx="minor">
            <a:schemeClr val="tx1"/>
          </a:fontRef>
        </p:style>
      </p:cxnSp>
      <p:sp>
        <p:nvSpPr>
          <p:cNvPr id="4" name="テキスト ボックス 3">
            <a:extLst>
              <a:ext uri="{FF2B5EF4-FFF2-40B4-BE49-F238E27FC236}">
                <a16:creationId xmlns:a16="http://schemas.microsoft.com/office/drawing/2014/main" id="{35A5A7FB-9817-92DB-CD22-6CCDB77DE6BA}"/>
              </a:ext>
            </a:extLst>
          </p:cNvPr>
          <p:cNvSpPr txBox="1"/>
          <p:nvPr/>
        </p:nvSpPr>
        <p:spPr>
          <a:xfrm>
            <a:off x="705394" y="2281101"/>
            <a:ext cx="1433406" cy="369332"/>
          </a:xfrm>
          <a:prstGeom prst="rect">
            <a:avLst/>
          </a:prstGeom>
          <a:noFill/>
        </p:spPr>
        <p:txBody>
          <a:bodyPr wrap="none" rtlCol="0">
            <a:spAutoFit/>
          </a:bodyPr>
          <a:lstStyle/>
          <a:p>
            <a:r>
              <a:rPr kumimoji="1" lang="en-US" altLang="ja-JP" dirty="0">
                <a:latin typeface="ＭＳ Ｐゴシック" panose="020B0600070205080204" pitchFamily="50" charset="-128"/>
                <a:ea typeface="ＭＳ Ｐゴシック" panose="020B0600070205080204" pitchFamily="50" charset="-128"/>
              </a:rPr>
              <a:t>Unity</a:t>
            </a:r>
            <a:r>
              <a:rPr kumimoji="1" lang="ja-JP" altLang="en-US" dirty="0">
                <a:latin typeface="ＭＳ Ｐゴシック" panose="020B0600070205080204" pitchFamily="50" charset="-128"/>
                <a:ea typeface="ＭＳ Ｐゴシック" panose="020B0600070205080204" pitchFamily="50" charset="-128"/>
              </a:rPr>
              <a:t>の利用</a:t>
            </a:r>
          </a:p>
        </p:txBody>
      </p:sp>
      <p:sp>
        <p:nvSpPr>
          <p:cNvPr id="5" name="テキスト ボックス 4">
            <a:extLst>
              <a:ext uri="{FF2B5EF4-FFF2-40B4-BE49-F238E27FC236}">
                <a16:creationId xmlns:a16="http://schemas.microsoft.com/office/drawing/2014/main" id="{480E46B0-46DC-C164-9870-FBED87F05E8D}"/>
              </a:ext>
            </a:extLst>
          </p:cNvPr>
          <p:cNvSpPr txBox="1"/>
          <p:nvPr/>
        </p:nvSpPr>
        <p:spPr>
          <a:xfrm>
            <a:off x="627017" y="1763486"/>
            <a:ext cx="2805576" cy="369332"/>
          </a:xfrm>
          <a:prstGeom prst="rect">
            <a:avLst/>
          </a:prstGeom>
          <a:noFill/>
        </p:spPr>
        <p:txBody>
          <a:bodyPr wrap="none" rtlCol="0">
            <a:spAutoFit/>
          </a:bodyPr>
          <a:lstStyle/>
          <a:p>
            <a:r>
              <a:rPr kumimoji="1" lang="ja-JP" altLang="en-US" dirty="0">
                <a:latin typeface="ＭＳ Ｐゴシック" panose="020B0600070205080204" pitchFamily="50" charset="-128"/>
                <a:ea typeface="ＭＳ Ｐゴシック" panose="020B0600070205080204" pitchFamily="50" charset="-128"/>
              </a:rPr>
              <a:t>ゲームへの応用を目指して</a:t>
            </a:r>
          </a:p>
        </p:txBody>
      </p:sp>
    </p:spTree>
    <p:extLst>
      <p:ext uri="{BB962C8B-B14F-4D97-AF65-F5344CB8AC3E}">
        <p14:creationId xmlns:p14="http://schemas.microsoft.com/office/powerpoint/2010/main" val="3622307579"/>
      </p:ext>
    </p:extLst>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48D396DA-2BE0-B7F2-C4BE-8EBCDB20BE3A}"/>
              </a:ext>
            </a:extLst>
          </p:cNvPr>
          <p:cNvSpPr/>
          <p:nvPr/>
        </p:nvSpPr>
        <p:spPr>
          <a:xfrm>
            <a:off x="0" y="0"/>
            <a:ext cx="12192000" cy="6858000"/>
          </a:xfrm>
          <a:prstGeom prst="rect">
            <a:avLst/>
          </a:prstGeom>
          <a:solidFill>
            <a:srgbClr val="DDDDDD">
              <a:alpha val="47843"/>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タイトル 1">
            <a:extLst>
              <a:ext uri="{FF2B5EF4-FFF2-40B4-BE49-F238E27FC236}">
                <a16:creationId xmlns:a16="http://schemas.microsoft.com/office/drawing/2014/main" id="{BE46A2B6-3EE7-D05E-5C8C-B6AC5B92E8E0}"/>
              </a:ext>
            </a:extLst>
          </p:cNvPr>
          <p:cNvSpPr>
            <a:spLocks noGrp="1"/>
          </p:cNvSpPr>
          <p:nvPr>
            <p:ph type="title"/>
          </p:nvPr>
        </p:nvSpPr>
        <p:spPr/>
        <p:txBody>
          <a:bodyPr>
            <a:normAutofit/>
          </a:bodyPr>
          <a:lstStyle/>
          <a:p>
            <a:r>
              <a:rPr kumimoji="1" lang="ja-JP" altLang="en-US" sz="4400" b="1" dirty="0">
                <a:latin typeface="ＭＳ Ｐゴシック" panose="020B0600070205080204" pitchFamily="50" charset="-128"/>
                <a:ea typeface="ＭＳ Ｐゴシック" panose="020B0600070205080204" pitchFamily="50" charset="-128"/>
              </a:rPr>
              <a:t>第</a:t>
            </a:r>
            <a:r>
              <a:rPr kumimoji="1" lang="en-US" altLang="ja-JP" sz="4400" b="1" dirty="0">
                <a:solidFill>
                  <a:srgbClr val="FF0000"/>
                </a:solidFill>
                <a:latin typeface="ＭＳ Ｐゴシック" panose="020B0600070205080204" pitchFamily="50" charset="-128"/>
                <a:ea typeface="ＭＳ Ｐゴシック" panose="020B0600070205080204" pitchFamily="50" charset="-128"/>
              </a:rPr>
              <a:t>3</a:t>
            </a:r>
            <a:r>
              <a:rPr kumimoji="1" lang="ja-JP" altLang="en-US" sz="4400" b="1" dirty="0">
                <a:latin typeface="ＭＳ Ｐゴシック" panose="020B0600070205080204" pitchFamily="50" charset="-128"/>
                <a:ea typeface="ＭＳ Ｐゴシック" panose="020B0600070205080204" pitchFamily="50" charset="-128"/>
              </a:rPr>
              <a:t>期</a:t>
            </a:r>
            <a:r>
              <a:rPr kumimoji="1" lang="en-US" altLang="ja-JP" sz="4400" b="1" dirty="0">
                <a:latin typeface="ＭＳ Ｐゴシック" panose="020B0600070205080204" pitchFamily="50" charset="-128"/>
                <a:ea typeface="ＭＳ Ｐゴシック" panose="020B0600070205080204" pitchFamily="50" charset="-128"/>
              </a:rPr>
              <a:t>CG</a:t>
            </a:r>
            <a:r>
              <a:rPr kumimoji="1" lang="ja-JP" altLang="en-US" sz="4400" b="1" dirty="0">
                <a:latin typeface="ＭＳ Ｐゴシック" panose="020B0600070205080204" pitchFamily="50" charset="-128"/>
                <a:ea typeface="ＭＳ Ｐゴシック" panose="020B0600070205080204" pitchFamily="50" charset="-128"/>
              </a:rPr>
              <a:t>研究　</a:t>
            </a:r>
            <a:r>
              <a:rPr kumimoji="1" lang="ja-JP" altLang="en-US" sz="3100" dirty="0">
                <a:latin typeface="ＭＳ Ｐゴシック" panose="020B0600070205080204" pitchFamily="50" charset="-128"/>
                <a:ea typeface="ＭＳ Ｐゴシック" panose="020B0600070205080204" pitchFamily="50" charset="-128"/>
              </a:rPr>
              <a:t>東京工科大学　</a:t>
            </a:r>
            <a:r>
              <a:rPr kumimoji="1" lang="en-US" altLang="ja-JP" sz="3100" dirty="0">
                <a:latin typeface="ＭＳ Ｐゴシック" panose="020B0600070205080204" pitchFamily="50" charset="-128"/>
                <a:ea typeface="ＭＳ Ｐゴシック" panose="020B0600070205080204" pitchFamily="50" charset="-128"/>
              </a:rPr>
              <a:t>2007-2020</a:t>
            </a:r>
            <a:r>
              <a:rPr kumimoji="1" lang="ja-JP" altLang="en-US" sz="1800" dirty="0">
                <a:latin typeface="ＭＳ Ｐゴシック" panose="020B0600070205080204" pitchFamily="50" charset="-128"/>
                <a:ea typeface="ＭＳ Ｐゴシック" panose="020B0600070205080204" pitchFamily="50" charset="-128"/>
              </a:rPr>
              <a:t>（</a:t>
            </a:r>
            <a:r>
              <a:rPr kumimoji="1" lang="en-US" altLang="ja-JP" sz="2000" b="1" dirty="0">
                <a:solidFill>
                  <a:srgbClr val="FF0000"/>
                </a:solidFill>
                <a:latin typeface="ＭＳ Ｐゴシック" panose="020B0600070205080204" pitchFamily="50" charset="-128"/>
                <a:ea typeface="ＭＳ Ｐゴシック" panose="020B0600070205080204" pitchFamily="50" charset="-128"/>
              </a:rPr>
              <a:t>2</a:t>
            </a:r>
            <a:r>
              <a:rPr kumimoji="1" lang="ja-JP" altLang="en-US" sz="1800" dirty="0">
                <a:latin typeface="ＭＳ Ｐゴシック" panose="020B0600070205080204" pitchFamily="50" charset="-128"/>
                <a:ea typeface="ＭＳ Ｐゴシック" panose="020B0600070205080204" pitchFamily="50" charset="-128"/>
              </a:rPr>
              <a:t>年＋</a:t>
            </a:r>
            <a:r>
              <a:rPr kumimoji="1" lang="en-US" altLang="ja-JP" sz="1800" dirty="0">
                <a:latin typeface="ＭＳ Ｐゴシック" panose="020B0600070205080204" pitchFamily="50" charset="-128"/>
                <a:ea typeface="ＭＳ Ｐゴシック" panose="020B0600070205080204" pitchFamily="50" charset="-128"/>
              </a:rPr>
              <a:t>13</a:t>
            </a:r>
            <a:r>
              <a:rPr kumimoji="1" lang="ja-JP" altLang="en-US" sz="1800" dirty="0">
                <a:latin typeface="ＭＳ Ｐゴシック" panose="020B0600070205080204" pitchFamily="50" charset="-128"/>
                <a:ea typeface="ＭＳ Ｐゴシック" panose="020B0600070205080204" pitchFamily="50" charset="-128"/>
              </a:rPr>
              <a:t>年）</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3" name="コンテンツ プレースホルダー 2">
            <a:extLst>
              <a:ext uri="{FF2B5EF4-FFF2-40B4-BE49-F238E27FC236}">
                <a16:creationId xmlns:a16="http://schemas.microsoft.com/office/drawing/2014/main" id="{55A2A7A9-0EE4-308D-9DA7-836A3F94DB8F}"/>
              </a:ext>
            </a:extLst>
          </p:cNvPr>
          <p:cNvSpPr>
            <a:spLocks noGrp="1"/>
          </p:cNvSpPr>
          <p:nvPr>
            <p:ph idx="1"/>
          </p:nvPr>
        </p:nvSpPr>
        <p:spPr>
          <a:xfrm>
            <a:off x="906530" y="1493305"/>
            <a:ext cx="10791100" cy="5080000"/>
          </a:xfrm>
        </p:spPr>
        <p:txBody>
          <a:bodyPr>
            <a:normAutofit fontScale="92500" lnSpcReduction="10000"/>
          </a:bodyPr>
          <a:lstStyle/>
          <a:p>
            <a:pPr marL="0" indent="0">
              <a:lnSpc>
                <a:spcPct val="120000"/>
              </a:lnSpc>
              <a:buNone/>
            </a:pPr>
            <a:r>
              <a:rPr kumimoji="1" lang="ja-JP" altLang="en-US" sz="3000" dirty="0">
                <a:latin typeface="ＭＳ Ｐゴシック" panose="020B0600070205080204" pitchFamily="50" charset="-128"/>
                <a:ea typeface="ＭＳ Ｐゴシック" panose="020B0600070205080204" pitchFamily="50" charset="-128"/>
              </a:rPr>
              <a:t>■第</a:t>
            </a:r>
            <a:r>
              <a:rPr kumimoji="1" lang="en-US" altLang="ja-JP" sz="3000" dirty="0">
                <a:latin typeface="ＭＳ Ｐゴシック" panose="020B0600070205080204" pitchFamily="50" charset="-128"/>
                <a:ea typeface="ＭＳ Ｐゴシック" panose="020B0600070205080204" pitchFamily="50" charset="-128"/>
              </a:rPr>
              <a:t>3</a:t>
            </a:r>
            <a:r>
              <a:rPr kumimoji="1" lang="ja-JP" altLang="en-US" sz="3000" dirty="0">
                <a:latin typeface="ＭＳ Ｐゴシック" panose="020B0600070205080204" pitchFamily="50" charset="-128"/>
                <a:ea typeface="ＭＳ Ｐゴシック" panose="020B0600070205080204" pitchFamily="50" charset="-128"/>
              </a:rPr>
              <a:t>期</a:t>
            </a:r>
            <a:r>
              <a:rPr kumimoji="1" lang="en-US" altLang="ja-JP" sz="3000" dirty="0">
                <a:latin typeface="ＭＳ Ｐゴシック" panose="020B0600070205080204" pitchFamily="50" charset="-128"/>
                <a:ea typeface="ＭＳ Ｐゴシック" panose="020B0600070205080204" pitchFamily="50" charset="-128"/>
              </a:rPr>
              <a:t>CG</a:t>
            </a:r>
            <a:r>
              <a:rPr kumimoji="1" lang="ja-JP" altLang="en-US" sz="3000" dirty="0">
                <a:latin typeface="ＭＳ Ｐゴシック" panose="020B0600070205080204" pitchFamily="50" charset="-128"/>
                <a:ea typeface="ＭＳ Ｐゴシック" panose="020B0600070205080204" pitchFamily="50" charset="-128"/>
              </a:rPr>
              <a:t>研究　　デジタルコンテンツ制作研究　</a:t>
            </a:r>
            <a:br>
              <a:rPr kumimoji="1" lang="en-US" altLang="ja-JP" dirty="0">
                <a:latin typeface="ＭＳ Ｐゴシック" panose="020B0600070205080204" pitchFamily="50" charset="-128"/>
                <a:ea typeface="ＭＳ Ｐゴシック" panose="020B0600070205080204" pitchFamily="50" charset="-128"/>
              </a:rPr>
            </a:br>
            <a:r>
              <a:rPr kumimoji="1" lang="en-US" altLang="ja-JP" dirty="0">
                <a:latin typeface="ＭＳ Ｐゴシック" panose="020B0600070205080204" pitchFamily="50" charset="-128"/>
                <a:ea typeface="ＭＳ Ｐゴシック" panose="020B0600070205080204" pitchFamily="50" charset="-128"/>
              </a:rPr>
              <a:t>    </a:t>
            </a:r>
            <a:r>
              <a:rPr kumimoji="1" lang="ja-JP" altLang="en-US" dirty="0">
                <a:latin typeface="ＭＳ Ｐゴシック" panose="020B0600070205080204" pitchFamily="50" charset="-128"/>
                <a:ea typeface="ＭＳ Ｐゴシック" panose="020B0600070205080204" pitchFamily="50" charset="-128"/>
              </a:rPr>
              <a:t>金子満先生、三上浩司先生、伊藤彰教先生、川島基展先生ら　</a:t>
            </a:r>
            <a:br>
              <a:rPr kumimoji="1" lang="en-US" altLang="ja-JP" dirty="0">
                <a:latin typeface="ＭＳ Ｐゴシック" panose="020B0600070205080204" pitchFamily="50" charset="-128"/>
                <a:ea typeface="ＭＳ Ｐゴシック" panose="020B0600070205080204" pitchFamily="50" charset="-128"/>
              </a:rPr>
            </a:br>
            <a:r>
              <a:rPr kumimoji="1" lang="en-US" altLang="ja-JP" dirty="0">
                <a:latin typeface="ＭＳ Ｐゴシック" panose="020B0600070205080204" pitchFamily="50" charset="-128"/>
                <a:ea typeface="ＭＳ Ｐゴシック" panose="020B0600070205080204" pitchFamily="50" charset="-128"/>
              </a:rPr>
              <a:t>    Creative Lab</a:t>
            </a:r>
            <a:r>
              <a:rPr kumimoji="1" lang="ja-JP" altLang="en-US" dirty="0">
                <a:latin typeface="ＭＳ Ｐゴシック" panose="020B0600070205080204" pitchFamily="50" charset="-128"/>
                <a:ea typeface="ＭＳ Ｐゴシック" panose="020B0600070205080204" pitchFamily="50" charset="-128"/>
              </a:rPr>
              <a:t>のメンバー</a:t>
            </a:r>
            <a:br>
              <a:rPr kumimoji="1" lang="en-US" altLang="ja-JP" dirty="0">
                <a:latin typeface="ＭＳ Ｐゴシック" panose="020B0600070205080204" pitchFamily="50" charset="-128"/>
                <a:ea typeface="ＭＳ Ｐゴシック" panose="020B0600070205080204" pitchFamily="50" charset="-128"/>
              </a:rPr>
            </a:br>
            <a:endParaRPr kumimoji="1" lang="ja-JP" altLang="en-US" dirty="0">
              <a:latin typeface="ＭＳ Ｐゴシック" panose="020B0600070205080204" pitchFamily="50" charset="-128"/>
              <a:ea typeface="ＭＳ Ｐゴシック" panose="020B0600070205080204" pitchFamily="50" charset="-128"/>
            </a:endParaRPr>
          </a:p>
          <a:p>
            <a:pPr marL="0" indent="0">
              <a:lnSpc>
                <a:spcPct val="120000"/>
              </a:lnSpc>
              <a:buNone/>
            </a:pPr>
            <a:r>
              <a:rPr kumimoji="1" lang="ja-JP" altLang="en-US" b="1" dirty="0">
                <a:latin typeface="ＭＳ Ｐゴシック" panose="020B0600070205080204" pitchFamily="50" charset="-128"/>
                <a:ea typeface="ＭＳ Ｐゴシック" panose="020B0600070205080204" pitchFamily="50" charset="-128"/>
              </a:rPr>
              <a:t>熟練者のノウハウ、暗黙知を形式知化する研究</a:t>
            </a:r>
            <a:br>
              <a:rPr kumimoji="1" lang="en-US" altLang="ja-JP" dirty="0">
                <a:latin typeface="ＭＳ Ｐゴシック" panose="020B0600070205080204" pitchFamily="50" charset="-128"/>
                <a:ea typeface="ＭＳ Ｐゴシック" panose="020B0600070205080204" pitchFamily="50" charset="-128"/>
              </a:rPr>
            </a:br>
            <a:r>
              <a:rPr kumimoji="1" lang="en-US" altLang="ja-JP" dirty="0">
                <a:latin typeface="ＭＳ Ｐゴシック" panose="020B0600070205080204" pitchFamily="50" charset="-128"/>
                <a:ea typeface="ＭＳ Ｐゴシック" panose="020B0600070205080204" pitchFamily="50" charset="-128"/>
              </a:rPr>
              <a:t>   </a:t>
            </a:r>
            <a:r>
              <a:rPr kumimoji="1" lang="ja-JP" altLang="en-US" dirty="0">
                <a:latin typeface="ＭＳ Ｐゴシック" panose="020B0600070205080204" pitchFamily="50" charset="-128"/>
                <a:ea typeface="ＭＳ Ｐゴシック" panose="020B0600070205080204" pitchFamily="50" charset="-128"/>
              </a:rPr>
              <a:t>　　　　</a:t>
            </a:r>
            <a:r>
              <a:rPr kumimoji="1" lang="en-US" altLang="ja-JP" dirty="0">
                <a:latin typeface="ＭＳ Ｐゴシック" panose="020B0600070205080204" pitchFamily="50" charset="-128"/>
                <a:ea typeface="ＭＳ Ｐゴシック" panose="020B0600070205080204" pitchFamily="50" charset="-128"/>
              </a:rPr>
              <a:t> </a:t>
            </a:r>
            <a:r>
              <a:rPr kumimoji="1" lang="ja-JP" altLang="en-US" dirty="0">
                <a:latin typeface="ＭＳ Ｐゴシック" panose="020B0600070205080204" pitchFamily="50" charset="-128"/>
                <a:ea typeface="ＭＳ Ｐゴシック" panose="020B0600070205080204" pitchFamily="50" charset="-128"/>
              </a:rPr>
              <a:t>デジタルコンテンツ領域で、</a:t>
            </a:r>
            <a:r>
              <a:rPr kumimoji="1" lang="en-US" altLang="ja-JP" dirty="0">
                <a:latin typeface="ＭＳ Ｐゴシック" panose="020B0600070205080204" pitchFamily="50" charset="-128"/>
                <a:ea typeface="ＭＳ Ｐゴシック" panose="020B0600070205080204" pitchFamily="50" charset="-128"/>
              </a:rPr>
              <a:t>3</a:t>
            </a:r>
            <a:r>
              <a:rPr kumimoji="1" lang="ja-JP" altLang="en-US" dirty="0">
                <a:latin typeface="ＭＳ Ｐゴシック" panose="020B0600070205080204" pitchFamily="50" charset="-128"/>
                <a:ea typeface="ＭＳ Ｐゴシック" panose="020B0600070205080204" pitchFamily="50" charset="-128"/>
              </a:rPr>
              <a:t>人の博士を輩出</a:t>
            </a:r>
          </a:p>
          <a:p>
            <a:pPr marL="0" indent="0">
              <a:lnSpc>
                <a:spcPct val="120000"/>
              </a:lnSpc>
              <a:buNone/>
            </a:pPr>
            <a:r>
              <a:rPr kumimoji="1" lang="ja-JP" altLang="en-US" b="1" dirty="0">
                <a:latin typeface="ＭＳ Ｐゴシック" panose="020B0600070205080204" pitchFamily="50" charset="-128"/>
                <a:ea typeface="ＭＳ Ｐゴシック" panose="020B0600070205080204" pitchFamily="50" charset="-128"/>
              </a:rPr>
              <a:t>シナリオ、キャラクター、演出の領域を研究　</a:t>
            </a:r>
            <a:br>
              <a:rPr kumimoji="1" lang="en-US" altLang="ja-JP" dirty="0">
                <a:latin typeface="ＭＳ Ｐゴシック" panose="020B0600070205080204" pitchFamily="50" charset="-128"/>
                <a:ea typeface="ＭＳ Ｐゴシック" panose="020B0600070205080204" pitchFamily="50" charset="-128"/>
              </a:rPr>
            </a:br>
            <a:r>
              <a:rPr kumimoji="1" lang="en-US" altLang="ja-JP" dirty="0">
                <a:latin typeface="ＭＳ Ｐゴシック" panose="020B0600070205080204" pitchFamily="50" charset="-128"/>
                <a:ea typeface="ＭＳ Ｐゴシック" panose="020B0600070205080204" pitchFamily="50" charset="-128"/>
              </a:rPr>
              <a:t>    </a:t>
            </a:r>
            <a:r>
              <a:rPr kumimoji="1" lang="ja-JP" altLang="en-US" dirty="0">
                <a:latin typeface="ＭＳ Ｐゴシック" panose="020B0600070205080204" pitchFamily="50" charset="-128"/>
                <a:ea typeface="ＭＳ Ｐゴシック" panose="020B0600070205080204" pitchFamily="50" charset="-128"/>
              </a:rPr>
              <a:t>　　　</a:t>
            </a:r>
            <a:r>
              <a:rPr kumimoji="1" lang="en-US" altLang="ja-JP" dirty="0">
                <a:latin typeface="ＭＳ Ｐゴシック" panose="020B0600070205080204" pitchFamily="50" charset="-128"/>
                <a:ea typeface="ＭＳ Ｐゴシック" panose="020B0600070205080204" pitchFamily="50" charset="-128"/>
              </a:rPr>
              <a:t>  </a:t>
            </a:r>
            <a:r>
              <a:rPr kumimoji="1" lang="ja-JP" altLang="en-US" dirty="0">
                <a:latin typeface="ＭＳ Ｐゴシック" panose="020B0600070205080204" pitchFamily="50" charset="-128"/>
                <a:ea typeface="ＭＳ Ｐゴシック" panose="020B0600070205080204" pitchFamily="50" charset="-128"/>
              </a:rPr>
              <a:t>現在、大学の教員：</a:t>
            </a:r>
            <a:r>
              <a:rPr lang="ja-JP" altLang="en-US" i="0" dirty="0">
                <a:effectLst/>
                <a:latin typeface="ＭＳ Ｐゴシック" panose="020B0600070205080204" pitchFamily="50" charset="-128"/>
                <a:ea typeface="ＭＳ Ｐゴシック" panose="020B0600070205080204" pitchFamily="50" charset="-128"/>
              </a:rPr>
              <a:t>戀津 魁</a:t>
            </a:r>
            <a:r>
              <a:rPr lang="ja-JP" altLang="en-US" dirty="0">
                <a:latin typeface="ＭＳ Ｐゴシック" panose="020B0600070205080204" pitchFamily="50" charset="-128"/>
                <a:ea typeface="ＭＳ Ｐゴシック" panose="020B0600070205080204" pitchFamily="50" charset="-128"/>
              </a:rPr>
              <a:t>氏</a:t>
            </a:r>
            <a:r>
              <a:rPr lang="en-US" altLang="ja-JP" i="0" dirty="0">
                <a:effectLst/>
                <a:latin typeface="ＭＳ Ｐゴシック" panose="020B0600070205080204" pitchFamily="50" charset="-128"/>
                <a:ea typeface="ＭＳ Ｐゴシック" panose="020B0600070205080204" pitchFamily="50" charset="-128"/>
              </a:rPr>
              <a:t>,</a:t>
            </a:r>
            <a:r>
              <a:rPr lang="en-US" altLang="ja-JP" b="1" i="0" dirty="0">
                <a:effectLst/>
                <a:latin typeface="ＭＳ Ｐゴシック" panose="020B0600070205080204" pitchFamily="50" charset="-128"/>
                <a:ea typeface="ＭＳ Ｐゴシック" panose="020B0600070205080204" pitchFamily="50" charset="-128"/>
              </a:rPr>
              <a:t> </a:t>
            </a:r>
            <a:r>
              <a:rPr kumimoji="1" lang="ja-JP" altLang="en-US" dirty="0">
                <a:latin typeface="ＭＳ Ｐゴシック" panose="020B0600070205080204" pitchFamily="50" charset="-128"/>
                <a:ea typeface="ＭＳ Ｐゴシック" panose="020B0600070205080204" pitchFamily="50" charset="-128"/>
              </a:rPr>
              <a:t>茂木龍太氏</a:t>
            </a:r>
            <a:r>
              <a:rPr kumimoji="1" lang="en-US" altLang="ja-JP" dirty="0">
                <a:latin typeface="ＭＳ Ｐゴシック" panose="020B0600070205080204" pitchFamily="50" charset="-128"/>
                <a:ea typeface="ＭＳ Ｐゴシック" panose="020B0600070205080204" pitchFamily="50" charset="-128"/>
              </a:rPr>
              <a:t>, </a:t>
            </a:r>
            <a:r>
              <a:rPr lang="ja-JP" altLang="en-US" b="0" i="0" dirty="0">
                <a:effectLst/>
                <a:latin typeface="ＭＳ Ｐゴシック" panose="020B0600070205080204" pitchFamily="50" charset="-128"/>
                <a:ea typeface="ＭＳ Ｐゴシック" panose="020B0600070205080204" pitchFamily="50" charset="-128"/>
              </a:rPr>
              <a:t>兼松 祥央氏</a:t>
            </a:r>
            <a:endParaRPr lang="en-US" altLang="ja-JP" b="0" i="0" dirty="0">
              <a:effectLst/>
              <a:latin typeface="ＭＳ Ｐゴシック" panose="020B0600070205080204" pitchFamily="50" charset="-128"/>
              <a:ea typeface="ＭＳ Ｐゴシック" panose="020B0600070205080204" pitchFamily="50" charset="-128"/>
            </a:endParaRPr>
          </a:p>
          <a:p>
            <a:pPr marL="0" indent="0">
              <a:lnSpc>
                <a:spcPct val="120000"/>
              </a:lnSpc>
              <a:buNone/>
            </a:pPr>
            <a:br>
              <a:rPr kumimoji="1" lang="en-US" altLang="ja-JP" dirty="0">
                <a:latin typeface="ＭＳ Ｐゴシック" panose="020B0600070205080204" pitchFamily="50" charset="-128"/>
                <a:ea typeface="ＭＳ Ｐゴシック" panose="020B0600070205080204" pitchFamily="50" charset="-128"/>
              </a:rPr>
            </a:br>
            <a:r>
              <a:rPr kumimoji="1" lang="ja-JP" altLang="en-US" dirty="0">
                <a:latin typeface="ＭＳ Ｐゴシック" panose="020B0600070205080204" pitchFamily="50" charset="-128"/>
                <a:ea typeface="ＭＳ Ｐゴシック" panose="020B0600070205080204" pitchFamily="50" charset="-128"/>
              </a:rPr>
              <a:t>安生健一氏：産業界と研究者との連携の重要性</a:t>
            </a:r>
          </a:p>
          <a:p>
            <a:pPr marL="0" indent="0">
              <a:lnSpc>
                <a:spcPct val="120000"/>
              </a:lnSpc>
              <a:buNone/>
            </a:pPr>
            <a:endParaRPr kumimoji="1" lang="ja-JP" altLang="en-US"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a:extLst>
              <a:ext uri="{FF2B5EF4-FFF2-40B4-BE49-F238E27FC236}">
                <a16:creationId xmlns:a16="http://schemas.microsoft.com/office/drawing/2014/main" id="{62AEDD2B-A550-D799-897A-1B3C75836CF3}"/>
              </a:ext>
            </a:extLst>
          </p:cNvPr>
          <p:cNvSpPr>
            <a:spLocks noGrp="1"/>
          </p:cNvSpPr>
          <p:nvPr>
            <p:ph type="sldNum" sz="quarter" idx="12"/>
          </p:nvPr>
        </p:nvSpPr>
        <p:spPr/>
        <p:txBody>
          <a:bodyPr/>
          <a:lstStyle/>
          <a:p>
            <a:fld id="{011825E6-0B3D-4B55-894C-2300E3F058C0}" type="slidenum">
              <a:rPr kumimoji="1" lang="ja-JP" altLang="en-US" smtClean="0"/>
              <a:t>64</a:t>
            </a:fld>
            <a:endParaRPr kumimoji="1" lang="ja-JP" altLang="en-US"/>
          </a:p>
        </p:txBody>
      </p:sp>
      <p:pic>
        <p:nvPicPr>
          <p:cNvPr id="5" name="図 4">
            <a:extLst>
              <a:ext uri="{FF2B5EF4-FFF2-40B4-BE49-F238E27FC236}">
                <a16:creationId xmlns:a16="http://schemas.microsoft.com/office/drawing/2014/main" id="{67615B2E-4D56-4127-C9BA-1127BAE59CE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942038" y="242792"/>
            <a:ext cx="792762" cy="811307"/>
          </a:xfrm>
          <a:prstGeom prst="rect">
            <a:avLst/>
          </a:prstGeom>
        </p:spPr>
      </p:pic>
      <p:cxnSp>
        <p:nvCxnSpPr>
          <p:cNvPr id="6" name="直線コネクタ 5">
            <a:extLst>
              <a:ext uri="{FF2B5EF4-FFF2-40B4-BE49-F238E27FC236}">
                <a16:creationId xmlns:a16="http://schemas.microsoft.com/office/drawing/2014/main" id="{EA0EBEB8-1250-F24F-CBFF-F7D266C5EB79}"/>
              </a:ext>
            </a:extLst>
          </p:cNvPr>
          <p:cNvCxnSpPr/>
          <p:nvPr/>
        </p:nvCxnSpPr>
        <p:spPr>
          <a:xfrm>
            <a:off x="405560" y="1066800"/>
            <a:ext cx="11380880" cy="0"/>
          </a:xfrm>
          <a:prstGeom prst="line">
            <a:avLst/>
          </a:prstGeom>
          <a:ln w="28575"/>
        </p:spPr>
        <p:style>
          <a:lnRef idx="1">
            <a:schemeClr val="dk1"/>
          </a:lnRef>
          <a:fillRef idx="0">
            <a:schemeClr val="dk1"/>
          </a:fillRef>
          <a:effectRef idx="0">
            <a:schemeClr val="dk1"/>
          </a:effectRef>
          <a:fontRef idx="minor">
            <a:schemeClr val="tx1"/>
          </a:fontRef>
        </p:style>
      </p:cxnSp>
      <p:pic>
        <p:nvPicPr>
          <p:cNvPr id="8" name="Picture 33" descr="CLAB">
            <a:extLst>
              <a:ext uri="{FF2B5EF4-FFF2-40B4-BE49-F238E27FC236}">
                <a16:creationId xmlns:a16="http://schemas.microsoft.com/office/drawing/2014/main" id="{82100D5A-1A98-1B99-42F1-D4635F65C4EC}"/>
              </a:ext>
            </a:extLst>
          </p:cNvPr>
          <p:cNvPicPr>
            <a:picLocks noChangeAspect="1" noChangeArrowheads="1"/>
          </p:cNvPicPr>
          <p:nvPr/>
        </p:nvPicPr>
        <p:blipFill>
          <a:blip r:embed="rId4"/>
          <a:srcRect/>
          <a:stretch>
            <a:fillRect/>
          </a:stretch>
        </p:blipFill>
        <p:spPr bwMode="auto">
          <a:xfrm>
            <a:off x="10908068" y="1133679"/>
            <a:ext cx="804024" cy="1145603"/>
          </a:xfrm>
          <a:prstGeom prst="rect">
            <a:avLst/>
          </a:prstGeom>
          <a:noFill/>
          <a:ln>
            <a:noFill/>
          </a:ln>
        </p:spPr>
      </p:pic>
      <p:sp>
        <p:nvSpPr>
          <p:cNvPr id="9" name="テキスト ボックス 8">
            <a:extLst>
              <a:ext uri="{FF2B5EF4-FFF2-40B4-BE49-F238E27FC236}">
                <a16:creationId xmlns:a16="http://schemas.microsoft.com/office/drawing/2014/main" id="{E7C0EFB8-8E0F-0783-C7F5-90FC944D6F04}"/>
              </a:ext>
            </a:extLst>
          </p:cNvPr>
          <p:cNvSpPr txBox="1">
            <a:spLocks/>
          </p:cNvSpPr>
          <p:nvPr/>
        </p:nvSpPr>
        <p:spPr>
          <a:xfrm>
            <a:off x="9112269" y="1193023"/>
            <a:ext cx="1776448" cy="400110"/>
          </a:xfrm>
          <a:prstGeom prst="rect">
            <a:avLst/>
          </a:prstGeom>
          <a:noFill/>
        </p:spPr>
        <p:txBody>
          <a:bodyPr wrap="none" rtlCol="0">
            <a:spAutoFit/>
          </a:bodyPr>
          <a:lstStyle/>
          <a:p>
            <a:r>
              <a:rPr kumimoji="1" lang="en-US" altLang="ja-JP" sz="2000" b="1" dirty="0">
                <a:uFillTx/>
              </a:rPr>
              <a:t>Creative</a:t>
            </a:r>
            <a:r>
              <a:rPr kumimoji="1" lang="ja-JP" altLang="en-US" sz="2000" b="1" dirty="0">
                <a:uFillTx/>
              </a:rPr>
              <a:t> </a:t>
            </a:r>
            <a:r>
              <a:rPr kumimoji="1" lang="en-US" altLang="ja-JP" sz="2000" b="1" dirty="0">
                <a:uFillTx/>
              </a:rPr>
              <a:t>Lab.</a:t>
            </a:r>
            <a:endParaRPr kumimoji="1" lang="ja-JP" altLang="en-US" sz="2000" b="1" dirty="0">
              <a:uFillTx/>
            </a:endParaRPr>
          </a:p>
        </p:txBody>
      </p:sp>
    </p:spTree>
    <p:extLst>
      <p:ext uri="{BB962C8B-B14F-4D97-AF65-F5344CB8AC3E}">
        <p14:creationId xmlns:p14="http://schemas.microsoft.com/office/powerpoint/2010/main" val="34252892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19"/>
          <p:cNvSpPr txBox="1">
            <a:spLocks noChangeArrowheads="1"/>
          </p:cNvSpPr>
          <p:nvPr/>
        </p:nvSpPr>
        <p:spPr bwMode="auto">
          <a:xfrm>
            <a:off x="1869317" y="343636"/>
            <a:ext cx="863371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algn="ctr" eaLnBrk="1" hangingPunct="1">
              <a:spcBef>
                <a:spcPct val="50000"/>
              </a:spcBef>
            </a:pPr>
            <a:r>
              <a:rPr kumimoji="0" lang="ja-JP" altLang="en-US" sz="3200" dirty="0">
                <a:latin typeface="+mn-ea"/>
                <a:ea typeface="+mn-ea"/>
              </a:rPr>
              <a:t>映像コンテンツ制作・運用産業の構図</a:t>
            </a:r>
          </a:p>
        </p:txBody>
      </p:sp>
      <p:sp>
        <p:nvSpPr>
          <p:cNvPr id="44035" name="スライド番号プレースホルダー 2"/>
          <p:cNvSpPr>
            <a:spLocks noGrp="1"/>
          </p:cNvSpPr>
          <p:nvPr>
            <p:ph type="sldNum" sz="quarter" idx="12"/>
          </p:nvPr>
        </p:nvSpPr>
        <p:spPr bwMode="auto">
          <a:xfrm>
            <a:off x="9387436" y="6412995"/>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fontAlgn="base" hangingPunct="1">
              <a:spcBef>
                <a:spcPct val="0"/>
              </a:spcBef>
              <a:spcAft>
                <a:spcPct val="0"/>
              </a:spcAft>
            </a:pPr>
            <a:fld id="{2487E4B2-1973-4C65-9F80-30B74B0AB28A}" type="slidenum">
              <a:rPr kumimoji="0" lang="en-US" altLang="ja-JP" smtClean="0">
                <a:latin typeface="+mn-ea"/>
                <a:ea typeface="+mn-ea"/>
              </a:rPr>
              <a:pPr eaLnBrk="1" fontAlgn="base" hangingPunct="1">
                <a:spcBef>
                  <a:spcPct val="0"/>
                </a:spcBef>
                <a:spcAft>
                  <a:spcPct val="0"/>
                </a:spcAft>
              </a:pPr>
              <a:t>65</a:t>
            </a:fld>
            <a:endParaRPr kumimoji="0" lang="en-US" altLang="ja-JP" dirty="0">
              <a:latin typeface="+mn-ea"/>
              <a:ea typeface="+mn-ea"/>
            </a:endParaRPr>
          </a:p>
        </p:txBody>
      </p:sp>
      <p:sp>
        <p:nvSpPr>
          <p:cNvPr id="44037" name="Line 2"/>
          <p:cNvSpPr>
            <a:spLocks noChangeShapeType="1"/>
          </p:cNvSpPr>
          <p:nvPr/>
        </p:nvSpPr>
        <p:spPr bwMode="auto">
          <a:xfrm flipV="1">
            <a:off x="6096001" y="4149725"/>
            <a:ext cx="144463"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latin typeface="+mn-ea"/>
            </a:endParaRPr>
          </a:p>
        </p:txBody>
      </p:sp>
      <p:sp>
        <p:nvSpPr>
          <p:cNvPr id="44038" name="Rectangle 3"/>
          <p:cNvSpPr>
            <a:spLocks noChangeArrowheads="1"/>
          </p:cNvSpPr>
          <p:nvPr/>
        </p:nvSpPr>
        <p:spPr bwMode="auto">
          <a:xfrm>
            <a:off x="3359151" y="5300663"/>
            <a:ext cx="5832475" cy="798512"/>
          </a:xfrm>
          <a:prstGeom prst="rect">
            <a:avLst/>
          </a:prstGeom>
          <a:gradFill rotWithShape="1">
            <a:gsLst>
              <a:gs pos="0">
                <a:srgbClr val="FFFF66"/>
              </a:gs>
              <a:gs pos="100000">
                <a:srgbClr val="FFFFF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hangingPunct="1"/>
            <a:endParaRPr lang="ja-JP" altLang="en-US">
              <a:latin typeface="+mn-ea"/>
              <a:ea typeface="+mn-ea"/>
            </a:endParaRPr>
          </a:p>
        </p:txBody>
      </p:sp>
      <p:sp>
        <p:nvSpPr>
          <p:cNvPr id="44040" name="Text Box 6"/>
          <p:cNvSpPr txBox="1">
            <a:spLocks noChangeArrowheads="1"/>
          </p:cNvSpPr>
          <p:nvPr/>
        </p:nvSpPr>
        <p:spPr bwMode="auto">
          <a:xfrm>
            <a:off x="7514091" y="3716339"/>
            <a:ext cx="461665" cy="1584325"/>
          </a:xfrm>
          <a:prstGeom prst="rect">
            <a:avLst/>
          </a:prstGeom>
          <a:solidFill>
            <a:srgbClr val="F9FDC3"/>
          </a:solidFill>
          <a:ln w="38100">
            <a:solidFill>
              <a:srgbClr val="000000"/>
            </a:solidFill>
            <a:miter lim="800000"/>
            <a:headEnd/>
            <a:tailEnd/>
          </a:ln>
        </p:spPr>
        <p:txBody>
          <a:bodyPr vert="eaVert">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algn="ctr" eaLnBrk="1" hangingPunct="1">
              <a:spcBef>
                <a:spcPct val="50000"/>
              </a:spcBef>
            </a:pPr>
            <a:r>
              <a:rPr kumimoji="0" lang="ja-JP" altLang="en-US" b="1" dirty="0">
                <a:solidFill>
                  <a:srgbClr val="C00000"/>
                </a:solidFill>
                <a:latin typeface="ＭＳ Ｐゴシック" panose="020B0600070205080204" pitchFamily="50" charset="-128"/>
              </a:rPr>
              <a:t>キャラクター</a:t>
            </a:r>
          </a:p>
        </p:txBody>
      </p:sp>
      <p:sp>
        <p:nvSpPr>
          <p:cNvPr id="44041" name="Text Box 7"/>
          <p:cNvSpPr txBox="1">
            <a:spLocks noChangeArrowheads="1"/>
          </p:cNvSpPr>
          <p:nvPr/>
        </p:nvSpPr>
        <p:spPr bwMode="auto">
          <a:xfrm>
            <a:off x="4402439" y="3716339"/>
            <a:ext cx="461665" cy="1584325"/>
          </a:xfrm>
          <a:prstGeom prst="rect">
            <a:avLst/>
          </a:prstGeom>
          <a:solidFill>
            <a:srgbClr val="F9FDC3"/>
          </a:solidFill>
          <a:ln w="38100">
            <a:solidFill>
              <a:srgbClr val="000000"/>
            </a:solidFill>
            <a:miter lim="800000"/>
            <a:headEnd/>
            <a:tailEnd/>
          </a:ln>
        </p:spPr>
        <p:txBody>
          <a:bodyPr vert="eaVert">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algn="ctr" eaLnBrk="1" hangingPunct="1">
              <a:spcBef>
                <a:spcPct val="50000"/>
              </a:spcBef>
            </a:pPr>
            <a:r>
              <a:rPr kumimoji="0" lang="ja-JP" altLang="en-US" b="1" dirty="0">
                <a:solidFill>
                  <a:srgbClr val="C00000"/>
                </a:solidFill>
                <a:latin typeface="ＭＳ Ｐゴシック" panose="020B0600070205080204" pitchFamily="50" charset="-128"/>
              </a:rPr>
              <a:t>シナリオ</a:t>
            </a:r>
          </a:p>
        </p:txBody>
      </p:sp>
      <p:sp>
        <p:nvSpPr>
          <p:cNvPr id="44042" name="Rectangle 8"/>
          <p:cNvSpPr>
            <a:spLocks noChangeArrowheads="1"/>
          </p:cNvSpPr>
          <p:nvPr/>
        </p:nvSpPr>
        <p:spPr bwMode="auto">
          <a:xfrm>
            <a:off x="4078288" y="3357563"/>
            <a:ext cx="4176712" cy="360362"/>
          </a:xfrm>
          <a:prstGeom prst="rect">
            <a:avLst/>
          </a:prstGeom>
          <a:solidFill>
            <a:srgbClr val="FFC000"/>
          </a:solidFill>
          <a:ln w="38100">
            <a:solidFill>
              <a:schemeClr val="tx1"/>
            </a:solidFill>
            <a:miter lim="800000"/>
            <a:headEnd/>
            <a:tailEnd/>
          </a:ln>
        </p:spPr>
        <p:txBody>
          <a:bodyPr wrap="none" anchor="ct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hangingPunct="1"/>
            <a:endParaRPr kumimoji="0" lang="ja-JP" altLang="ja-JP" b="1">
              <a:latin typeface="+mn-ea"/>
              <a:ea typeface="+mn-ea"/>
            </a:endParaRPr>
          </a:p>
        </p:txBody>
      </p:sp>
      <p:sp>
        <p:nvSpPr>
          <p:cNvPr id="44043" name="Text Box 9"/>
          <p:cNvSpPr txBox="1">
            <a:spLocks noChangeArrowheads="1"/>
          </p:cNvSpPr>
          <p:nvPr/>
        </p:nvSpPr>
        <p:spPr bwMode="auto">
          <a:xfrm>
            <a:off x="5208588" y="3344863"/>
            <a:ext cx="4038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hangingPunct="1">
              <a:spcBef>
                <a:spcPct val="50000"/>
              </a:spcBef>
            </a:pPr>
            <a:r>
              <a:rPr kumimoji="0" lang="ja-JP" altLang="en-US" b="1">
                <a:latin typeface="+mn-ea"/>
                <a:ea typeface="+mn-ea"/>
              </a:rPr>
              <a:t>映像コンテンツ制作</a:t>
            </a:r>
          </a:p>
        </p:txBody>
      </p:sp>
      <p:grpSp>
        <p:nvGrpSpPr>
          <p:cNvPr id="8" name="グループ化 7">
            <a:extLst>
              <a:ext uri="{FF2B5EF4-FFF2-40B4-BE49-F238E27FC236}">
                <a16:creationId xmlns:a16="http://schemas.microsoft.com/office/drawing/2014/main" id="{EFB288F1-294C-3DD9-1382-1F0DBA63C236}"/>
              </a:ext>
            </a:extLst>
          </p:cNvPr>
          <p:cNvGrpSpPr/>
          <p:nvPr/>
        </p:nvGrpSpPr>
        <p:grpSpPr>
          <a:xfrm>
            <a:off x="2351088" y="1327150"/>
            <a:ext cx="7632700" cy="1982232"/>
            <a:chOff x="2351088" y="1327150"/>
            <a:chExt cx="7632700" cy="1982232"/>
          </a:xfrm>
        </p:grpSpPr>
        <p:sp>
          <p:nvSpPr>
            <p:cNvPr id="44039" name="Rectangle 12"/>
            <p:cNvSpPr>
              <a:spLocks noChangeArrowheads="1"/>
            </p:cNvSpPr>
            <p:nvPr/>
          </p:nvSpPr>
          <p:spPr bwMode="auto">
            <a:xfrm>
              <a:off x="2351088" y="2414588"/>
              <a:ext cx="7632700" cy="360362"/>
            </a:xfrm>
            <a:prstGeom prst="rect">
              <a:avLst/>
            </a:prstGeom>
            <a:solidFill>
              <a:srgbClr val="FCF2C8"/>
            </a:solidFill>
            <a:ln w="57150">
              <a:solidFill>
                <a:schemeClr val="tx1"/>
              </a:solidFill>
              <a:miter lim="800000"/>
              <a:headEnd/>
              <a:tailEnd/>
            </a:ln>
          </p:spPr>
          <p:txBody>
            <a:bodyPr wrap="none" anchor="ct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hangingPunct="1"/>
              <a:endParaRPr kumimoji="0" lang="ja-JP" altLang="ja-JP" b="1">
                <a:latin typeface="+mn-ea"/>
                <a:ea typeface="+mn-ea"/>
              </a:endParaRPr>
            </a:p>
          </p:txBody>
        </p:sp>
        <p:sp>
          <p:nvSpPr>
            <p:cNvPr id="44044" name="Text Box 10"/>
            <p:cNvSpPr txBox="1">
              <a:spLocks noChangeArrowheads="1"/>
            </p:cNvSpPr>
            <p:nvPr/>
          </p:nvSpPr>
          <p:spPr bwMode="auto">
            <a:xfrm>
              <a:off x="4572001" y="2414588"/>
              <a:ext cx="35972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algn="ctr" eaLnBrk="1" hangingPunct="1">
                <a:spcBef>
                  <a:spcPct val="50000"/>
                </a:spcBef>
              </a:pPr>
              <a:r>
                <a:rPr kumimoji="0" lang="ja-JP" altLang="en-US" b="1">
                  <a:latin typeface="+mn-ea"/>
                  <a:ea typeface="+mn-ea"/>
                </a:rPr>
                <a:t>映像コンテンツ流通　</a:t>
              </a:r>
            </a:p>
          </p:txBody>
        </p:sp>
        <p:sp>
          <p:nvSpPr>
            <p:cNvPr id="44045" name="Text Box 13"/>
            <p:cNvSpPr txBox="1">
              <a:spLocks noChangeArrowheads="1"/>
            </p:cNvSpPr>
            <p:nvPr/>
          </p:nvSpPr>
          <p:spPr bwMode="auto">
            <a:xfrm>
              <a:off x="5735638" y="1327150"/>
              <a:ext cx="10080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hangingPunct="1">
                <a:spcBef>
                  <a:spcPct val="50000"/>
                </a:spcBef>
              </a:pPr>
              <a:r>
                <a:rPr kumimoji="0" lang="ja-JP" altLang="en-US" sz="2400" b="1">
                  <a:latin typeface="+mn-ea"/>
                  <a:ea typeface="+mn-ea"/>
                </a:rPr>
                <a:t>社会</a:t>
              </a:r>
            </a:p>
          </p:txBody>
        </p:sp>
        <p:sp>
          <p:nvSpPr>
            <p:cNvPr id="44046" name="Line 15"/>
            <p:cNvSpPr>
              <a:spLocks noChangeShapeType="1"/>
            </p:cNvSpPr>
            <p:nvPr/>
          </p:nvSpPr>
          <p:spPr bwMode="auto">
            <a:xfrm flipV="1">
              <a:off x="5880100" y="1836738"/>
              <a:ext cx="0" cy="51276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latin typeface="+mn-ea"/>
              </a:endParaRPr>
            </a:p>
          </p:txBody>
        </p:sp>
        <p:sp>
          <p:nvSpPr>
            <p:cNvPr id="44047" name="Text Box 16"/>
            <p:cNvSpPr txBox="1">
              <a:spLocks noChangeArrowheads="1"/>
            </p:cNvSpPr>
            <p:nvPr/>
          </p:nvSpPr>
          <p:spPr bwMode="auto">
            <a:xfrm>
              <a:off x="5159375" y="1858964"/>
              <a:ext cx="863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hangingPunct="1">
                <a:spcBef>
                  <a:spcPct val="50000"/>
                </a:spcBef>
              </a:pPr>
              <a:r>
                <a:rPr kumimoji="0" lang="ja-JP" altLang="en-US">
                  <a:latin typeface="+mn-ea"/>
                  <a:ea typeface="+mn-ea"/>
                </a:rPr>
                <a:t>提供</a:t>
              </a:r>
            </a:p>
          </p:txBody>
        </p:sp>
        <p:sp>
          <p:nvSpPr>
            <p:cNvPr id="44048" name="Line 17"/>
            <p:cNvSpPr>
              <a:spLocks noChangeShapeType="1"/>
            </p:cNvSpPr>
            <p:nvPr/>
          </p:nvSpPr>
          <p:spPr bwMode="auto">
            <a:xfrm>
              <a:off x="6311900" y="1881188"/>
              <a:ext cx="0" cy="46831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latin typeface="+mn-ea"/>
              </a:endParaRPr>
            </a:p>
          </p:txBody>
        </p:sp>
        <p:sp>
          <p:nvSpPr>
            <p:cNvPr id="44049" name="Text Box 18"/>
            <p:cNvSpPr txBox="1">
              <a:spLocks noChangeArrowheads="1"/>
            </p:cNvSpPr>
            <p:nvPr/>
          </p:nvSpPr>
          <p:spPr bwMode="auto">
            <a:xfrm>
              <a:off x="6527800" y="1858964"/>
              <a:ext cx="863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hangingPunct="1">
                <a:spcBef>
                  <a:spcPct val="50000"/>
                </a:spcBef>
              </a:pPr>
              <a:r>
                <a:rPr kumimoji="0" lang="ja-JP" altLang="en-US" b="1" dirty="0">
                  <a:solidFill>
                    <a:srgbClr val="FF0000"/>
                  </a:solidFill>
                  <a:latin typeface="+mn-ea"/>
                  <a:ea typeface="+mn-ea"/>
                </a:rPr>
                <a:t>対価</a:t>
              </a:r>
            </a:p>
          </p:txBody>
        </p:sp>
        <p:sp>
          <p:nvSpPr>
            <p:cNvPr id="44050" name="Line 19"/>
            <p:cNvSpPr>
              <a:spLocks noChangeShapeType="1"/>
            </p:cNvSpPr>
            <p:nvPr/>
          </p:nvSpPr>
          <p:spPr bwMode="auto">
            <a:xfrm>
              <a:off x="6311900" y="2854325"/>
              <a:ext cx="0" cy="431800"/>
            </a:xfrm>
            <a:prstGeom prst="line">
              <a:avLst/>
            </a:prstGeom>
            <a:noFill/>
            <a:ln w="19050">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ja-JP" altLang="en-US">
                <a:latin typeface="+mn-ea"/>
              </a:endParaRPr>
            </a:p>
          </p:txBody>
        </p:sp>
        <p:sp>
          <p:nvSpPr>
            <p:cNvPr id="44051" name="Line 20"/>
            <p:cNvSpPr>
              <a:spLocks noChangeShapeType="1"/>
            </p:cNvSpPr>
            <p:nvPr/>
          </p:nvSpPr>
          <p:spPr bwMode="auto">
            <a:xfrm flipV="1">
              <a:off x="5880100" y="2854325"/>
              <a:ext cx="0" cy="4318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latin typeface="+mn-ea"/>
              </a:endParaRPr>
            </a:p>
          </p:txBody>
        </p:sp>
        <p:sp>
          <p:nvSpPr>
            <p:cNvPr id="44052" name="Text Box 21"/>
            <p:cNvSpPr txBox="1">
              <a:spLocks noChangeArrowheads="1"/>
            </p:cNvSpPr>
            <p:nvPr/>
          </p:nvSpPr>
          <p:spPr bwMode="auto">
            <a:xfrm>
              <a:off x="5207502" y="2903955"/>
              <a:ext cx="863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hangingPunct="1">
                <a:spcBef>
                  <a:spcPct val="50000"/>
                </a:spcBef>
              </a:pPr>
              <a:r>
                <a:rPr kumimoji="0" lang="ja-JP" altLang="en-US" dirty="0">
                  <a:latin typeface="+mn-ea"/>
                  <a:ea typeface="+mn-ea"/>
                </a:rPr>
                <a:t>提供</a:t>
              </a:r>
            </a:p>
          </p:txBody>
        </p:sp>
        <p:sp>
          <p:nvSpPr>
            <p:cNvPr id="44053" name="Text Box 23"/>
            <p:cNvSpPr txBox="1">
              <a:spLocks noChangeArrowheads="1"/>
            </p:cNvSpPr>
            <p:nvPr/>
          </p:nvSpPr>
          <p:spPr bwMode="auto">
            <a:xfrm>
              <a:off x="6527800" y="2940050"/>
              <a:ext cx="863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hangingPunct="1">
                <a:spcBef>
                  <a:spcPct val="50000"/>
                </a:spcBef>
              </a:pPr>
              <a:r>
                <a:rPr kumimoji="0" lang="ja-JP" altLang="en-US" b="1" dirty="0">
                  <a:solidFill>
                    <a:srgbClr val="FF0000"/>
                  </a:solidFill>
                  <a:latin typeface="+mn-ea"/>
                  <a:ea typeface="+mn-ea"/>
                </a:rPr>
                <a:t>分配</a:t>
              </a:r>
            </a:p>
          </p:txBody>
        </p:sp>
      </p:grpSp>
      <p:sp>
        <p:nvSpPr>
          <p:cNvPr id="44054" name="Text Box 21"/>
          <p:cNvSpPr txBox="1">
            <a:spLocks noChangeArrowheads="1"/>
          </p:cNvSpPr>
          <p:nvPr/>
        </p:nvSpPr>
        <p:spPr bwMode="auto">
          <a:xfrm>
            <a:off x="4367214" y="5314950"/>
            <a:ext cx="7207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hangingPunct="1">
              <a:spcBef>
                <a:spcPct val="50000"/>
              </a:spcBef>
            </a:pPr>
            <a:r>
              <a:rPr kumimoji="0" lang="ja-JP" altLang="en-US" sz="1200" b="1">
                <a:latin typeface="+mn-ea"/>
                <a:ea typeface="+mn-ea"/>
              </a:rPr>
              <a:t>内容</a:t>
            </a:r>
          </a:p>
        </p:txBody>
      </p:sp>
      <p:sp>
        <p:nvSpPr>
          <p:cNvPr id="44055" name="Line 22"/>
          <p:cNvSpPr>
            <a:spLocks noChangeShapeType="1"/>
          </p:cNvSpPr>
          <p:nvPr/>
        </p:nvSpPr>
        <p:spPr bwMode="auto">
          <a:xfrm>
            <a:off x="3359151" y="5300663"/>
            <a:ext cx="13684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latin typeface="+mn-ea"/>
            </a:endParaRPr>
          </a:p>
        </p:txBody>
      </p:sp>
      <p:sp>
        <p:nvSpPr>
          <p:cNvPr id="44056" name="Line 23"/>
          <p:cNvSpPr>
            <a:spLocks noChangeShapeType="1"/>
          </p:cNvSpPr>
          <p:nvPr/>
        </p:nvSpPr>
        <p:spPr bwMode="auto">
          <a:xfrm flipV="1">
            <a:off x="4872039" y="5292191"/>
            <a:ext cx="2661646" cy="84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latin typeface="+mn-ea"/>
            </a:endParaRPr>
          </a:p>
        </p:txBody>
      </p:sp>
      <p:sp>
        <p:nvSpPr>
          <p:cNvPr id="44057" name="Line 24"/>
          <p:cNvSpPr>
            <a:spLocks noChangeShapeType="1"/>
          </p:cNvSpPr>
          <p:nvPr/>
        </p:nvSpPr>
        <p:spPr bwMode="auto">
          <a:xfrm>
            <a:off x="7607301" y="5300663"/>
            <a:ext cx="15843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latin typeface="+mn-ea"/>
            </a:endParaRPr>
          </a:p>
        </p:txBody>
      </p:sp>
      <p:sp>
        <p:nvSpPr>
          <p:cNvPr id="44058" name="Line 25"/>
          <p:cNvSpPr>
            <a:spLocks noChangeShapeType="1"/>
          </p:cNvSpPr>
          <p:nvPr/>
        </p:nvSpPr>
        <p:spPr bwMode="auto">
          <a:xfrm flipV="1">
            <a:off x="4872039" y="4581525"/>
            <a:ext cx="719137"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latin typeface="+mn-ea"/>
            </a:endParaRPr>
          </a:p>
        </p:txBody>
      </p:sp>
      <p:sp>
        <p:nvSpPr>
          <p:cNvPr id="44059" name="Line 26"/>
          <p:cNvSpPr>
            <a:spLocks noChangeShapeType="1"/>
          </p:cNvSpPr>
          <p:nvPr/>
        </p:nvSpPr>
        <p:spPr bwMode="auto">
          <a:xfrm>
            <a:off x="6880072" y="4581525"/>
            <a:ext cx="649287" cy="15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latin typeface="+mn-ea"/>
            </a:endParaRPr>
          </a:p>
        </p:txBody>
      </p:sp>
      <p:sp>
        <p:nvSpPr>
          <p:cNvPr id="44060" name="Text Box 21"/>
          <p:cNvSpPr txBox="1">
            <a:spLocks noChangeArrowheads="1"/>
          </p:cNvSpPr>
          <p:nvPr/>
        </p:nvSpPr>
        <p:spPr bwMode="auto">
          <a:xfrm>
            <a:off x="7462839" y="5314950"/>
            <a:ext cx="7207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hangingPunct="1">
              <a:spcBef>
                <a:spcPct val="50000"/>
              </a:spcBef>
            </a:pPr>
            <a:r>
              <a:rPr kumimoji="0" lang="ja-JP" altLang="en-US" sz="1200" b="1">
                <a:latin typeface="+mn-ea"/>
                <a:ea typeface="+mn-ea"/>
              </a:rPr>
              <a:t>外観</a:t>
            </a:r>
          </a:p>
        </p:txBody>
      </p:sp>
      <p:sp>
        <p:nvSpPr>
          <p:cNvPr id="44061" name="Text Box 21"/>
          <p:cNvSpPr txBox="1">
            <a:spLocks noChangeArrowheads="1"/>
          </p:cNvSpPr>
          <p:nvPr/>
        </p:nvSpPr>
        <p:spPr bwMode="auto">
          <a:xfrm>
            <a:off x="5505332" y="4732112"/>
            <a:ext cx="12525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algn="ctr" eaLnBrk="1" hangingPunct="1">
              <a:spcBef>
                <a:spcPct val="50000"/>
              </a:spcBef>
            </a:pPr>
            <a:r>
              <a:rPr kumimoji="0" lang="ja-JP" altLang="en-US" b="1" dirty="0">
                <a:solidFill>
                  <a:srgbClr val="C00000"/>
                </a:solidFill>
                <a:latin typeface="+mn-ea"/>
                <a:ea typeface="+mn-ea"/>
              </a:rPr>
              <a:t>演 出</a:t>
            </a:r>
          </a:p>
        </p:txBody>
      </p:sp>
      <p:sp>
        <p:nvSpPr>
          <p:cNvPr id="44062" name="Line 29"/>
          <p:cNvSpPr>
            <a:spLocks noChangeShapeType="1"/>
          </p:cNvSpPr>
          <p:nvPr/>
        </p:nvSpPr>
        <p:spPr bwMode="auto">
          <a:xfrm flipV="1">
            <a:off x="6167438" y="3716339"/>
            <a:ext cx="0" cy="72072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latin typeface="+mn-ea"/>
            </a:endParaRPr>
          </a:p>
        </p:txBody>
      </p:sp>
      <p:sp>
        <p:nvSpPr>
          <p:cNvPr id="44063" name="Text Box 21"/>
          <p:cNvSpPr txBox="1">
            <a:spLocks noChangeArrowheads="1"/>
          </p:cNvSpPr>
          <p:nvPr/>
        </p:nvSpPr>
        <p:spPr bwMode="auto">
          <a:xfrm>
            <a:off x="5232400" y="3730625"/>
            <a:ext cx="863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hangingPunct="1">
              <a:spcBef>
                <a:spcPct val="50000"/>
              </a:spcBef>
            </a:pPr>
            <a:r>
              <a:rPr kumimoji="0" lang="ja-JP" altLang="en-US" sz="1200" dirty="0">
                <a:latin typeface="+mn-ea"/>
                <a:ea typeface="+mn-ea"/>
              </a:rPr>
              <a:t>編　集</a:t>
            </a:r>
          </a:p>
        </p:txBody>
      </p:sp>
      <p:sp>
        <p:nvSpPr>
          <p:cNvPr id="44064" name="Text Box 21"/>
          <p:cNvSpPr txBox="1">
            <a:spLocks noChangeArrowheads="1"/>
          </p:cNvSpPr>
          <p:nvPr/>
        </p:nvSpPr>
        <p:spPr bwMode="auto">
          <a:xfrm>
            <a:off x="6527800" y="3730625"/>
            <a:ext cx="863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hangingPunct="1">
              <a:spcBef>
                <a:spcPct val="50000"/>
              </a:spcBef>
            </a:pPr>
            <a:r>
              <a:rPr kumimoji="0" lang="ja-JP" altLang="en-US" sz="1200">
                <a:latin typeface="+mn-ea"/>
                <a:ea typeface="+mn-ea"/>
              </a:rPr>
              <a:t>調　整</a:t>
            </a:r>
          </a:p>
        </p:txBody>
      </p:sp>
      <p:sp>
        <p:nvSpPr>
          <p:cNvPr id="44065" name="Text Box 32"/>
          <p:cNvSpPr txBox="1">
            <a:spLocks noChangeArrowheads="1"/>
          </p:cNvSpPr>
          <p:nvPr/>
        </p:nvSpPr>
        <p:spPr bwMode="auto">
          <a:xfrm>
            <a:off x="4943476" y="3978276"/>
            <a:ext cx="1152525" cy="3143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hangingPunct="1">
              <a:spcBef>
                <a:spcPct val="50000"/>
              </a:spcBef>
            </a:pPr>
            <a:r>
              <a:rPr kumimoji="0" lang="ja-JP" altLang="en-US" sz="1400">
                <a:latin typeface="+mn-ea"/>
                <a:ea typeface="+mn-ea"/>
              </a:rPr>
              <a:t>モンタージュ</a:t>
            </a:r>
          </a:p>
        </p:txBody>
      </p:sp>
      <p:sp>
        <p:nvSpPr>
          <p:cNvPr id="44066" name="Text Box 21"/>
          <p:cNvSpPr txBox="1">
            <a:spLocks noChangeArrowheads="1"/>
          </p:cNvSpPr>
          <p:nvPr/>
        </p:nvSpPr>
        <p:spPr bwMode="auto">
          <a:xfrm>
            <a:off x="6238876" y="4005263"/>
            <a:ext cx="1152525" cy="2841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hangingPunct="1">
              <a:spcBef>
                <a:spcPct val="50000"/>
              </a:spcBef>
            </a:pPr>
            <a:r>
              <a:rPr kumimoji="0" lang="ja-JP" altLang="en-US" sz="1200">
                <a:latin typeface="+mn-ea"/>
                <a:ea typeface="+mn-ea"/>
              </a:rPr>
              <a:t>プログラミング</a:t>
            </a:r>
          </a:p>
        </p:txBody>
      </p:sp>
      <p:sp>
        <p:nvSpPr>
          <p:cNvPr id="44067" name="Text Box 35"/>
          <p:cNvSpPr txBox="1">
            <a:spLocks noChangeArrowheads="1"/>
          </p:cNvSpPr>
          <p:nvPr/>
        </p:nvSpPr>
        <p:spPr bwMode="auto">
          <a:xfrm>
            <a:off x="3694176" y="5732463"/>
            <a:ext cx="52547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hangingPunct="1">
              <a:spcBef>
                <a:spcPct val="50000"/>
              </a:spcBef>
            </a:pPr>
            <a:r>
              <a:rPr kumimoji="0" lang="ja-JP" altLang="en-US" dirty="0">
                <a:latin typeface="+mn-ea"/>
                <a:ea typeface="+mn-ea"/>
              </a:rPr>
              <a:t>論理　技術　データ　経験　知識　カン　センス　</a:t>
            </a:r>
          </a:p>
        </p:txBody>
      </p:sp>
      <p:sp>
        <p:nvSpPr>
          <p:cNvPr id="44068" name="Text Box 21"/>
          <p:cNvSpPr txBox="1">
            <a:spLocks noChangeArrowheads="1"/>
          </p:cNvSpPr>
          <p:nvPr/>
        </p:nvSpPr>
        <p:spPr bwMode="auto">
          <a:xfrm>
            <a:off x="5345402" y="4393149"/>
            <a:ext cx="1619393" cy="368300"/>
          </a:xfrm>
          <a:prstGeom prst="rect">
            <a:avLst/>
          </a:prstGeom>
          <a:solidFill>
            <a:srgbClr val="FFFFD7"/>
          </a:solidFill>
          <a:ln w="28575">
            <a:solidFill>
              <a:schemeClr val="tx1"/>
            </a:solidFill>
            <a:miter lim="800000"/>
            <a:headEnd/>
            <a:tailEnd/>
          </a:ln>
        </p:spPr>
        <p:txBody>
          <a:bodyPr wrap="square">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algn="ctr" eaLnBrk="1" hangingPunct="1">
              <a:spcBef>
                <a:spcPct val="50000"/>
              </a:spcBef>
            </a:pPr>
            <a:r>
              <a:rPr kumimoji="0" lang="ja-JP" altLang="en-US" b="1" dirty="0">
                <a:solidFill>
                  <a:srgbClr val="C00000"/>
                </a:solidFill>
                <a:latin typeface="ＭＳ Ｐゴシック" panose="020B0600070205080204" pitchFamily="50" charset="-128"/>
              </a:rPr>
              <a:t>ミザンセーヌ</a:t>
            </a:r>
          </a:p>
        </p:txBody>
      </p:sp>
      <p:sp>
        <p:nvSpPr>
          <p:cNvPr id="39" name="テキスト ボックス 1">
            <a:extLst>
              <a:ext uri="{FF2B5EF4-FFF2-40B4-BE49-F238E27FC236}">
                <a16:creationId xmlns:a16="http://schemas.microsoft.com/office/drawing/2014/main" id="{BAC9A059-B978-4FC8-B896-450CA0997682}"/>
              </a:ext>
            </a:extLst>
          </p:cNvPr>
          <p:cNvSpPr txBox="1">
            <a:spLocks noChangeArrowheads="1"/>
          </p:cNvSpPr>
          <p:nvPr/>
        </p:nvSpPr>
        <p:spPr bwMode="auto">
          <a:xfrm>
            <a:off x="151554" y="64558"/>
            <a:ext cx="9557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400" b="1" dirty="0">
                <a:solidFill>
                  <a:srgbClr val="C00000"/>
                </a:solidFill>
                <a:latin typeface="+mn-lt"/>
              </a:rPr>
              <a:t>2007</a:t>
            </a:r>
            <a:r>
              <a:rPr lang="en-US" altLang="ja-JP" sz="2400" dirty="0">
                <a:latin typeface="+mn-lt"/>
              </a:rPr>
              <a:t> </a:t>
            </a:r>
            <a:endParaRPr lang="ja-JP" altLang="en-US" sz="2400" dirty="0">
              <a:latin typeface="+mn-lt"/>
            </a:endParaRPr>
          </a:p>
        </p:txBody>
      </p:sp>
      <p:sp>
        <p:nvSpPr>
          <p:cNvPr id="40" name="Text Box 41">
            <a:extLst>
              <a:ext uri="{FF2B5EF4-FFF2-40B4-BE49-F238E27FC236}">
                <a16:creationId xmlns:a16="http://schemas.microsoft.com/office/drawing/2014/main" id="{CCCE1EF2-F1C9-4EA9-885A-92D4F029616F}"/>
              </a:ext>
            </a:extLst>
          </p:cNvPr>
          <p:cNvSpPr txBox="1">
            <a:spLocks noChangeArrowheads="1"/>
          </p:cNvSpPr>
          <p:nvPr/>
        </p:nvSpPr>
        <p:spPr bwMode="auto">
          <a:xfrm>
            <a:off x="8616280" y="4797152"/>
            <a:ext cx="1295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mn-ea"/>
                <a:ea typeface="+mn-ea"/>
                <a:cs typeface="Arial Unicode MS" pitchFamily="50" charset="-128"/>
              </a:rPr>
              <a:t>Character</a:t>
            </a:r>
          </a:p>
        </p:txBody>
      </p:sp>
      <p:sp>
        <p:nvSpPr>
          <p:cNvPr id="41" name="Text Box 42">
            <a:extLst>
              <a:ext uri="{FF2B5EF4-FFF2-40B4-BE49-F238E27FC236}">
                <a16:creationId xmlns:a16="http://schemas.microsoft.com/office/drawing/2014/main" id="{30A272E0-2539-4A25-8805-6FE28E789B01}"/>
              </a:ext>
            </a:extLst>
          </p:cNvPr>
          <p:cNvSpPr txBox="1">
            <a:spLocks noChangeArrowheads="1"/>
          </p:cNvSpPr>
          <p:nvPr/>
        </p:nvSpPr>
        <p:spPr bwMode="auto">
          <a:xfrm>
            <a:off x="2783632" y="4869160"/>
            <a:ext cx="13668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mn-ea"/>
                <a:ea typeface="+mn-ea"/>
                <a:cs typeface="Arial Unicode MS" pitchFamily="50" charset="-128"/>
              </a:rPr>
              <a:t>Script</a:t>
            </a:r>
          </a:p>
        </p:txBody>
      </p:sp>
      <p:pic>
        <p:nvPicPr>
          <p:cNvPr id="42" name="Picture 1" descr="C:\Users\ZN37\Documents\授業\M2z\NICOGRAPH\img\シナリオ例.png">
            <a:extLst>
              <a:ext uri="{FF2B5EF4-FFF2-40B4-BE49-F238E27FC236}">
                <a16:creationId xmlns:a16="http://schemas.microsoft.com/office/drawing/2014/main" id="{5A369877-748F-4A59-AEB0-39AC56A456E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300" y="3563005"/>
            <a:ext cx="2306808" cy="1596469"/>
          </a:xfrm>
          <a:prstGeom prst="rect">
            <a:avLst/>
          </a:prstGeom>
          <a:noFill/>
          <a:ln w="9525">
            <a:solidFill>
              <a:schemeClr val="tx1">
                <a:lumMod val="50000"/>
                <a:lumOff val="5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43" name="Picture 2">
            <a:extLst>
              <a:ext uri="{FF2B5EF4-FFF2-40B4-BE49-F238E27FC236}">
                <a16:creationId xmlns:a16="http://schemas.microsoft.com/office/drawing/2014/main" id="{74A3F30F-FA60-4976-BC01-C32C70A74A3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85880" y="4756068"/>
            <a:ext cx="1415158" cy="1441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8" descr="C:\Users\鴫島\Desktop\Glacier.jpg">
            <a:extLst>
              <a:ext uri="{FF2B5EF4-FFF2-40B4-BE49-F238E27FC236}">
                <a16:creationId xmlns:a16="http://schemas.microsoft.com/office/drawing/2014/main" id="{DCE13637-6872-4465-8C66-8C5FCE5641E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55958" y="3276465"/>
            <a:ext cx="1348687" cy="1322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正方形/長方形 2">
            <a:extLst>
              <a:ext uri="{FF2B5EF4-FFF2-40B4-BE49-F238E27FC236}">
                <a16:creationId xmlns:a16="http://schemas.microsoft.com/office/drawing/2014/main" id="{FFD20EA5-3B7C-45A5-A664-74452C572766}"/>
              </a:ext>
            </a:extLst>
          </p:cNvPr>
          <p:cNvSpPr/>
          <p:nvPr/>
        </p:nvSpPr>
        <p:spPr>
          <a:xfrm>
            <a:off x="3822965" y="6238501"/>
            <a:ext cx="4875053" cy="523220"/>
          </a:xfrm>
          <a:prstGeom prst="rect">
            <a:avLst/>
          </a:prstGeom>
        </p:spPr>
        <p:txBody>
          <a:bodyPr wrap="none">
            <a:spAutoFit/>
          </a:bodyPr>
          <a:lstStyle/>
          <a:p>
            <a:pPr algn="ctr"/>
            <a:r>
              <a:rPr lang="ja-JP" altLang="en-US" sz="1400" dirty="0"/>
              <a:t>近藤邦雄、三上浩司、コンテンツクリエーション、コロナ社、</a:t>
            </a:r>
            <a:r>
              <a:rPr lang="en-US" altLang="ja-JP" sz="1400" dirty="0"/>
              <a:t>2014</a:t>
            </a:r>
            <a:br>
              <a:rPr lang="en-US" altLang="ja-JP" sz="1400" dirty="0"/>
            </a:br>
            <a:r>
              <a:rPr lang="ja-JP" altLang="en-US" sz="1400" dirty="0"/>
              <a:t>金子 満，近藤邦雄，キャラクターメイキングの黄金則，</a:t>
            </a:r>
            <a:r>
              <a:rPr lang="en-US" altLang="ja-JP" sz="1400" dirty="0"/>
              <a:t>2010</a:t>
            </a:r>
          </a:p>
        </p:txBody>
      </p:sp>
      <p:pic>
        <p:nvPicPr>
          <p:cNvPr id="4" name="図 3">
            <a:extLst>
              <a:ext uri="{FF2B5EF4-FFF2-40B4-BE49-F238E27FC236}">
                <a16:creationId xmlns:a16="http://schemas.microsoft.com/office/drawing/2014/main" id="{66F348E7-344B-9255-C157-B6BDB44D6FCD}"/>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11270428" y="253064"/>
            <a:ext cx="613924" cy="628286"/>
          </a:xfrm>
          <a:prstGeom prst="rect">
            <a:avLst/>
          </a:prstGeom>
        </p:spPr>
      </p:pic>
      <p:pic>
        <p:nvPicPr>
          <p:cNvPr id="2" name="Picture 33" descr="CLAB">
            <a:extLst>
              <a:ext uri="{FF2B5EF4-FFF2-40B4-BE49-F238E27FC236}">
                <a16:creationId xmlns:a16="http://schemas.microsoft.com/office/drawing/2014/main" id="{112FC460-9308-DCC2-5180-98337447B340}"/>
              </a:ext>
            </a:extLst>
          </p:cNvPr>
          <p:cNvPicPr>
            <a:picLocks noChangeAspect="1" noChangeArrowheads="1"/>
          </p:cNvPicPr>
          <p:nvPr/>
        </p:nvPicPr>
        <p:blipFill>
          <a:blip r:embed="rId7"/>
          <a:srcRect/>
          <a:stretch>
            <a:fillRect/>
          </a:stretch>
        </p:blipFill>
        <p:spPr bwMode="auto">
          <a:xfrm>
            <a:off x="369168" y="5590066"/>
            <a:ext cx="804024" cy="1145603"/>
          </a:xfrm>
          <a:prstGeom prst="rect">
            <a:avLst/>
          </a:prstGeom>
          <a:noFill/>
          <a:ln>
            <a:noFill/>
          </a:ln>
        </p:spPr>
      </p:pic>
      <p:sp>
        <p:nvSpPr>
          <p:cNvPr id="5" name="テキスト ボックス 4">
            <a:extLst>
              <a:ext uri="{FF2B5EF4-FFF2-40B4-BE49-F238E27FC236}">
                <a16:creationId xmlns:a16="http://schemas.microsoft.com/office/drawing/2014/main" id="{F10DBCBF-1D6A-C531-BBDA-AAB6969BE1ED}"/>
              </a:ext>
            </a:extLst>
          </p:cNvPr>
          <p:cNvSpPr txBox="1">
            <a:spLocks/>
          </p:cNvSpPr>
          <p:nvPr/>
        </p:nvSpPr>
        <p:spPr>
          <a:xfrm>
            <a:off x="1190445" y="6280031"/>
            <a:ext cx="1776448" cy="400110"/>
          </a:xfrm>
          <a:prstGeom prst="rect">
            <a:avLst/>
          </a:prstGeom>
          <a:noFill/>
        </p:spPr>
        <p:txBody>
          <a:bodyPr wrap="none" rtlCol="0">
            <a:spAutoFit/>
          </a:bodyPr>
          <a:lstStyle/>
          <a:p>
            <a:r>
              <a:rPr kumimoji="1" lang="en-US" altLang="ja-JP" sz="2000" b="1" dirty="0">
                <a:uFillTx/>
              </a:rPr>
              <a:t>Creative</a:t>
            </a:r>
            <a:r>
              <a:rPr kumimoji="1" lang="ja-JP" altLang="en-US" sz="2000" b="1" dirty="0">
                <a:uFillTx/>
              </a:rPr>
              <a:t> </a:t>
            </a:r>
            <a:r>
              <a:rPr kumimoji="1" lang="en-US" altLang="ja-JP" sz="2000" b="1" dirty="0">
                <a:uFillTx/>
              </a:rPr>
              <a:t>Lab.</a:t>
            </a:r>
            <a:endParaRPr kumimoji="1" lang="ja-JP" altLang="en-US" sz="2000" b="1" dirty="0">
              <a:uFillTx/>
            </a:endParaRPr>
          </a:p>
        </p:txBody>
      </p:sp>
      <p:cxnSp>
        <p:nvCxnSpPr>
          <p:cNvPr id="6" name="直線コネクタ 5">
            <a:extLst>
              <a:ext uri="{FF2B5EF4-FFF2-40B4-BE49-F238E27FC236}">
                <a16:creationId xmlns:a16="http://schemas.microsoft.com/office/drawing/2014/main" id="{ABBD2777-3E54-437B-FCB8-DD43FFDF752E}"/>
              </a:ext>
            </a:extLst>
          </p:cNvPr>
          <p:cNvCxnSpPr/>
          <p:nvPr/>
        </p:nvCxnSpPr>
        <p:spPr>
          <a:xfrm>
            <a:off x="405560" y="1066800"/>
            <a:ext cx="11380880" cy="0"/>
          </a:xfrm>
          <a:prstGeom prst="line">
            <a:avLst/>
          </a:prstGeom>
          <a:ln w="28575"/>
        </p:spPr>
        <p:style>
          <a:lnRef idx="1">
            <a:schemeClr val="dk1"/>
          </a:lnRef>
          <a:fillRef idx="0">
            <a:schemeClr val="dk1"/>
          </a:fillRef>
          <a:effectRef idx="0">
            <a:schemeClr val="dk1"/>
          </a:effectRef>
          <a:fontRef idx="minor">
            <a:schemeClr val="tx1"/>
          </a:fontRef>
        </p:style>
      </p:cxnSp>
      <p:sp>
        <p:nvSpPr>
          <p:cNvPr id="7" name="テキスト ボックス 6">
            <a:extLst>
              <a:ext uri="{FF2B5EF4-FFF2-40B4-BE49-F238E27FC236}">
                <a16:creationId xmlns:a16="http://schemas.microsoft.com/office/drawing/2014/main" id="{BDFA2F88-F37C-1AE0-3412-7523C45D1694}"/>
              </a:ext>
            </a:extLst>
          </p:cNvPr>
          <p:cNvSpPr txBox="1"/>
          <p:nvPr/>
        </p:nvSpPr>
        <p:spPr>
          <a:xfrm>
            <a:off x="1202635" y="5993295"/>
            <a:ext cx="877163" cy="369332"/>
          </a:xfrm>
          <a:prstGeom prst="rect">
            <a:avLst/>
          </a:prstGeom>
          <a:noFill/>
        </p:spPr>
        <p:txBody>
          <a:bodyPr wrap="none" rtlCol="0">
            <a:spAutoFit/>
          </a:bodyPr>
          <a:lstStyle/>
          <a:p>
            <a:r>
              <a:rPr kumimoji="1" lang="ja-JP" altLang="en-US" dirty="0"/>
              <a:t>金子満</a:t>
            </a:r>
          </a:p>
        </p:txBody>
      </p:sp>
    </p:spTree>
    <p:extLst>
      <p:ext uri="{BB962C8B-B14F-4D97-AF65-F5344CB8AC3E}">
        <p14:creationId xmlns:p14="http://schemas.microsoft.com/office/powerpoint/2010/main" val="262055384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4557C9-90C9-4944-88F0-92B17BD8854A}"/>
              </a:ext>
            </a:extLst>
          </p:cNvPr>
          <p:cNvSpPr>
            <a:spLocks noGrp="1"/>
          </p:cNvSpPr>
          <p:nvPr>
            <p:ph type="title"/>
          </p:nvPr>
        </p:nvSpPr>
        <p:spPr>
          <a:xfrm>
            <a:off x="787400" y="296751"/>
            <a:ext cx="10515600" cy="701675"/>
          </a:xfrm>
          <a:solidFill>
            <a:schemeClr val="accent3">
              <a:lumMod val="20000"/>
              <a:lumOff val="80000"/>
            </a:schemeClr>
          </a:solidFill>
        </p:spPr>
        <p:txBody>
          <a:bodyPr/>
          <a:lstStyle/>
          <a:p>
            <a:r>
              <a:rPr lang="ja-JP" altLang="en-US" dirty="0">
                <a:solidFill>
                  <a:schemeClr val="tx1">
                    <a:lumMod val="75000"/>
                    <a:lumOff val="25000"/>
                  </a:schemeClr>
                </a:solidFill>
                <a:latin typeface="ＭＳ Ｐゴシック" panose="020B0600070205080204" pitchFamily="50" charset="-128"/>
                <a:ea typeface="ＭＳ Ｐゴシック" panose="020B0600070205080204" pitchFamily="50" charset="-128"/>
              </a:rPr>
              <a:t>研究テーマの提案と体系化　</a:t>
            </a:r>
            <a:endParaRPr kumimoji="1" lang="ja-JP" altLang="en-US" dirty="0">
              <a:solidFill>
                <a:schemeClr val="tx1">
                  <a:lumMod val="75000"/>
                  <a:lumOff val="25000"/>
                </a:schemeClr>
              </a:solidFill>
              <a:latin typeface="ＭＳ Ｐゴシック" panose="020B0600070205080204" pitchFamily="50" charset="-128"/>
              <a:ea typeface="ＭＳ Ｐゴシック" panose="020B0600070205080204" pitchFamily="50" charset="-128"/>
            </a:endParaRPr>
          </a:p>
        </p:txBody>
      </p:sp>
      <p:sp>
        <p:nvSpPr>
          <p:cNvPr id="3" name="コンテンツ プレースホルダー 2">
            <a:extLst>
              <a:ext uri="{FF2B5EF4-FFF2-40B4-BE49-F238E27FC236}">
                <a16:creationId xmlns:a16="http://schemas.microsoft.com/office/drawing/2014/main" id="{985A13AE-D9C2-4DDD-8B5A-492828B0FC61}"/>
              </a:ext>
            </a:extLst>
          </p:cNvPr>
          <p:cNvSpPr>
            <a:spLocks noGrp="1"/>
          </p:cNvSpPr>
          <p:nvPr>
            <p:ph idx="1"/>
          </p:nvPr>
        </p:nvSpPr>
        <p:spPr>
          <a:xfrm>
            <a:off x="708371" y="1060390"/>
            <a:ext cx="11118272" cy="5080000"/>
          </a:xfrm>
          <a:solidFill>
            <a:schemeClr val="bg1"/>
          </a:solidFill>
        </p:spPr>
        <p:txBody>
          <a:bodyPr>
            <a:normAutofit/>
          </a:bodyPr>
          <a:lstStyle/>
          <a:p>
            <a:pPr marL="0" indent="0">
              <a:lnSpc>
                <a:spcPct val="100000"/>
              </a:lnSpc>
              <a:buNone/>
            </a:pPr>
            <a:r>
              <a:rPr lang="ja-JP" altLang="en-US" dirty="0">
                <a:solidFill>
                  <a:schemeClr val="tx1">
                    <a:lumMod val="75000"/>
                    <a:lumOff val="25000"/>
                  </a:schemeClr>
                </a:solidFill>
                <a:latin typeface="ＭＳ Ｐゴシック" panose="020B0600070205080204" pitchFamily="50" charset="-128"/>
                <a:ea typeface="ＭＳ Ｐゴシック" panose="020B0600070205080204" pitchFamily="50" charset="-128"/>
              </a:rPr>
              <a:t>・</a:t>
            </a:r>
            <a:r>
              <a:rPr lang="ja-JP" altLang="en-US" b="1" dirty="0">
                <a:solidFill>
                  <a:schemeClr val="tx1">
                    <a:lumMod val="75000"/>
                    <a:lumOff val="25000"/>
                  </a:schemeClr>
                </a:solidFill>
                <a:latin typeface="ＭＳ Ｐゴシック" panose="020B0600070205080204" pitchFamily="50" charset="-128"/>
                <a:ea typeface="ＭＳ Ｐゴシック" panose="020B0600070205080204" pitchFamily="50" charset="-128"/>
              </a:rPr>
              <a:t>映像コンテンツ制作：シナリオ、キャラクター、演出</a:t>
            </a:r>
            <a:endParaRPr lang="en-US" altLang="ja-JP" dirty="0">
              <a:solidFill>
                <a:schemeClr val="tx1">
                  <a:lumMod val="75000"/>
                  <a:lumOff val="25000"/>
                </a:schemeClr>
              </a:solidFill>
              <a:latin typeface="ＭＳ Ｐゴシック" panose="020B0600070205080204" pitchFamily="50" charset="-128"/>
              <a:ea typeface="ＭＳ Ｐゴシック" panose="020B0600070205080204" pitchFamily="50" charset="-128"/>
            </a:endParaRPr>
          </a:p>
          <a:p>
            <a:pPr marL="0" indent="0">
              <a:lnSpc>
                <a:spcPct val="100000"/>
              </a:lnSpc>
              <a:buNone/>
            </a:pPr>
            <a:r>
              <a:rPr lang="ja-JP" altLang="en-US" dirty="0">
                <a:solidFill>
                  <a:schemeClr val="tx1">
                    <a:lumMod val="75000"/>
                    <a:lumOff val="25000"/>
                  </a:schemeClr>
                </a:solidFill>
                <a:latin typeface="ＭＳ Ｐゴシック" panose="020B0600070205080204" pitchFamily="50" charset="-128"/>
                <a:ea typeface="ＭＳ Ｐゴシック" panose="020B0600070205080204" pitchFamily="50" charset="-128"/>
              </a:rPr>
              <a:t>　・</a:t>
            </a:r>
            <a:r>
              <a:rPr lang="en-US" altLang="ja-JP" dirty="0">
                <a:solidFill>
                  <a:schemeClr val="tx1">
                    <a:lumMod val="75000"/>
                    <a:lumOff val="25000"/>
                  </a:schemeClr>
                </a:solidFill>
                <a:latin typeface="ＭＳ Ｐゴシック" panose="020B0600070205080204" pitchFamily="50" charset="-128"/>
                <a:ea typeface="ＭＳ Ｐゴシック" panose="020B0600070205080204" pitchFamily="50" charset="-128"/>
              </a:rPr>
              <a:t>2007</a:t>
            </a:r>
            <a:r>
              <a:rPr lang="ja-JP" altLang="en-US" dirty="0">
                <a:solidFill>
                  <a:schemeClr val="tx1">
                    <a:lumMod val="75000"/>
                    <a:lumOff val="25000"/>
                  </a:schemeClr>
                </a:solidFill>
                <a:latin typeface="ＭＳ Ｐゴシック" panose="020B0600070205080204" pitchFamily="50" charset="-128"/>
                <a:ea typeface="ＭＳ Ｐゴシック" panose="020B0600070205080204" pitchFamily="50" charset="-128"/>
              </a:rPr>
              <a:t>年にコンテンツ分析とそのデータベースの卒業研究</a:t>
            </a:r>
            <a:endParaRPr lang="en-US" altLang="ja-JP" dirty="0">
              <a:solidFill>
                <a:schemeClr val="tx1">
                  <a:lumMod val="75000"/>
                  <a:lumOff val="25000"/>
                </a:schemeClr>
              </a:solidFill>
              <a:latin typeface="ＭＳ Ｐゴシック" panose="020B0600070205080204" pitchFamily="50" charset="-128"/>
              <a:ea typeface="ＭＳ Ｐゴシック" panose="020B0600070205080204" pitchFamily="50" charset="-128"/>
            </a:endParaRPr>
          </a:p>
          <a:p>
            <a:pPr marL="0" indent="0">
              <a:lnSpc>
                <a:spcPct val="100000"/>
              </a:lnSpc>
              <a:buNone/>
            </a:pPr>
            <a:r>
              <a:rPr lang="ja-JP" altLang="en-US" dirty="0">
                <a:solidFill>
                  <a:schemeClr val="tx1">
                    <a:lumMod val="75000"/>
                    <a:lumOff val="25000"/>
                  </a:schemeClr>
                </a:solidFill>
                <a:latin typeface="ＭＳ Ｐゴシック" panose="020B0600070205080204" pitchFamily="50" charset="-128"/>
                <a:ea typeface="ＭＳ Ｐゴシック" panose="020B0600070205080204" pitchFamily="50" charset="-128"/>
              </a:rPr>
              <a:t>　・</a:t>
            </a:r>
            <a:r>
              <a:rPr lang="en-US" altLang="ja-JP" dirty="0">
                <a:solidFill>
                  <a:schemeClr val="tx1">
                    <a:lumMod val="75000"/>
                    <a:lumOff val="25000"/>
                  </a:schemeClr>
                </a:solidFill>
                <a:latin typeface="ＭＳ Ｐゴシック" panose="020B0600070205080204" pitchFamily="50" charset="-128"/>
                <a:ea typeface="ＭＳ Ｐゴシック" panose="020B0600070205080204" pitchFamily="50" charset="-128"/>
              </a:rPr>
              <a:t>10</a:t>
            </a:r>
            <a:r>
              <a:rPr lang="ja-JP" altLang="en-US" dirty="0">
                <a:solidFill>
                  <a:schemeClr val="tx1">
                    <a:lumMod val="75000"/>
                    <a:lumOff val="25000"/>
                  </a:schemeClr>
                </a:solidFill>
                <a:latin typeface="ＭＳ Ｐゴシック" panose="020B0600070205080204" pitchFamily="50" charset="-128"/>
                <a:ea typeface="ＭＳ Ｐゴシック" panose="020B0600070205080204" pitchFamily="50" charset="-128"/>
              </a:rPr>
              <a:t>年（以上）はメディア学部で卒業研究テーマに困らないという</a:t>
            </a:r>
            <a:r>
              <a:rPr lang="ja-JP" altLang="en-US" b="1" dirty="0">
                <a:solidFill>
                  <a:srgbClr val="C00000"/>
                </a:solidFill>
                <a:latin typeface="ＭＳ Ｐゴシック" panose="020B0600070205080204" pitchFamily="50" charset="-128"/>
                <a:ea typeface="ＭＳ Ｐゴシック" panose="020B0600070205080204" pitchFamily="50" charset="-128"/>
              </a:rPr>
              <a:t>確信</a:t>
            </a:r>
          </a:p>
          <a:p>
            <a:pPr marL="0" indent="0">
              <a:lnSpc>
                <a:spcPct val="100000"/>
              </a:lnSpc>
              <a:buNone/>
            </a:pPr>
            <a:r>
              <a:rPr lang="ja-JP" altLang="en-US" dirty="0">
                <a:solidFill>
                  <a:schemeClr val="tx1">
                    <a:lumMod val="75000"/>
                    <a:lumOff val="25000"/>
                  </a:schemeClr>
                </a:solidFill>
                <a:latin typeface="ＭＳ Ｐゴシック" panose="020B0600070205080204" pitchFamily="50" charset="-128"/>
                <a:ea typeface="ＭＳ Ｐゴシック" panose="020B0600070205080204" pitchFamily="50" charset="-128"/>
              </a:rPr>
              <a:t>　　  　 </a:t>
            </a:r>
            <a:r>
              <a:rPr lang="ja-JP" altLang="en-US" sz="2000" dirty="0">
                <a:solidFill>
                  <a:schemeClr val="tx1">
                    <a:lumMod val="75000"/>
                    <a:lumOff val="25000"/>
                  </a:schemeClr>
                </a:solidFill>
                <a:latin typeface="ＭＳ Ｐゴシック" panose="020B0600070205080204" pitchFamily="50" charset="-128"/>
                <a:ea typeface="ＭＳ Ｐゴシック" panose="020B0600070205080204" pitchFamily="50" charset="-128"/>
              </a:rPr>
              <a:t>クリエーターの専門的な知識の活用するための分析 </a:t>
            </a:r>
            <a:endParaRPr lang="en-US" altLang="ja-JP" sz="2000" dirty="0">
              <a:solidFill>
                <a:schemeClr val="tx1">
                  <a:lumMod val="75000"/>
                  <a:lumOff val="25000"/>
                </a:schemeClr>
              </a:solidFill>
              <a:latin typeface="ＭＳ Ｐゴシック" panose="020B0600070205080204" pitchFamily="50" charset="-128"/>
              <a:ea typeface="ＭＳ Ｐゴシック" panose="020B0600070205080204" pitchFamily="50" charset="-128"/>
            </a:endParaRPr>
          </a:p>
          <a:p>
            <a:pPr marL="0" indent="0">
              <a:lnSpc>
                <a:spcPct val="100000"/>
              </a:lnSpc>
              <a:buNone/>
            </a:pPr>
            <a:r>
              <a:rPr lang="ja-JP" altLang="en-US" sz="2000" dirty="0">
                <a:solidFill>
                  <a:schemeClr val="tx1">
                    <a:lumMod val="75000"/>
                    <a:lumOff val="25000"/>
                  </a:schemeClr>
                </a:solidFill>
                <a:latin typeface="ＭＳ Ｐゴシック" panose="020B0600070205080204" pitchFamily="50" charset="-128"/>
                <a:ea typeface="ＭＳ Ｐゴシック" panose="020B0600070205080204" pitchFamily="50" charset="-128"/>
              </a:rPr>
              <a:t>             </a:t>
            </a:r>
            <a:r>
              <a:rPr lang="en-US" altLang="ja-JP" sz="2000" dirty="0">
                <a:solidFill>
                  <a:schemeClr val="tx1">
                    <a:lumMod val="75000"/>
                    <a:lumOff val="25000"/>
                  </a:schemeClr>
                </a:solidFill>
                <a:latin typeface="ＭＳ Ｐゴシック" panose="020B0600070205080204" pitchFamily="50" charset="-128"/>
                <a:ea typeface="ＭＳ Ｐゴシック" panose="020B0600070205080204" pitchFamily="50" charset="-128"/>
              </a:rPr>
              <a:t>1. </a:t>
            </a:r>
            <a:r>
              <a:rPr lang="ja-JP" altLang="en-US" sz="2000" dirty="0">
                <a:solidFill>
                  <a:schemeClr val="tx1">
                    <a:lumMod val="75000"/>
                    <a:lumOff val="25000"/>
                  </a:schemeClr>
                </a:solidFill>
                <a:latin typeface="ＭＳ Ｐゴシック" panose="020B0600070205080204" pitchFamily="50" charset="-128"/>
                <a:ea typeface="ＭＳ Ｐゴシック" panose="020B0600070205080204" pitchFamily="50" charset="-128"/>
              </a:rPr>
              <a:t>制作手法、</a:t>
            </a:r>
            <a:r>
              <a:rPr lang="en-US" altLang="ja-JP" sz="2000" dirty="0">
                <a:solidFill>
                  <a:schemeClr val="tx1">
                    <a:lumMod val="75000"/>
                    <a:lumOff val="25000"/>
                  </a:schemeClr>
                </a:solidFill>
                <a:latin typeface="ＭＳ Ｐゴシック" panose="020B0600070205080204" pitchFamily="50" charset="-128"/>
                <a:ea typeface="ＭＳ Ｐゴシック" panose="020B0600070205080204" pitchFamily="50" charset="-128"/>
              </a:rPr>
              <a:t>2. </a:t>
            </a:r>
            <a:r>
              <a:rPr lang="ja-JP" altLang="en-US" sz="2000" dirty="0">
                <a:solidFill>
                  <a:schemeClr val="tx1">
                    <a:lumMod val="75000"/>
                    <a:lumOff val="25000"/>
                  </a:schemeClr>
                </a:solidFill>
                <a:latin typeface="ＭＳ Ｐゴシック" panose="020B0600070205080204" pitchFamily="50" charset="-128"/>
                <a:ea typeface="ＭＳ Ｐゴシック" panose="020B0600070205080204" pitchFamily="50" charset="-128"/>
              </a:rPr>
              <a:t>情報処理システム、</a:t>
            </a:r>
            <a:r>
              <a:rPr lang="en-US" altLang="ja-JP" sz="2000" dirty="0">
                <a:solidFill>
                  <a:schemeClr val="tx1">
                    <a:lumMod val="75000"/>
                    <a:lumOff val="25000"/>
                  </a:schemeClr>
                </a:solidFill>
                <a:latin typeface="ＭＳ Ｐゴシック" panose="020B0600070205080204" pitchFamily="50" charset="-128"/>
                <a:ea typeface="ＭＳ Ｐゴシック" panose="020B0600070205080204" pitchFamily="50" charset="-128"/>
              </a:rPr>
              <a:t>3. </a:t>
            </a:r>
            <a:r>
              <a:rPr lang="ja-JP" altLang="en-US" sz="2000" dirty="0">
                <a:solidFill>
                  <a:schemeClr val="tx1">
                    <a:lumMod val="75000"/>
                    <a:lumOff val="25000"/>
                  </a:schemeClr>
                </a:solidFill>
                <a:latin typeface="ＭＳ Ｐゴシック" panose="020B0600070205080204" pitchFamily="50" charset="-128"/>
                <a:ea typeface="ＭＳ Ｐゴシック" panose="020B0600070205080204" pitchFamily="50" charset="-128"/>
              </a:rPr>
              <a:t>知識データベースの</a:t>
            </a:r>
            <a:r>
              <a:rPr lang="en-US" altLang="ja-JP" sz="2000" dirty="0">
                <a:solidFill>
                  <a:schemeClr val="tx1">
                    <a:lumMod val="75000"/>
                    <a:lumOff val="25000"/>
                  </a:schemeClr>
                </a:solidFill>
                <a:latin typeface="ＭＳ Ｐゴシック" panose="020B0600070205080204" pitchFamily="50" charset="-128"/>
                <a:ea typeface="ＭＳ Ｐゴシック" panose="020B0600070205080204" pitchFamily="50" charset="-128"/>
              </a:rPr>
              <a:t>3</a:t>
            </a:r>
            <a:r>
              <a:rPr lang="ja-JP" altLang="en-US" sz="2000" dirty="0" err="1">
                <a:solidFill>
                  <a:schemeClr val="tx1">
                    <a:lumMod val="75000"/>
                    <a:lumOff val="25000"/>
                  </a:schemeClr>
                </a:solidFill>
                <a:latin typeface="ＭＳ Ｐゴシック" panose="020B0600070205080204" pitchFamily="50" charset="-128"/>
                <a:ea typeface="ＭＳ Ｐゴシック" panose="020B0600070205080204" pitchFamily="50" charset="-128"/>
              </a:rPr>
              <a:t>つに</a:t>
            </a:r>
            <a:r>
              <a:rPr lang="ja-JP" altLang="en-US" sz="2000" dirty="0">
                <a:solidFill>
                  <a:schemeClr val="tx1">
                    <a:lumMod val="75000"/>
                    <a:lumOff val="25000"/>
                  </a:schemeClr>
                </a:solidFill>
                <a:latin typeface="ＭＳ Ｐゴシック" panose="020B0600070205080204" pitchFamily="50" charset="-128"/>
                <a:ea typeface="ＭＳ Ｐゴシック" panose="020B0600070205080204" pitchFamily="50" charset="-128"/>
              </a:rPr>
              <a:t>分類</a:t>
            </a:r>
            <a:endParaRPr lang="en-US" altLang="ja-JP" sz="2400" dirty="0">
              <a:solidFill>
                <a:schemeClr val="tx1">
                  <a:lumMod val="75000"/>
                  <a:lumOff val="25000"/>
                </a:schemeClr>
              </a:solidFill>
              <a:latin typeface="ＭＳ Ｐゴシック" panose="020B0600070205080204" pitchFamily="50" charset="-128"/>
              <a:ea typeface="ＭＳ Ｐゴシック" panose="020B0600070205080204" pitchFamily="50" charset="-128"/>
            </a:endParaRPr>
          </a:p>
          <a:p>
            <a:pPr marL="0" indent="0">
              <a:lnSpc>
                <a:spcPct val="100000"/>
              </a:lnSpc>
              <a:buNone/>
            </a:pPr>
            <a:r>
              <a:rPr lang="ja-JP" altLang="en-US" dirty="0">
                <a:solidFill>
                  <a:schemeClr val="tx1">
                    <a:lumMod val="75000"/>
                    <a:lumOff val="25000"/>
                  </a:schemeClr>
                </a:solidFill>
                <a:latin typeface="ＭＳ Ｐゴシック" panose="020B0600070205080204" pitchFamily="50" charset="-128"/>
                <a:ea typeface="ＭＳ Ｐゴシック" panose="020B0600070205080204" pitchFamily="50" charset="-128"/>
              </a:rPr>
              <a:t>　</a:t>
            </a:r>
            <a:endParaRPr kumimoji="1" lang="ja-JP" altLang="en-US" dirty="0">
              <a:solidFill>
                <a:schemeClr val="tx1">
                  <a:lumMod val="75000"/>
                  <a:lumOff val="25000"/>
                </a:schemeClr>
              </a:solidFill>
              <a:latin typeface="ＭＳ Ｐゴシック" panose="020B0600070205080204" pitchFamily="50" charset="-128"/>
              <a:ea typeface="ＭＳ Ｐゴシック" panose="020B0600070205080204" pitchFamily="50" charset="-128"/>
            </a:endParaRPr>
          </a:p>
        </p:txBody>
      </p:sp>
      <p:sp>
        <p:nvSpPr>
          <p:cNvPr id="4" name="スライド番号プレースホルダー 3">
            <a:extLst>
              <a:ext uri="{FF2B5EF4-FFF2-40B4-BE49-F238E27FC236}">
                <a16:creationId xmlns:a16="http://schemas.microsoft.com/office/drawing/2014/main" id="{B1B6A2E7-C65A-465C-B09C-9DF1298F3EEF}"/>
              </a:ext>
            </a:extLst>
          </p:cNvPr>
          <p:cNvSpPr>
            <a:spLocks noGrp="1"/>
          </p:cNvSpPr>
          <p:nvPr>
            <p:ph type="sldNum" sz="quarter" idx="12"/>
          </p:nvPr>
        </p:nvSpPr>
        <p:spPr/>
        <p:txBody>
          <a:bodyPr/>
          <a:lstStyle/>
          <a:p>
            <a:fld id="{011825E6-0B3D-4B55-894C-2300E3F058C0}" type="slidenum">
              <a:rPr kumimoji="1" lang="ja-JP" altLang="en-US" smtClean="0"/>
              <a:t>66</a:t>
            </a:fld>
            <a:endParaRPr kumimoji="1" lang="ja-JP" altLang="en-US"/>
          </a:p>
        </p:txBody>
      </p:sp>
      <p:pic>
        <p:nvPicPr>
          <p:cNvPr id="5" name="図 4">
            <a:extLst>
              <a:ext uri="{FF2B5EF4-FFF2-40B4-BE49-F238E27FC236}">
                <a16:creationId xmlns:a16="http://schemas.microsoft.com/office/drawing/2014/main" id="{75840243-8858-4EA6-C599-393431E04637}"/>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1366500" y="340266"/>
            <a:ext cx="534450" cy="546953"/>
          </a:xfrm>
          <a:prstGeom prst="rect">
            <a:avLst/>
          </a:prstGeom>
        </p:spPr>
      </p:pic>
      <p:sp>
        <p:nvSpPr>
          <p:cNvPr id="10" name="テキスト ボックス 9">
            <a:extLst>
              <a:ext uri="{FF2B5EF4-FFF2-40B4-BE49-F238E27FC236}">
                <a16:creationId xmlns:a16="http://schemas.microsoft.com/office/drawing/2014/main" id="{2ADD1573-836A-55AC-37E8-D16AA0D4298D}"/>
              </a:ext>
            </a:extLst>
          </p:cNvPr>
          <p:cNvSpPr txBox="1"/>
          <p:nvPr/>
        </p:nvSpPr>
        <p:spPr>
          <a:xfrm>
            <a:off x="1707044" y="3751231"/>
            <a:ext cx="6769205" cy="400110"/>
          </a:xfrm>
          <a:prstGeom prst="rect">
            <a:avLst/>
          </a:prstGeom>
          <a:noFill/>
        </p:spPr>
        <p:txBody>
          <a:bodyPr wrap="square">
            <a:spAutoFit/>
          </a:bodyPr>
          <a:lstStyle/>
          <a:p>
            <a:r>
              <a:rPr kumimoji="1" lang="ja-JP" altLang="en-US" sz="2000" b="1" dirty="0">
                <a:solidFill>
                  <a:srgbClr val="C00000"/>
                </a:solidFill>
                <a:uFillTx/>
              </a:rPr>
              <a:t>◎コンテンツ制作の分析：専門家の暗黙知から形式知化</a:t>
            </a:r>
            <a:endParaRPr kumimoji="1" lang="en-US" altLang="ja-JP" sz="2000" b="1" dirty="0">
              <a:solidFill>
                <a:srgbClr val="C00000"/>
              </a:solidFill>
              <a:uFillTx/>
            </a:endParaRPr>
          </a:p>
        </p:txBody>
      </p:sp>
      <p:pic>
        <p:nvPicPr>
          <p:cNvPr id="7" name="図 6">
            <a:extLst>
              <a:ext uri="{FF2B5EF4-FFF2-40B4-BE49-F238E27FC236}">
                <a16:creationId xmlns:a16="http://schemas.microsoft.com/office/drawing/2014/main" id="{CE679DA4-5349-3DEB-190B-0BEC43BBE3F1}"/>
              </a:ext>
            </a:extLst>
          </p:cNvPr>
          <p:cNvPicPr>
            <a:picLocks noChangeAspect="1"/>
          </p:cNvPicPr>
          <p:nvPr/>
        </p:nvPicPr>
        <p:blipFill>
          <a:blip r:embed="rId4"/>
          <a:stretch>
            <a:fillRect/>
          </a:stretch>
        </p:blipFill>
        <p:spPr>
          <a:xfrm>
            <a:off x="715619" y="4359965"/>
            <a:ext cx="3425908" cy="2093006"/>
          </a:xfrm>
          <a:prstGeom prst="rect">
            <a:avLst/>
          </a:prstGeom>
        </p:spPr>
      </p:pic>
      <p:pic>
        <p:nvPicPr>
          <p:cNvPr id="12" name="図 11">
            <a:extLst>
              <a:ext uri="{FF2B5EF4-FFF2-40B4-BE49-F238E27FC236}">
                <a16:creationId xmlns:a16="http://schemas.microsoft.com/office/drawing/2014/main" id="{A52989DC-FDBD-A5CD-56C6-31F1025CC5CF}"/>
              </a:ext>
            </a:extLst>
          </p:cNvPr>
          <p:cNvPicPr>
            <a:picLocks noChangeAspect="1"/>
          </p:cNvPicPr>
          <p:nvPr/>
        </p:nvPicPr>
        <p:blipFill rotWithShape="1">
          <a:blip r:embed="rId5"/>
          <a:srcRect l="16207" t="11188" r="17414" b="6513"/>
          <a:stretch/>
        </p:blipFill>
        <p:spPr>
          <a:xfrm>
            <a:off x="7889705" y="4389028"/>
            <a:ext cx="3440904" cy="2157546"/>
          </a:xfrm>
          <a:prstGeom prst="rect">
            <a:avLst/>
          </a:prstGeom>
        </p:spPr>
      </p:pic>
      <p:pic>
        <p:nvPicPr>
          <p:cNvPr id="9" name="図 8">
            <a:extLst>
              <a:ext uri="{FF2B5EF4-FFF2-40B4-BE49-F238E27FC236}">
                <a16:creationId xmlns:a16="http://schemas.microsoft.com/office/drawing/2014/main" id="{A0EC244B-647A-412D-B1E6-83D1E3659379}"/>
              </a:ext>
            </a:extLst>
          </p:cNvPr>
          <p:cNvPicPr>
            <a:picLocks noChangeAspect="1"/>
          </p:cNvPicPr>
          <p:nvPr/>
        </p:nvPicPr>
        <p:blipFill>
          <a:blip r:embed="rId6"/>
          <a:stretch>
            <a:fillRect/>
          </a:stretch>
        </p:blipFill>
        <p:spPr>
          <a:xfrm>
            <a:off x="4247791" y="4347802"/>
            <a:ext cx="3520008" cy="2127480"/>
          </a:xfrm>
          <a:prstGeom prst="rect">
            <a:avLst/>
          </a:prstGeom>
        </p:spPr>
      </p:pic>
    </p:spTree>
    <p:extLst>
      <p:ext uri="{BB962C8B-B14F-4D97-AF65-F5344CB8AC3E}">
        <p14:creationId xmlns:p14="http://schemas.microsoft.com/office/powerpoint/2010/main" val="2773446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0"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グループ化 62"/>
          <p:cNvGrpSpPr>
            <a:grpSpLocks/>
          </p:cNvGrpSpPr>
          <p:nvPr/>
        </p:nvGrpSpPr>
        <p:grpSpPr bwMode="auto">
          <a:xfrm>
            <a:off x="4832131" y="5172297"/>
            <a:ext cx="5113338" cy="946150"/>
            <a:chOff x="3419872" y="5219217"/>
            <a:chExt cx="5112568" cy="946087"/>
          </a:xfrm>
        </p:grpSpPr>
        <p:sp>
          <p:nvSpPr>
            <p:cNvPr id="17469" name="Rectangle 53"/>
            <p:cNvSpPr>
              <a:spLocks noChangeArrowheads="1"/>
            </p:cNvSpPr>
            <p:nvPr/>
          </p:nvSpPr>
          <p:spPr bwMode="auto">
            <a:xfrm>
              <a:off x="3419872" y="5229200"/>
              <a:ext cx="5112568" cy="936104"/>
            </a:xfrm>
            <a:prstGeom prst="rect">
              <a:avLst/>
            </a:prstGeom>
            <a:solidFill>
              <a:srgbClr val="99FF33">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hangingPunct="1"/>
              <a:endParaRPr lang="ja-JP" altLang="en-US" sz="2000"/>
            </a:p>
          </p:txBody>
        </p:sp>
        <p:sp>
          <p:nvSpPr>
            <p:cNvPr id="17470" name="Rectangle 55"/>
            <p:cNvSpPr>
              <a:spLocks noChangeArrowheads="1"/>
            </p:cNvSpPr>
            <p:nvPr/>
          </p:nvSpPr>
          <p:spPr bwMode="auto">
            <a:xfrm>
              <a:off x="7258781" y="5219217"/>
              <a:ext cx="1246617" cy="34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54000" anchor="ct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algn="r" eaLnBrk="1" hangingPunct="1"/>
              <a:r>
                <a:rPr lang="en-US" altLang="ja-JP" b="1">
                  <a:ea typeface="ヒラギノ丸ゴ Pro W4" pitchFamily="34" charset="-128"/>
                </a:rPr>
                <a:t>Script</a:t>
              </a:r>
              <a:endParaRPr lang="ja-JP" altLang="en-US" b="1">
                <a:ea typeface="ヒラギノ丸ゴ Pro W4" pitchFamily="34" charset="-128"/>
              </a:endParaRPr>
            </a:p>
          </p:txBody>
        </p:sp>
      </p:grpSp>
      <p:grpSp>
        <p:nvGrpSpPr>
          <p:cNvPr id="17411" name="グループ化 64"/>
          <p:cNvGrpSpPr>
            <a:grpSpLocks/>
          </p:cNvGrpSpPr>
          <p:nvPr/>
        </p:nvGrpSpPr>
        <p:grpSpPr bwMode="auto">
          <a:xfrm>
            <a:off x="1998444" y="1797272"/>
            <a:ext cx="2667000" cy="4325938"/>
            <a:chOff x="585842" y="1844824"/>
            <a:chExt cx="2667529" cy="4325408"/>
          </a:xfrm>
        </p:grpSpPr>
        <p:sp>
          <p:nvSpPr>
            <p:cNvPr id="17467" name="Rectangle 54"/>
            <p:cNvSpPr>
              <a:spLocks noChangeArrowheads="1"/>
            </p:cNvSpPr>
            <p:nvPr/>
          </p:nvSpPr>
          <p:spPr bwMode="auto">
            <a:xfrm>
              <a:off x="585842" y="1870325"/>
              <a:ext cx="2667529" cy="4299907"/>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hangingPunct="1"/>
              <a:endParaRPr lang="ja-JP" altLang="en-US" sz="2000"/>
            </a:p>
          </p:txBody>
        </p:sp>
        <p:sp>
          <p:nvSpPr>
            <p:cNvPr id="17468" name="Rectangle 56"/>
            <p:cNvSpPr>
              <a:spLocks noChangeArrowheads="1"/>
            </p:cNvSpPr>
            <p:nvPr/>
          </p:nvSpPr>
          <p:spPr bwMode="auto">
            <a:xfrm>
              <a:off x="1987058" y="1844824"/>
              <a:ext cx="1246617" cy="34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54000" anchor="ct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algn="r" eaLnBrk="1" hangingPunct="1"/>
              <a:r>
                <a:rPr lang="en-US" altLang="ja-JP" b="1">
                  <a:ea typeface="ヒラギノ丸ゴ Pro W4" pitchFamily="34" charset="-128"/>
                </a:rPr>
                <a:t>Main</a:t>
              </a:r>
              <a:endParaRPr lang="ja-JP" altLang="en-US" b="1">
                <a:ea typeface="ヒラギノ丸ゴ Pro W4" pitchFamily="34" charset="-128"/>
              </a:endParaRPr>
            </a:p>
          </p:txBody>
        </p:sp>
      </p:grpSp>
      <p:sp>
        <p:nvSpPr>
          <p:cNvPr id="17412" name="タイトル 1"/>
          <p:cNvSpPr>
            <a:spLocks noGrp="1"/>
          </p:cNvSpPr>
          <p:nvPr>
            <p:ph type="title"/>
          </p:nvPr>
        </p:nvSpPr>
        <p:spPr>
          <a:xfrm>
            <a:off x="987206" y="335834"/>
            <a:ext cx="10858500" cy="990600"/>
          </a:xfrm>
        </p:spPr>
        <p:txBody>
          <a:bodyPr/>
          <a:lstStyle/>
          <a:p>
            <a:pPr>
              <a:lnSpc>
                <a:spcPts val="3000"/>
              </a:lnSpc>
            </a:pPr>
            <a:r>
              <a:rPr lang="en-US" altLang="ja-JP" sz="3200" dirty="0">
                <a:latin typeface="Arial" panose="020B0604020202020204" pitchFamily="34" charset="0"/>
                <a:cs typeface="Arial" panose="020B0604020202020204" pitchFamily="34" charset="0"/>
              </a:rPr>
              <a:t>Information Management System  for Scenario Writing</a:t>
            </a:r>
            <a:endParaRPr lang="ja-JP" altLang="en-US" sz="3200" dirty="0">
              <a:latin typeface="Arial" panose="020B0604020202020204" pitchFamily="34" charset="0"/>
              <a:cs typeface="Arial" panose="020B0604020202020204" pitchFamily="34" charset="0"/>
            </a:endParaRPr>
          </a:p>
        </p:txBody>
      </p:sp>
      <p:sp>
        <p:nvSpPr>
          <p:cNvPr id="8" name="スライド番号プレースホルダ 7"/>
          <p:cNvSpPr>
            <a:spLocks noGrp="1"/>
          </p:cNvSpPr>
          <p:nvPr>
            <p:ph type="sldNum" sz="quarter" idx="12"/>
          </p:nvPr>
        </p:nvSpPr>
        <p:spPr/>
        <p:txBody>
          <a:bodyPr/>
          <a:lstStyle/>
          <a:p>
            <a:pPr>
              <a:defRPr/>
            </a:pPr>
            <a:fld id="{2613D90E-8026-4B01-B528-13572AFBBFD4}" type="slidenum">
              <a:rPr lang="ja-JP" altLang="en-US" sz="1400"/>
              <a:pPr>
                <a:defRPr/>
              </a:pPr>
              <a:t>67</a:t>
            </a:fld>
            <a:endParaRPr lang="ja-JP" altLang="en-US" sz="1400"/>
          </a:p>
        </p:txBody>
      </p:sp>
      <p:sp>
        <p:nvSpPr>
          <p:cNvPr id="17414" name="Rectangle 57"/>
          <p:cNvSpPr>
            <a:spLocks noChangeArrowheads="1"/>
          </p:cNvSpPr>
          <p:nvPr/>
        </p:nvSpPr>
        <p:spPr bwMode="auto">
          <a:xfrm>
            <a:off x="1880970" y="1149572"/>
            <a:ext cx="8207375" cy="5111750"/>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hangingPunct="1"/>
            <a:endParaRPr lang="ja-JP" altLang="en-US" sz="2000" dirty="0"/>
          </a:p>
        </p:txBody>
      </p:sp>
      <p:sp>
        <p:nvSpPr>
          <p:cNvPr id="17415" name="AutoShape 13"/>
          <p:cNvSpPr>
            <a:spLocks noChangeArrowheads="1"/>
          </p:cNvSpPr>
          <p:nvPr/>
        </p:nvSpPr>
        <p:spPr bwMode="auto">
          <a:xfrm>
            <a:off x="2331819" y="1262286"/>
            <a:ext cx="1885950" cy="415925"/>
          </a:xfrm>
          <a:prstGeom prst="roundRect">
            <a:avLst>
              <a:gd name="adj" fmla="val 16667"/>
            </a:avLst>
          </a:prstGeom>
          <a:solidFill>
            <a:srgbClr val="99CCFF"/>
          </a:solidFill>
          <a:ln w="25400">
            <a:solidFill>
              <a:schemeClr val="tx1"/>
            </a:solidFill>
            <a:round/>
            <a:headEnd/>
            <a:tailEnd/>
          </a:ln>
        </p:spPr>
        <p:txBody>
          <a:bodyPr lIns="54000" tIns="36000" rIns="54000" bIns="36000" anchor="ct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algn="ctr" eaLnBrk="1" hangingPunct="1"/>
            <a:r>
              <a:rPr lang="en-US" altLang="ja-JP" sz="1600" b="1">
                <a:ea typeface="ヒラギノ丸ゴ Pro W4" pitchFamily="34" charset="-128"/>
              </a:rPr>
              <a:t>Start</a:t>
            </a:r>
            <a:endParaRPr lang="ja-JP" altLang="en-US" sz="1600" b="1">
              <a:ea typeface="ヒラギノ丸ゴ Pro W4" pitchFamily="34" charset="-128"/>
            </a:endParaRPr>
          </a:p>
        </p:txBody>
      </p:sp>
      <p:grpSp>
        <p:nvGrpSpPr>
          <p:cNvPr id="17416" name="グループ化 67"/>
          <p:cNvGrpSpPr>
            <a:grpSpLocks/>
          </p:cNvGrpSpPr>
          <p:nvPr/>
        </p:nvGrpSpPr>
        <p:grpSpPr bwMode="auto">
          <a:xfrm>
            <a:off x="2331819" y="1690911"/>
            <a:ext cx="1885950" cy="1619252"/>
            <a:chOff x="919472" y="1737638"/>
            <a:chExt cx="1885714" cy="1619726"/>
          </a:xfrm>
        </p:grpSpPr>
        <p:grpSp>
          <p:nvGrpSpPr>
            <p:cNvPr id="17462" name="グループ化 55"/>
            <p:cNvGrpSpPr>
              <a:grpSpLocks/>
            </p:cNvGrpSpPr>
            <p:nvPr/>
          </p:nvGrpSpPr>
          <p:grpSpPr bwMode="auto">
            <a:xfrm>
              <a:off x="919472" y="2149029"/>
              <a:ext cx="1885714" cy="1208335"/>
              <a:chOff x="919472" y="2149029"/>
              <a:chExt cx="1885714" cy="1208335"/>
            </a:xfrm>
          </p:grpSpPr>
          <p:sp>
            <p:nvSpPr>
              <p:cNvPr id="17465" name="AutoShape 15"/>
              <p:cNvSpPr>
                <a:spLocks noChangeArrowheads="1"/>
              </p:cNvSpPr>
              <p:nvPr/>
            </p:nvSpPr>
            <p:spPr bwMode="auto">
              <a:xfrm>
                <a:off x="919472" y="2149029"/>
                <a:ext cx="1885714" cy="416433"/>
              </a:xfrm>
              <a:prstGeom prst="roundRect">
                <a:avLst>
                  <a:gd name="adj" fmla="val 16667"/>
                </a:avLst>
              </a:prstGeom>
              <a:solidFill>
                <a:srgbClr val="99CCFF"/>
              </a:solidFill>
              <a:ln w="25400">
                <a:solidFill>
                  <a:schemeClr val="tx1"/>
                </a:solidFill>
                <a:round/>
                <a:headEnd/>
                <a:tailEnd/>
              </a:ln>
            </p:spPr>
            <p:txBody>
              <a:bodyPr lIns="54000" tIns="36000" rIns="54000" bIns="36000" anchor="ct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algn="ctr" eaLnBrk="1" hangingPunct="1"/>
                <a:r>
                  <a:rPr lang="en-US" altLang="ja-JP" sz="1600" b="1">
                    <a:ea typeface="ヒラギノ丸ゴ Pro W4" pitchFamily="34" charset="-128"/>
                  </a:rPr>
                  <a:t>S Plot</a:t>
                </a:r>
                <a:endParaRPr lang="ja-JP" altLang="en-US" sz="1600" b="1">
                  <a:ea typeface="ヒラギノ丸ゴ Pro W4" pitchFamily="34" charset="-128"/>
                </a:endParaRPr>
              </a:p>
            </p:txBody>
          </p:sp>
          <p:sp>
            <p:nvSpPr>
              <p:cNvPr id="17466" name="AutoShape 16"/>
              <p:cNvSpPr>
                <a:spLocks noChangeArrowheads="1"/>
              </p:cNvSpPr>
              <p:nvPr/>
            </p:nvSpPr>
            <p:spPr bwMode="auto">
              <a:xfrm>
                <a:off x="919472" y="2940931"/>
                <a:ext cx="1885714" cy="416433"/>
              </a:xfrm>
              <a:prstGeom prst="roundRect">
                <a:avLst>
                  <a:gd name="adj" fmla="val 16667"/>
                </a:avLst>
              </a:prstGeom>
              <a:solidFill>
                <a:srgbClr val="99CCFF"/>
              </a:solidFill>
              <a:ln w="25400">
                <a:solidFill>
                  <a:schemeClr val="tx1"/>
                </a:solidFill>
                <a:round/>
                <a:headEnd/>
                <a:tailEnd/>
              </a:ln>
            </p:spPr>
            <p:txBody>
              <a:bodyPr lIns="54000" tIns="36000" rIns="54000" bIns="36000" anchor="ct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algn="ctr" eaLnBrk="1" hangingPunct="1"/>
                <a:r>
                  <a:rPr lang="en-US" altLang="ja-JP" sz="1600" b="1">
                    <a:ea typeface="ヒラギノ丸ゴ Pro W4" pitchFamily="34" charset="-128"/>
                  </a:rPr>
                  <a:t>M Plot</a:t>
                </a:r>
                <a:endParaRPr lang="ja-JP" altLang="en-US" sz="1600" b="1">
                  <a:ea typeface="ヒラギノ丸ゴ Pro W4" pitchFamily="34" charset="-128"/>
                </a:endParaRPr>
              </a:p>
            </p:txBody>
          </p:sp>
        </p:grpSp>
        <p:cxnSp>
          <p:nvCxnSpPr>
            <p:cNvPr id="17463" name="AutoShape 37"/>
            <p:cNvCxnSpPr>
              <a:cxnSpLocks noChangeShapeType="1"/>
              <a:stCxn id="17415" idx="2"/>
              <a:endCxn id="17465" idx="0"/>
            </p:cNvCxnSpPr>
            <p:nvPr/>
          </p:nvCxnSpPr>
          <p:spPr bwMode="auto">
            <a:xfrm>
              <a:off x="1862329" y="1737638"/>
              <a:ext cx="0" cy="411391"/>
            </a:xfrm>
            <a:prstGeom prst="straightConnector1">
              <a:avLst/>
            </a:prstGeom>
            <a:noFill/>
            <a:ln w="31750">
              <a:solidFill>
                <a:schemeClr val="tx1"/>
              </a:solidFill>
              <a:round/>
              <a:headEnd/>
              <a:tailEnd type="triangle" w="med" len="lg"/>
            </a:ln>
            <a:extLst>
              <a:ext uri="{909E8E84-426E-40DD-AFC4-6F175D3DCCD1}">
                <a14:hiddenFill xmlns:a14="http://schemas.microsoft.com/office/drawing/2010/main">
                  <a:noFill/>
                </a14:hiddenFill>
              </a:ext>
            </a:extLst>
          </p:spPr>
        </p:cxnSp>
        <p:cxnSp>
          <p:nvCxnSpPr>
            <p:cNvPr id="17464" name="AutoShape 38"/>
            <p:cNvCxnSpPr>
              <a:cxnSpLocks noChangeShapeType="1"/>
              <a:stCxn id="17465" idx="2"/>
              <a:endCxn id="17466" idx="0"/>
            </p:cNvCxnSpPr>
            <p:nvPr/>
          </p:nvCxnSpPr>
          <p:spPr bwMode="auto">
            <a:xfrm rot="5400000">
              <a:off x="1674595" y="2753196"/>
              <a:ext cx="375469" cy="1588"/>
            </a:xfrm>
            <a:prstGeom prst="straightConnector1">
              <a:avLst/>
            </a:prstGeom>
            <a:noFill/>
            <a:ln w="31750">
              <a:solidFill>
                <a:schemeClr val="tx1"/>
              </a:solidFill>
              <a:round/>
              <a:headEnd/>
              <a:tailEnd type="triangle" w="med" len="lg"/>
            </a:ln>
            <a:extLst>
              <a:ext uri="{909E8E84-426E-40DD-AFC4-6F175D3DCCD1}">
                <a14:hiddenFill xmlns:a14="http://schemas.microsoft.com/office/drawing/2010/main">
                  <a:noFill/>
                </a14:hiddenFill>
              </a:ext>
            </a:extLst>
          </p:spPr>
        </p:cxnSp>
      </p:grpSp>
      <p:grpSp>
        <p:nvGrpSpPr>
          <p:cNvPr id="17417" name="グループ化 63"/>
          <p:cNvGrpSpPr>
            <a:grpSpLocks/>
          </p:cNvGrpSpPr>
          <p:nvPr/>
        </p:nvGrpSpPr>
        <p:grpSpPr bwMode="auto">
          <a:xfrm>
            <a:off x="4817845" y="1797272"/>
            <a:ext cx="5127625" cy="3240088"/>
            <a:chOff x="3405484" y="1844824"/>
            <a:chExt cx="5126956" cy="3240360"/>
          </a:xfrm>
        </p:grpSpPr>
        <p:sp>
          <p:nvSpPr>
            <p:cNvPr id="17460" name="Rectangle 53"/>
            <p:cNvSpPr>
              <a:spLocks noChangeArrowheads="1"/>
            </p:cNvSpPr>
            <p:nvPr/>
          </p:nvSpPr>
          <p:spPr bwMode="auto">
            <a:xfrm>
              <a:off x="3405484" y="1870326"/>
              <a:ext cx="5126956" cy="3214858"/>
            </a:xfrm>
            <a:prstGeom prst="rect">
              <a:avLst/>
            </a:prstGeom>
            <a:solidFill>
              <a:srgbClr val="99CCFF">
                <a:alpha val="4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hangingPunct="1"/>
              <a:endParaRPr lang="ja-JP" altLang="en-US" sz="2000"/>
            </a:p>
          </p:txBody>
        </p:sp>
        <p:sp>
          <p:nvSpPr>
            <p:cNvPr id="17461" name="Rectangle 55"/>
            <p:cNvSpPr>
              <a:spLocks noChangeArrowheads="1"/>
            </p:cNvSpPr>
            <p:nvPr/>
          </p:nvSpPr>
          <p:spPr bwMode="auto">
            <a:xfrm>
              <a:off x="7250012" y="1844824"/>
              <a:ext cx="1246617" cy="34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54000" anchor="ct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algn="r" eaLnBrk="1" hangingPunct="1"/>
              <a:r>
                <a:rPr lang="en-US" altLang="ja-JP" b="1">
                  <a:ea typeface="ヒラギノ丸ゴ Pro W4" pitchFamily="34" charset="-128"/>
                </a:rPr>
                <a:t>Sub</a:t>
              </a:r>
              <a:endParaRPr lang="ja-JP" altLang="en-US" b="1">
                <a:ea typeface="ヒラギノ丸ゴ Pro W4" pitchFamily="34" charset="-128"/>
              </a:endParaRPr>
            </a:p>
          </p:txBody>
        </p:sp>
      </p:grpSp>
      <p:grpSp>
        <p:nvGrpSpPr>
          <p:cNvPr id="17418" name="グループ化 66"/>
          <p:cNvGrpSpPr>
            <a:grpSpLocks/>
          </p:cNvGrpSpPr>
          <p:nvPr/>
        </p:nvGrpSpPr>
        <p:grpSpPr bwMode="auto">
          <a:xfrm>
            <a:off x="2331819" y="4894485"/>
            <a:ext cx="3810000" cy="1041400"/>
            <a:chOff x="919472" y="4941961"/>
            <a:chExt cx="3809309" cy="1041641"/>
          </a:xfrm>
        </p:grpSpPr>
        <p:cxnSp>
          <p:nvCxnSpPr>
            <p:cNvPr id="17455" name="AutoShape 41"/>
            <p:cNvCxnSpPr>
              <a:cxnSpLocks noChangeShapeType="1"/>
              <a:stCxn id="17450" idx="2"/>
              <a:endCxn id="17457" idx="0"/>
            </p:cNvCxnSpPr>
            <p:nvPr/>
          </p:nvCxnSpPr>
          <p:spPr bwMode="auto">
            <a:xfrm>
              <a:off x="1862261" y="4941961"/>
              <a:ext cx="68" cy="625208"/>
            </a:xfrm>
            <a:prstGeom prst="straightConnector1">
              <a:avLst/>
            </a:prstGeom>
            <a:noFill/>
            <a:ln w="31750">
              <a:solidFill>
                <a:schemeClr val="tx1"/>
              </a:solidFill>
              <a:round/>
              <a:headEnd/>
              <a:tailEnd type="triangle" w="med" len="lg"/>
            </a:ln>
            <a:extLst>
              <a:ext uri="{909E8E84-426E-40DD-AFC4-6F175D3DCCD1}">
                <a14:hiddenFill xmlns:a14="http://schemas.microsoft.com/office/drawing/2010/main">
                  <a:noFill/>
                </a14:hiddenFill>
              </a:ext>
            </a:extLst>
          </p:spPr>
        </p:cxnSp>
        <p:grpSp>
          <p:nvGrpSpPr>
            <p:cNvPr id="17456" name="グループ化 60"/>
            <p:cNvGrpSpPr>
              <a:grpSpLocks/>
            </p:cNvGrpSpPr>
            <p:nvPr/>
          </p:nvGrpSpPr>
          <p:grpSpPr bwMode="auto">
            <a:xfrm>
              <a:off x="919472" y="5567169"/>
              <a:ext cx="3809309" cy="416433"/>
              <a:chOff x="919472" y="5567169"/>
              <a:chExt cx="3809309" cy="416433"/>
            </a:xfrm>
          </p:grpSpPr>
          <p:sp>
            <p:nvSpPr>
              <p:cNvPr id="17457" name="AutoShape 19"/>
              <p:cNvSpPr>
                <a:spLocks noChangeArrowheads="1"/>
              </p:cNvSpPr>
              <p:nvPr/>
            </p:nvSpPr>
            <p:spPr bwMode="auto">
              <a:xfrm>
                <a:off x="919472" y="5567169"/>
                <a:ext cx="1885714" cy="416433"/>
              </a:xfrm>
              <a:prstGeom prst="roundRect">
                <a:avLst>
                  <a:gd name="adj" fmla="val 16667"/>
                </a:avLst>
              </a:prstGeom>
              <a:solidFill>
                <a:srgbClr val="99CCFF"/>
              </a:solidFill>
              <a:ln w="25400">
                <a:solidFill>
                  <a:schemeClr val="tx1"/>
                </a:solidFill>
                <a:round/>
                <a:headEnd/>
                <a:tailEnd/>
              </a:ln>
            </p:spPr>
            <p:txBody>
              <a:bodyPr lIns="54000" tIns="36000" rIns="54000" bIns="36000" anchor="ct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algn="ctr" eaLnBrk="1" hangingPunct="1"/>
                <a:r>
                  <a:rPr lang="en-US" altLang="ja-JP" sz="1600" b="1">
                    <a:ea typeface="ヒラギノ丸ゴ Pro W4" pitchFamily="34" charset="-128"/>
                  </a:rPr>
                  <a:t>First Draft</a:t>
                </a:r>
                <a:endParaRPr lang="ja-JP" altLang="en-US" sz="1600" b="1">
                  <a:ea typeface="ヒラギノ丸ゴ Pro W4" pitchFamily="34" charset="-128"/>
                </a:endParaRPr>
              </a:p>
            </p:txBody>
          </p:sp>
          <p:sp>
            <p:nvSpPr>
              <p:cNvPr id="17458" name="AutoShape 20"/>
              <p:cNvSpPr>
                <a:spLocks noChangeArrowheads="1"/>
              </p:cNvSpPr>
              <p:nvPr/>
            </p:nvSpPr>
            <p:spPr bwMode="auto">
              <a:xfrm>
                <a:off x="3629038" y="5567169"/>
                <a:ext cx="1099743" cy="416433"/>
              </a:xfrm>
              <a:prstGeom prst="roundRect">
                <a:avLst>
                  <a:gd name="adj" fmla="val 16667"/>
                </a:avLst>
              </a:prstGeom>
              <a:solidFill>
                <a:srgbClr val="99CCFF"/>
              </a:solidFill>
              <a:ln w="25400">
                <a:solidFill>
                  <a:schemeClr val="tx1"/>
                </a:solidFill>
                <a:round/>
                <a:headEnd/>
                <a:tailEnd/>
              </a:ln>
            </p:spPr>
            <p:txBody>
              <a:bodyPr lIns="54000" tIns="36000" rIns="54000" bIns="36000" anchor="ct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algn="ctr" eaLnBrk="1" hangingPunct="1"/>
                <a:r>
                  <a:rPr lang="en-US" altLang="ja-JP" sz="1600" b="1">
                    <a:ea typeface="ヒラギノ丸ゴ Pro W4" pitchFamily="34" charset="-128"/>
                  </a:rPr>
                  <a:t>Second Draft</a:t>
                </a:r>
                <a:endParaRPr lang="ja-JP" altLang="en-US" sz="1600" b="1">
                  <a:ea typeface="ヒラギノ丸ゴ Pro W4" pitchFamily="34" charset="-128"/>
                </a:endParaRPr>
              </a:p>
            </p:txBody>
          </p:sp>
          <p:cxnSp>
            <p:nvCxnSpPr>
              <p:cNvPr id="17459" name="直線矢印コネクタ 106"/>
              <p:cNvCxnSpPr>
                <a:cxnSpLocks noChangeShapeType="1"/>
                <a:stCxn id="17457" idx="3"/>
                <a:endCxn id="17458" idx="1"/>
              </p:cNvCxnSpPr>
              <p:nvPr/>
            </p:nvCxnSpPr>
            <p:spPr bwMode="auto">
              <a:xfrm>
                <a:off x="2805186" y="5775385"/>
                <a:ext cx="823852" cy="1664"/>
              </a:xfrm>
              <a:prstGeom prst="straightConnector1">
                <a:avLst/>
              </a:prstGeom>
              <a:noFill/>
              <a:ln w="31750">
                <a:solidFill>
                  <a:schemeClr val="tx1"/>
                </a:solidFill>
                <a:round/>
                <a:headEnd/>
                <a:tailEnd type="arrow" w="med" len="med"/>
              </a:ln>
              <a:extLst>
                <a:ext uri="{909E8E84-426E-40DD-AFC4-6F175D3DCCD1}">
                  <a14:hiddenFill xmlns:a14="http://schemas.microsoft.com/office/drawing/2010/main">
                    <a:noFill/>
                  </a14:hiddenFill>
                </a:ext>
              </a:extLst>
            </p:spPr>
          </p:cxnSp>
        </p:grpSp>
      </p:grpSp>
      <p:grpSp>
        <p:nvGrpSpPr>
          <p:cNvPr id="17419" name="グループ化 61"/>
          <p:cNvGrpSpPr>
            <a:grpSpLocks/>
          </p:cNvGrpSpPr>
          <p:nvPr/>
        </p:nvGrpSpPr>
        <p:grpSpPr bwMode="auto">
          <a:xfrm>
            <a:off x="6141819" y="5519961"/>
            <a:ext cx="3616326" cy="415925"/>
            <a:chOff x="4728780" y="5567169"/>
            <a:chExt cx="3616609" cy="416433"/>
          </a:xfrm>
        </p:grpSpPr>
        <p:sp>
          <p:nvSpPr>
            <p:cNvPr id="17451" name="AutoShape 20"/>
            <p:cNvSpPr>
              <a:spLocks noChangeArrowheads="1"/>
            </p:cNvSpPr>
            <p:nvPr/>
          </p:nvSpPr>
          <p:spPr bwMode="auto">
            <a:xfrm>
              <a:off x="6398191" y="5567169"/>
              <a:ext cx="1947198" cy="416433"/>
            </a:xfrm>
            <a:prstGeom prst="roundRect">
              <a:avLst>
                <a:gd name="adj" fmla="val 16667"/>
              </a:avLst>
            </a:prstGeom>
            <a:solidFill>
              <a:srgbClr val="99CCFF"/>
            </a:solidFill>
            <a:ln w="25400">
              <a:solidFill>
                <a:schemeClr val="tx1"/>
              </a:solidFill>
              <a:round/>
              <a:headEnd/>
              <a:tailEnd/>
            </a:ln>
          </p:spPr>
          <p:txBody>
            <a:bodyPr lIns="54000" tIns="36000" rIns="54000" bIns="36000" anchor="ct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algn="ctr" eaLnBrk="1" hangingPunct="1"/>
              <a:r>
                <a:rPr lang="en-US" altLang="ja-JP" sz="1600" b="1">
                  <a:ea typeface="ヒラギノ丸ゴ Pro W4" pitchFamily="34" charset="-128"/>
                </a:rPr>
                <a:t>Final Draft</a:t>
              </a:r>
              <a:endParaRPr lang="ja-JP" altLang="en-US" sz="1600" b="1">
                <a:ea typeface="ヒラギノ丸ゴ Pro W4" pitchFamily="34" charset="-128"/>
              </a:endParaRPr>
            </a:p>
          </p:txBody>
        </p:sp>
        <p:sp>
          <p:nvSpPr>
            <p:cNvPr id="17452" name="AutoShape 20"/>
            <p:cNvSpPr>
              <a:spLocks noChangeArrowheads="1"/>
            </p:cNvSpPr>
            <p:nvPr/>
          </p:nvSpPr>
          <p:spPr bwMode="auto">
            <a:xfrm>
              <a:off x="4969447" y="5567169"/>
              <a:ext cx="1188079" cy="416433"/>
            </a:xfrm>
            <a:prstGeom prst="roundRect">
              <a:avLst>
                <a:gd name="adj" fmla="val 16667"/>
              </a:avLst>
            </a:prstGeom>
            <a:solidFill>
              <a:srgbClr val="99CCFF"/>
            </a:solidFill>
            <a:ln w="25400">
              <a:solidFill>
                <a:schemeClr val="tx1"/>
              </a:solidFill>
              <a:round/>
              <a:headEnd/>
              <a:tailEnd/>
            </a:ln>
          </p:spPr>
          <p:txBody>
            <a:bodyPr lIns="54000" tIns="36000" rIns="54000" bIns="36000" anchor="ct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algn="ctr" eaLnBrk="1" hangingPunct="1"/>
              <a:r>
                <a:rPr lang="en-US" altLang="ja-JP" sz="1600" b="1">
                  <a:ea typeface="ヒラギノ丸ゴ Pro W4" pitchFamily="34" charset="-128"/>
                </a:rPr>
                <a:t>X Draft</a:t>
              </a:r>
              <a:endParaRPr lang="ja-JP" altLang="en-US" sz="1600" b="1">
                <a:ea typeface="ヒラギノ丸ゴ Pro W4" pitchFamily="34" charset="-128"/>
              </a:endParaRPr>
            </a:p>
          </p:txBody>
        </p:sp>
        <p:cxnSp>
          <p:nvCxnSpPr>
            <p:cNvPr id="17453" name="直線矢印コネクタ 107"/>
            <p:cNvCxnSpPr>
              <a:cxnSpLocks noChangeShapeType="1"/>
              <a:stCxn id="17458" idx="3"/>
              <a:endCxn id="17452" idx="1"/>
            </p:cNvCxnSpPr>
            <p:nvPr/>
          </p:nvCxnSpPr>
          <p:spPr bwMode="auto">
            <a:xfrm flipV="1">
              <a:off x="4728780" y="5775386"/>
              <a:ext cx="240667" cy="12508"/>
            </a:xfrm>
            <a:prstGeom prst="straightConnector1">
              <a:avLst/>
            </a:prstGeom>
            <a:noFill/>
            <a:ln w="3175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7454" name="直線矢印コネクタ 108"/>
            <p:cNvCxnSpPr>
              <a:cxnSpLocks noChangeShapeType="1"/>
              <a:stCxn id="17452" idx="3"/>
              <a:endCxn id="17451" idx="1"/>
            </p:cNvCxnSpPr>
            <p:nvPr/>
          </p:nvCxnSpPr>
          <p:spPr bwMode="auto">
            <a:xfrm>
              <a:off x="6157525" y="5775385"/>
              <a:ext cx="240665" cy="1664"/>
            </a:xfrm>
            <a:prstGeom prst="straightConnector1">
              <a:avLst/>
            </a:prstGeom>
            <a:noFill/>
            <a:ln w="31750">
              <a:solidFill>
                <a:schemeClr val="tx1"/>
              </a:solidFill>
              <a:round/>
              <a:headEnd/>
              <a:tailEnd type="arrow" w="med" len="med"/>
            </a:ln>
            <a:extLst>
              <a:ext uri="{909E8E84-426E-40DD-AFC4-6F175D3DCCD1}">
                <a14:hiddenFill xmlns:a14="http://schemas.microsoft.com/office/drawing/2010/main">
                  <a:noFill/>
                </a14:hiddenFill>
              </a:ext>
            </a:extLst>
          </p:spPr>
        </p:cxnSp>
      </p:grpSp>
      <p:grpSp>
        <p:nvGrpSpPr>
          <p:cNvPr id="17420" name="グループ化 68"/>
          <p:cNvGrpSpPr>
            <a:grpSpLocks/>
          </p:cNvGrpSpPr>
          <p:nvPr/>
        </p:nvGrpSpPr>
        <p:grpSpPr bwMode="auto">
          <a:xfrm>
            <a:off x="2331819" y="2951387"/>
            <a:ext cx="2709864" cy="1943098"/>
            <a:chOff x="919472" y="2998160"/>
            <a:chExt cx="2709568" cy="1943008"/>
          </a:xfrm>
        </p:grpSpPr>
        <p:cxnSp>
          <p:nvCxnSpPr>
            <p:cNvPr id="17442" name="AutoShape 39"/>
            <p:cNvCxnSpPr>
              <a:cxnSpLocks noChangeShapeType="1"/>
              <a:endCxn id="17449" idx="0"/>
            </p:cNvCxnSpPr>
            <p:nvPr/>
          </p:nvCxnSpPr>
          <p:spPr bwMode="auto">
            <a:xfrm>
              <a:off x="1861535" y="3356917"/>
              <a:ext cx="794" cy="375916"/>
            </a:xfrm>
            <a:prstGeom prst="straightConnector1">
              <a:avLst/>
            </a:prstGeom>
            <a:noFill/>
            <a:ln w="31750">
              <a:solidFill>
                <a:schemeClr val="tx1"/>
              </a:solidFill>
              <a:round/>
              <a:headEnd/>
              <a:tailEnd type="triangle" w="med" len="lg"/>
            </a:ln>
            <a:extLst>
              <a:ext uri="{909E8E84-426E-40DD-AFC4-6F175D3DCCD1}">
                <a14:hiddenFill xmlns:a14="http://schemas.microsoft.com/office/drawing/2010/main">
                  <a:noFill/>
                </a14:hiddenFill>
              </a:ext>
            </a:extLst>
          </p:spPr>
        </p:cxnSp>
        <p:cxnSp>
          <p:nvCxnSpPr>
            <p:cNvPr id="17443" name="AutoShape 40"/>
            <p:cNvCxnSpPr>
              <a:cxnSpLocks noChangeShapeType="1"/>
              <a:stCxn id="17449" idx="2"/>
              <a:endCxn id="17450" idx="0"/>
            </p:cNvCxnSpPr>
            <p:nvPr/>
          </p:nvCxnSpPr>
          <p:spPr bwMode="auto">
            <a:xfrm rot="5400000">
              <a:off x="1674595" y="4337000"/>
              <a:ext cx="375469" cy="1588"/>
            </a:xfrm>
            <a:prstGeom prst="straightConnector1">
              <a:avLst/>
            </a:prstGeom>
            <a:noFill/>
            <a:ln w="31750">
              <a:solidFill>
                <a:schemeClr val="tx1"/>
              </a:solidFill>
              <a:round/>
              <a:headEnd/>
              <a:tailEnd type="triangle" w="med" len="lg"/>
            </a:ln>
            <a:extLst>
              <a:ext uri="{909E8E84-426E-40DD-AFC4-6F175D3DCCD1}">
                <a14:hiddenFill xmlns:a14="http://schemas.microsoft.com/office/drawing/2010/main">
                  <a:noFill/>
                </a14:hiddenFill>
              </a:ext>
            </a:extLst>
          </p:spPr>
        </p:cxnSp>
        <p:grpSp>
          <p:nvGrpSpPr>
            <p:cNvPr id="17444" name="グループ化 65"/>
            <p:cNvGrpSpPr>
              <a:grpSpLocks/>
            </p:cNvGrpSpPr>
            <p:nvPr/>
          </p:nvGrpSpPr>
          <p:grpSpPr bwMode="auto">
            <a:xfrm>
              <a:off x="919472" y="2998160"/>
              <a:ext cx="2709568" cy="1943008"/>
              <a:chOff x="919472" y="2998160"/>
              <a:chExt cx="2709568" cy="1943008"/>
            </a:xfrm>
          </p:grpSpPr>
          <p:grpSp>
            <p:nvGrpSpPr>
              <p:cNvPr id="17445" name="グループ化 56"/>
              <p:cNvGrpSpPr>
                <a:grpSpLocks/>
              </p:cNvGrpSpPr>
              <p:nvPr/>
            </p:nvGrpSpPr>
            <p:grpSpPr bwMode="auto">
              <a:xfrm>
                <a:off x="919472" y="3732833"/>
                <a:ext cx="1885714" cy="1208335"/>
                <a:chOff x="919472" y="3732833"/>
                <a:chExt cx="1885714" cy="1208335"/>
              </a:xfrm>
            </p:grpSpPr>
            <p:sp>
              <p:nvSpPr>
                <p:cNvPr id="17449" name="AutoShape 17"/>
                <p:cNvSpPr>
                  <a:spLocks noChangeArrowheads="1"/>
                </p:cNvSpPr>
                <p:nvPr/>
              </p:nvSpPr>
              <p:spPr bwMode="auto">
                <a:xfrm>
                  <a:off x="919472" y="3732833"/>
                  <a:ext cx="1885714" cy="416433"/>
                </a:xfrm>
                <a:prstGeom prst="roundRect">
                  <a:avLst>
                    <a:gd name="adj" fmla="val 16667"/>
                  </a:avLst>
                </a:prstGeom>
                <a:solidFill>
                  <a:srgbClr val="99CCFF"/>
                </a:solidFill>
                <a:ln w="25400">
                  <a:solidFill>
                    <a:schemeClr val="tx1"/>
                  </a:solidFill>
                  <a:round/>
                  <a:headEnd/>
                  <a:tailEnd/>
                </a:ln>
              </p:spPr>
              <p:txBody>
                <a:bodyPr lIns="54000" tIns="36000" rIns="54000" bIns="36000" anchor="ct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algn="ctr" eaLnBrk="1" hangingPunct="1"/>
                  <a:r>
                    <a:rPr lang="en-US" altLang="ja-JP" sz="1600" b="1">
                      <a:ea typeface="ヒラギノ丸ゴ Pro W4" pitchFamily="34" charset="-128"/>
                    </a:rPr>
                    <a:t>L Plot</a:t>
                  </a:r>
                  <a:endParaRPr lang="ja-JP" altLang="en-US" sz="1600" b="1">
                    <a:ea typeface="ヒラギノ丸ゴ Pro W4" pitchFamily="34" charset="-128"/>
                  </a:endParaRPr>
                </a:p>
              </p:txBody>
            </p:sp>
            <p:sp>
              <p:nvSpPr>
                <p:cNvPr id="17450" name="AutoShape 18"/>
                <p:cNvSpPr>
                  <a:spLocks noChangeArrowheads="1"/>
                </p:cNvSpPr>
                <p:nvPr/>
              </p:nvSpPr>
              <p:spPr bwMode="auto">
                <a:xfrm>
                  <a:off x="919472" y="4524735"/>
                  <a:ext cx="1885714" cy="416433"/>
                </a:xfrm>
                <a:prstGeom prst="roundRect">
                  <a:avLst>
                    <a:gd name="adj" fmla="val 16667"/>
                  </a:avLst>
                </a:prstGeom>
                <a:solidFill>
                  <a:srgbClr val="99CCFF"/>
                </a:solidFill>
                <a:ln w="25400">
                  <a:solidFill>
                    <a:schemeClr val="tx1"/>
                  </a:solidFill>
                  <a:round/>
                  <a:headEnd/>
                  <a:tailEnd/>
                </a:ln>
              </p:spPr>
              <p:txBody>
                <a:bodyPr lIns="54000" tIns="36000" rIns="54000" bIns="36000" anchor="ct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algn="ctr" eaLnBrk="1" hangingPunct="1"/>
                  <a:r>
                    <a:rPr lang="en-US" altLang="ja-JP" sz="1600" b="1">
                      <a:ea typeface="ヒラギノ丸ゴ Pro W4" pitchFamily="34" charset="-128"/>
                    </a:rPr>
                    <a:t>Full Plot</a:t>
                  </a:r>
                  <a:endParaRPr lang="ja-JP" altLang="en-US" sz="1600" b="1">
                    <a:ea typeface="ヒラギノ丸ゴ Pro W4" pitchFamily="34" charset="-128"/>
                  </a:endParaRPr>
                </a:p>
              </p:txBody>
            </p:sp>
          </p:grpSp>
          <p:grpSp>
            <p:nvGrpSpPr>
              <p:cNvPr id="17446" name="グループ化 57"/>
              <p:cNvGrpSpPr>
                <a:grpSpLocks/>
              </p:cNvGrpSpPr>
              <p:nvPr/>
            </p:nvGrpSpPr>
            <p:grpSpPr bwMode="auto">
              <a:xfrm>
                <a:off x="2805187" y="2998160"/>
                <a:ext cx="823853" cy="1734791"/>
                <a:chOff x="2805187" y="2998160"/>
                <a:chExt cx="823853" cy="1734791"/>
              </a:xfrm>
            </p:grpSpPr>
            <p:cxnSp>
              <p:nvCxnSpPr>
                <p:cNvPr id="105" name="カギ線コネクタ 104"/>
                <p:cNvCxnSpPr>
                  <a:stCxn id="110" idx="2"/>
                  <a:endCxn id="17449" idx="3"/>
                </p:cNvCxnSpPr>
                <p:nvPr/>
              </p:nvCxnSpPr>
              <p:spPr>
                <a:xfrm rot="10800000" flipV="1">
                  <a:off x="2805187" y="2998161"/>
                  <a:ext cx="823853" cy="942889"/>
                </a:xfrm>
                <a:prstGeom prst="bentConnector3">
                  <a:avLst>
                    <a:gd name="adj1" fmla="val 50000"/>
                  </a:avLst>
                </a:prstGeom>
                <a:ln w="254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22" name="カギ線コネクタ 121"/>
                <p:cNvCxnSpPr>
                  <a:stCxn id="110" idx="2"/>
                  <a:endCxn id="17450" idx="3"/>
                </p:cNvCxnSpPr>
                <p:nvPr/>
              </p:nvCxnSpPr>
              <p:spPr>
                <a:xfrm rot="10800000" flipV="1">
                  <a:off x="2805187" y="2998160"/>
                  <a:ext cx="823853" cy="1734791"/>
                </a:xfrm>
                <a:prstGeom prst="bentConnector3">
                  <a:avLst>
                    <a:gd name="adj1" fmla="val 50000"/>
                  </a:avLst>
                </a:prstGeom>
                <a:ln w="254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grpSp>
        </p:grpSp>
      </p:grpSp>
      <p:grpSp>
        <p:nvGrpSpPr>
          <p:cNvPr id="17421" name="グループ化 58"/>
          <p:cNvGrpSpPr>
            <a:grpSpLocks/>
          </p:cNvGrpSpPr>
          <p:nvPr/>
        </p:nvGrpSpPr>
        <p:grpSpPr bwMode="auto">
          <a:xfrm>
            <a:off x="5408395" y="4889723"/>
            <a:ext cx="3343275" cy="646113"/>
            <a:chOff x="3995142" y="4936797"/>
            <a:chExt cx="3344383" cy="647090"/>
          </a:xfrm>
        </p:grpSpPr>
        <p:cxnSp>
          <p:nvCxnSpPr>
            <p:cNvPr id="123" name="カギ線コネクタ 122"/>
            <p:cNvCxnSpPr/>
            <p:nvPr/>
          </p:nvCxnSpPr>
          <p:spPr>
            <a:xfrm rot="5400000">
              <a:off x="5461313" y="3688185"/>
              <a:ext cx="629601" cy="3126824"/>
            </a:xfrm>
            <a:prstGeom prst="bentConnector3">
              <a:avLst>
                <a:gd name="adj1" fmla="val 64268"/>
              </a:avLst>
            </a:prstGeom>
            <a:ln w="254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27" name="直線矢印コネクタ 126"/>
            <p:cNvCxnSpPr/>
            <p:nvPr/>
          </p:nvCxnSpPr>
          <p:spPr>
            <a:xfrm rot="16200000" flipH="1" flipV="1">
              <a:off x="3673982" y="5262727"/>
              <a:ext cx="642320" cy="0"/>
            </a:xfrm>
            <a:prstGeom prst="straightConnector1">
              <a:avLst/>
            </a:prstGeom>
            <a:ln w="254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grpSp>
      <p:grpSp>
        <p:nvGrpSpPr>
          <p:cNvPr id="17422" name="グループ化 54"/>
          <p:cNvGrpSpPr>
            <a:grpSpLocks/>
          </p:cNvGrpSpPr>
          <p:nvPr/>
        </p:nvGrpSpPr>
        <p:grpSpPr bwMode="auto">
          <a:xfrm>
            <a:off x="4233433" y="2102073"/>
            <a:ext cx="5523124" cy="2792413"/>
            <a:chOff x="2820848" y="2148769"/>
            <a:chExt cx="5522769" cy="2792399"/>
          </a:xfrm>
        </p:grpSpPr>
        <p:cxnSp>
          <p:nvCxnSpPr>
            <p:cNvPr id="106" name="カギ線コネクタ 105"/>
            <p:cNvCxnSpPr>
              <a:cxnSpLocks/>
            </p:cNvCxnSpPr>
            <p:nvPr/>
          </p:nvCxnSpPr>
          <p:spPr>
            <a:xfrm flipV="1">
              <a:off x="2820848" y="2345095"/>
              <a:ext cx="808196" cy="765523"/>
            </a:xfrm>
            <a:prstGeom prst="bentConnector3">
              <a:avLst>
                <a:gd name="adj1" fmla="val 32595"/>
              </a:avLst>
            </a:prstGeom>
            <a:ln w="254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11" name="1 つの角を切り取った四角形 110"/>
            <p:cNvSpPr/>
            <p:nvPr/>
          </p:nvSpPr>
          <p:spPr>
            <a:xfrm>
              <a:off x="6268888" y="3645774"/>
              <a:ext cx="2074729" cy="1290631"/>
            </a:xfrm>
            <a:prstGeom prst="snip1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80975" indent="-180975">
                <a:defRPr/>
              </a:pPr>
              <a:r>
                <a:rPr lang="en-US" altLang="ja-JP" dirty="0">
                  <a:solidFill>
                    <a:schemeClr val="tx1"/>
                  </a:solidFill>
                  <a:ea typeface="ヒラギノ丸ゴ Pro W4" pitchFamily="34" charset="-128"/>
                </a:rPr>
                <a:t>Episode</a:t>
              </a:r>
              <a:endParaRPr lang="ja-JP" altLang="en-US" dirty="0">
                <a:solidFill>
                  <a:schemeClr val="tx1"/>
                </a:solidFill>
                <a:ea typeface="ヒラギノ丸ゴ Pro W4" pitchFamily="34" charset="-128"/>
              </a:endParaRPr>
            </a:p>
            <a:p>
              <a:pPr marL="180975" indent="-180975">
                <a:buSzPct val="90000"/>
                <a:buFont typeface="Wingdings" pitchFamily="2" charset="2"/>
                <a:buChar char="Ø"/>
                <a:defRPr/>
              </a:pPr>
              <a:r>
                <a:rPr lang="en-US" altLang="ja-JP" sz="1200" dirty="0">
                  <a:solidFill>
                    <a:schemeClr val="tx1"/>
                  </a:solidFill>
                  <a:ea typeface="ヒラギノ丸ゴ Pro W4" pitchFamily="34" charset="-128"/>
                </a:rPr>
                <a:t>Main Story</a:t>
              </a:r>
              <a:endParaRPr lang="ja-JP" altLang="en-US" sz="1200" dirty="0">
                <a:solidFill>
                  <a:schemeClr val="tx1"/>
                </a:solidFill>
                <a:ea typeface="ヒラギノ丸ゴ Pro W4" pitchFamily="34" charset="-128"/>
              </a:endParaRPr>
            </a:p>
            <a:p>
              <a:pPr marL="180975" indent="-180975">
                <a:buSzPct val="90000"/>
                <a:buFont typeface="Wingdings" pitchFamily="2" charset="2"/>
                <a:buChar char="Ø"/>
                <a:defRPr/>
              </a:pPr>
              <a:r>
                <a:rPr lang="en-US" altLang="ja-JP" sz="1200" dirty="0">
                  <a:solidFill>
                    <a:schemeClr val="tx1"/>
                  </a:solidFill>
                  <a:ea typeface="ヒラギノ丸ゴ Pro W4" pitchFamily="34" charset="-128"/>
                </a:rPr>
                <a:t>Sub Story</a:t>
              </a:r>
              <a:endParaRPr lang="ja-JP" altLang="en-US" sz="1200" dirty="0">
                <a:solidFill>
                  <a:schemeClr val="tx1"/>
                </a:solidFill>
                <a:ea typeface="ヒラギノ丸ゴ Pro W4" pitchFamily="34" charset="-128"/>
              </a:endParaRPr>
            </a:p>
            <a:p>
              <a:pPr marL="180975" indent="-180975">
                <a:buSzPct val="90000"/>
                <a:buFont typeface="Wingdings" pitchFamily="2" charset="2"/>
                <a:buChar char="Ø"/>
                <a:defRPr/>
              </a:pPr>
              <a:r>
                <a:rPr lang="en-US" altLang="ja-JP" sz="1200" dirty="0">
                  <a:solidFill>
                    <a:schemeClr val="tx1"/>
                  </a:solidFill>
                  <a:ea typeface="ヒラギノ丸ゴ Pro W4" pitchFamily="34" charset="-128"/>
                </a:rPr>
                <a:t>Main Episode</a:t>
              </a:r>
              <a:endParaRPr lang="ja-JP" altLang="en-US" sz="1200" dirty="0">
                <a:solidFill>
                  <a:schemeClr val="tx1"/>
                </a:solidFill>
                <a:ea typeface="ヒラギノ丸ゴ Pro W4" pitchFamily="34" charset="-128"/>
              </a:endParaRPr>
            </a:p>
            <a:p>
              <a:pPr marL="180975" indent="-180975">
                <a:buSzPct val="90000"/>
                <a:buFont typeface="Wingdings" pitchFamily="2" charset="2"/>
                <a:buChar char="Ø"/>
                <a:defRPr/>
              </a:pPr>
              <a:r>
                <a:rPr lang="en-US" altLang="ja-JP" sz="1200" dirty="0">
                  <a:solidFill>
                    <a:schemeClr val="tx1"/>
                  </a:solidFill>
                  <a:ea typeface="ヒラギノ丸ゴ Pro W4" pitchFamily="34" charset="-128"/>
                </a:rPr>
                <a:t>Sub Episode</a:t>
              </a:r>
            </a:p>
            <a:p>
              <a:pPr marL="180975" indent="-180975">
                <a:buSzPct val="90000"/>
                <a:buFont typeface="Wingdings" pitchFamily="2" charset="2"/>
                <a:buChar char="Ø"/>
                <a:defRPr/>
              </a:pPr>
              <a:r>
                <a:rPr lang="en-US" altLang="ja-JP" sz="1200" dirty="0">
                  <a:solidFill>
                    <a:schemeClr val="tx1"/>
                  </a:solidFill>
                  <a:ea typeface="ヒラギノ丸ゴ Pro W4" pitchFamily="34" charset="-128"/>
                </a:rPr>
                <a:t>Back Story</a:t>
              </a:r>
              <a:endParaRPr lang="ja-JP" altLang="en-US" sz="1200" dirty="0">
                <a:solidFill>
                  <a:schemeClr val="tx1"/>
                </a:solidFill>
                <a:ea typeface="ヒラギノ丸ゴ Pro W4" pitchFamily="34" charset="-128"/>
              </a:endParaRPr>
            </a:p>
          </p:txBody>
        </p:sp>
        <p:sp>
          <p:nvSpPr>
            <p:cNvPr id="112" name="1 つの角を切り取った四角形 111"/>
            <p:cNvSpPr/>
            <p:nvPr/>
          </p:nvSpPr>
          <p:spPr>
            <a:xfrm>
              <a:off x="6268888" y="2148769"/>
              <a:ext cx="2074729" cy="1063620"/>
            </a:xfrm>
            <a:prstGeom prst="snip1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80975" indent="-180975">
                <a:defRPr/>
              </a:pPr>
              <a:r>
                <a:rPr lang="en-US" altLang="ja-JP" dirty="0">
                  <a:solidFill>
                    <a:schemeClr val="tx1"/>
                  </a:solidFill>
                  <a:ea typeface="ヒラギノ丸ゴ Pro W4" pitchFamily="34" charset="-128"/>
                </a:rPr>
                <a:t>Background</a:t>
              </a:r>
              <a:endParaRPr lang="ja-JP" altLang="en-US" dirty="0">
                <a:solidFill>
                  <a:schemeClr val="tx1"/>
                </a:solidFill>
                <a:ea typeface="ヒラギノ丸ゴ Pro W4" pitchFamily="34" charset="-128"/>
              </a:endParaRPr>
            </a:p>
            <a:p>
              <a:pPr marL="180975" indent="-180975">
                <a:buSzPct val="90000"/>
                <a:buFont typeface="Wingdings" pitchFamily="2" charset="2"/>
                <a:buChar char="Ø"/>
                <a:defRPr/>
              </a:pPr>
              <a:r>
                <a:rPr lang="en-US" altLang="ja-JP" sz="1200" dirty="0">
                  <a:solidFill>
                    <a:schemeClr val="tx1"/>
                  </a:solidFill>
                  <a:ea typeface="ヒラギノ丸ゴ Pro W4" pitchFamily="34" charset="-128"/>
                </a:rPr>
                <a:t>History</a:t>
              </a:r>
            </a:p>
            <a:p>
              <a:pPr marL="180975" indent="-180975">
                <a:buSzPct val="90000"/>
                <a:buFont typeface="Wingdings" pitchFamily="2" charset="2"/>
                <a:buChar char="Ø"/>
                <a:defRPr/>
              </a:pPr>
              <a:r>
                <a:rPr lang="en-US" altLang="ja-JP" sz="1200" dirty="0">
                  <a:solidFill>
                    <a:schemeClr val="tx1"/>
                  </a:solidFill>
                  <a:ea typeface="ヒラギノ丸ゴ Pro W4" pitchFamily="34" charset="-128"/>
                </a:rPr>
                <a:t>Society</a:t>
              </a:r>
            </a:p>
            <a:p>
              <a:pPr marL="180975" indent="-180975">
                <a:buSzPct val="90000"/>
                <a:buFont typeface="Wingdings" pitchFamily="2" charset="2"/>
                <a:buChar char="Ø"/>
                <a:defRPr/>
              </a:pPr>
              <a:r>
                <a:rPr lang="en-US" altLang="ja-JP" sz="1200" dirty="0">
                  <a:solidFill>
                    <a:schemeClr val="tx1"/>
                  </a:solidFill>
                  <a:ea typeface="ヒラギノ丸ゴ Pro W4" pitchFamily="34" charset="-128"/>
                </a:rPr>
                <a:t>Synthesize</a:t>
              </a:r>
            </a:p>
            <a:p>
              <a:pPr marL="180975" indent="-180975">
                <a:buSzPct val="90000"/>
                <a:buFont typeface="Wingdings" pitchFamily="2" charset="2"/>
                <a:buChar char="Ø"/>
                <a:defRPr/>
              </a:pPr>
              <a:r>
                <a:rPr lang="en-US" altLang="ja-JP" sz="1200" dirty="0">
                  <a:solidFill>
                    <a:schemeClr val="tx1"/>
                  </a:solidFill>
                  <a:ea typeface="ヒラギノ丸ゴ Pro W4" pitchFamily="34" charset="-128"/>
                </a:rPr>
                <a:t>Characteristic</a:t>
              </a:r>
            </a:p>
          </p:txBody>
        </p:sp>
        <p:cxnSp>
          <p:nvCxnSpPr>
            <p:cNvPr id="113" name="カギ線コネクタ 112"/>
            <p:cNvCxnSpPr>
              <a:cxnSpLocks/>
              <a:endCxn id="120" idx="2"/>
            </p:cNvCxnSpPr>
            <p:nvPr/>
          </p:nvCxnSpPr>
          <p:spPr>
            <a:xfrm>
              <a:off x="2848733" y="2339556"/>
              <a:ext cx="780312" cy="16381"/>
            </a:xfrm>
            <a:prstGeom prst="bentConnector3">
              <a:avLst>
                <a:gd name="adj1" fmla="val 50000"/>
              </a:avLst>
            </a:prstGeom>
            <a:ln w="254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16" name="直線矢印コネクタ 115"/>
            <p:cNvCxnSpPr>
              <a:stCxn id="112" idx="1"/>
              <a:endCxn id="111" idx="3"/>
            </p:cNvCxnSpPr>
            <p:nvPr/>
          </p:nvCxnSpPr>
          <p:spPr>
            <a:xfrm rot="5400000">
              <a:off x="7090354" y="3429082"/>
              <a:ext cx="431798" cy="1588"/>
            </a:xfrm>
            <a:prstGeom prst="straightConnector1">
              <a:avLst/>
            </a:prstGeom>
            <a:ln w="254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19" name="直線矢印コネクタ 118"/>
            <p:cNvCxnSpPr/>
            <p:nvPr/>
          </p:nvCxnSpPr>
          <p:spPr>
            <a:xfrm>
              <a:off x="5665677" y="2377368"/>
              <a:ext cx="603211" cy="1588"/>
            </a:xfrm>
            <a:prstGeom prst="straightConnector1">
              <a:avLst/>
            </a:prstGeom>
            <a:ln w="254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20" name="1 つの角を切り取った四角形 119"/>
            <p:cNvSpPr/>
            <p:nvPr/>
          </p:nvSpPr>
          <p:spPr>
            <a:xfrm>
              <a:off x="3629045" y="2148769"/>
              <a:ext cx="2074730" cy="414336"/>
            </a:xfrm>
            <a:prstGeom prst="snip1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dirty="0">
                  <a:solidFill>
                    <a:schemeClr val="tx1"/>
                  </a:solidFill>
                  <a:ea typeface="ヒラギノ丸ゴ Pro W4" pitchFamily="34" charset="-128"/>
                </a:rPr>
                <a:t>Theme</a:t>
              </a:r>
              <a:endParaRPr lang="ja-JP" altLang="en-US" dirty="0">
                <a:solidFill>
                  <a:schemeClr val="tx1"/>
                </a:solidFill>
                <a:ea typeface="ヒラギノ丸ゴ Pro W4" pitchFamily="34" charset="-128"/>
              </a:endParaRPr>
            </a:p>
          </p:txBody>
        </p:sp>
        <p:cxnSp>
          <p:nvCxnSpPr>
            <p:cNvPr id="124" name="直線矢印コネクタ 123"/>
            <p:cNvCxnSpPr/>
            <p:nvPr/>
          </p:nvCxnSpPr>
          <p:spPr>
            <a:xfrm flipV="1">
              <a:off x="5443441" y="4580807"/>
              <a:ext cx="823859" cy="0"/>
            </a:xfrm>
            <a:prstGeom prst="straightConnector1">
              <a:avLst/>
            </a:prstGeom>
            <a:ln w="254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25" name="1 つの角を切り取った四角形 124"/>
            <p:cNvSpPr/>
            <p:nvPr/>
          </p:nvSpPr>
          <p:spPr>
            <a:xfrm>
              <a:off x="3629045" y="3433051"/>
              <a:ext cx="2074730" cy="1508117"/>
            </a:xfrm>
            <a:prstGeom prst="snip1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bIns="108000" anchor="ctr"/>
            <a:lstStyle/>
            <a:p>
              <a:pPr marL="180975" indent="-180975">
                <a:defRPr/>
              </a:pPr>
              <a:r>
                <a:rPr lang="en-US" altLang="ja-JP" dirty="0">
                  <a:solidFill>
                    <a:schemeClr val="tx1"/>
                  </a:solidFill>
                  <a:ea typeface="ヒラギノ丸ゴ Pro W4" pitchFamily="34" charset="-128"/>
                </a:rPr>
                <a:t>Character</a:t>
              </a:r>
              <a:endParaRPr lang="ja-JP" altLang="en-US" dirty="0">
                <a:solidFill>
                  <a:schemeClr val="tx1"/>
                </a:solidFill>
                <a:ea typeface="ヒラギノ丸ゴ Pro W4" pitchFamily="34" charset="-128"/>
              </a:endParaRPr>
            </a:p>
            <a:p>
              <a:pPr marL="180975" indent="-180975">
                <a:buSzPct val="90000"/>
                <a:buFont typeface="Wingdings" pitchFamily="2" charset="2"/>
                <a:buChar char="Ø"/>
                <a:defRPr/>
              </a:pPr>
              <a:r>
                <a:rPr lang="en-US" altLang="ja-JP" sz="1200" dirty="0">
                  <a:solidFill>
                    <a:schemeClr val="tx1"/>
                  </a:solidFill>
                  <a:ea typeface="ヒラギノ丸ゴ Pro W4" pitchFamily="34" charset="-128"/>
                </a:rPr>
                <a:t>Name Age Sex</a:t>
              </a:r>
            </a:p>
            <a:p>
              <a:pPr marL="180975" indent="-180975">
                <a:buSzPct val="90000"/>
                <a:buFont typeface="Wingdings" pitchFamily="2" charset="2"/>
                <a:buChar char="Ø"/>
                <a:defRPr/>
              </a:pPr>
              <a:r>
                <a:rPr lang="en-US" altLang="ja-JP" sz="1200" dirty="0">
                  <a:solidFill>
                    <a:schemeClr val="tx1"/>
                  </a:solidFill>
                  <a:ea typeface="ヒラギノ丸ゴ Pro W4" pitchFamily="34" charset="-128"/>
                </a:rPr>
                <a:t>Type</a:t>
              </a:r>
            </a:p>
            <a:p>
              <a:pPr marL="180975" indent="-180975">
                <a:buSzPct val="90000"/>
                <a:buFont typeface="Wingdings" pitchFamily="2" charset="2"/>
                <a:buChar char="Ø"/>
                <a:defRPr/>
              </a:pPr>
              <a:r>
                <a:rPr lang="en-US" altLang="ja-JP" sz="1200" dirty="0">
                  <a:solidFill>
                    <a:schemeClr val="tx1"/>
                  </a:solidFill>
                  <a:ea typeface="ヒラギノ丸ゴ Pro W4" pitchFamily="34" charset="-128"/>
                </a:rPr>
                <a:t>Society</a:t>
              </a:r>
              <a:endParaRPr lang="ja-JP" altLang="en-US" sz="1200" dirty="0">
                <a:solidFill>
                  <a:schemeClr val="tx1"/>
                </a:solidFill>
                <a:ea typeface="ヒラギノ丸ゴ Pro W4" pitchFamily="34" charset="-128"/>
              </a:endParaRPr>
            </a:p>
            <a:p>
              <a:pPr marL="180975" indent="-180975">
                <a:buSzPct val="90000"/>
                <a:buFont typeface="Wingdings" pitchFamily="2" charset="2"/>
                <a:buChar char="Ø"/>
                <a:defRPr/>
              </a:pPr>
              <a:r>
                <a:rPr lang="en-US" altLang="ja-JP" sz="1200" dirty="0">
                  <a:solidFill>
                    <a:schemeClr val="tx1"/>
                  </a:solidFill>
                  <a:ea typeface="ヒラギノ丸ゴ Pro W4" pitchFamily="34" charset="-128"/>
                </a:rPr>
                <a:t>Life</a:t>
              </a:r>
            </a:p>
            <a:p>
              <a:pPr marL="180975" indent="-180975">
                <a:buSzPct val="90000"/>
                <a:buFont typeface="Wingdings" pitchFamily="2" charset="2"/>
                <a:buChar char="Ø"/>
                <a:defRPr/>
              </a:pPr>
              <a:r>
                <a:rPr lang="en-US" altLang="ja-JP" sz="1200" dirty="0">
                  <a:solidFill>
                    <a:schemeClr val="tx1"/>
                  </a:solidFill>
                  <a:ea typeface="ヒラギノ丸ゴ Pro W4" pitchFamily="34" charset="-128"/>
                </a:rPr>
                <a:t>Visual</a:t>
              </a:r>
            </a:p>
            <a:p>
              <a:pPr marL="180975" indent="-180975">
                <a:buSzPct val="90000"/>
                <a:buFont typeface="Wingdings" pitchFamily="2" charset="2"/>
                <a:buChar char="Ø"/>
                <a:defRPr/>
              </a:pPr>
              <a:r>
                <a:rPr lang="en-US" altLang="ja-JP" sz="1200" dirty="0">
                  <a:solidFill>
                    <a:schemeClr val="tx1"/>
                  </a:solidFill>
                  <a:ea typeface="ヒラギノ丸ゴ Pro W4" pitchFamily="34" charset="-128"/>
                </a:rPr>
                <a:t>Character</a:t>
              </a:r>
            </a:p>
            <a:p>
              <a:pPr marL="180975" indent="-180975">
                <a:buSzPct val="90000"/>
                <a:buFont typeface="Wingdings" pitchFamily="2" charset="2"/>
                <a:buChar char="Ø"/>
                <a:defRPr/>
              </a:pPr>
              <a:r>
                <a:rPr lang="en-US" altLang="ja-JP" sz="1200" dirty="0">
                  <a:solidFill>
                    <a:schemeClr val="tx1"/>
                  </a:solidFill>
                  <a:ea typeface="ヒラギノ丸ゴ Pro W4" pitchFamily="34" charset="-128"/>
                </a:rPr>
                <a:t>Skill</a:t>
              </a:r>
              <a:endParaRPr lang="ja-JP" altLang="en-US" sz="1200" dirty="0">
                <a:solidFill>
                  <a:schemeClr val="tx1"/>
                </a:solidFill>
                <a:ea typeface="ヒラギノ丸ゴ Pro W4" pitchFamily="34" charset="-128"/>
              </a:endParaRPr>
            </a:p>
          </p:txBody>
        </p:sp>
        <p:cxnSp>
          <p:nvCxnSpPr>
            <p:cNvPr id="51" name="直線矢印コネクタ 50"/>
            <p:cNvCxnSpPr/>
            <p:nvPr/>
          </p:nvCxnSpPr>
          <p:spPr>
            <a:xfrm rot="5400000">
              <a:off x="4570346" y="2998078"/>
              <a:ext cx="868359" cy="1588"/>
            </a:xfrm>
            <a:prstGeom prst="straightConnector1">
              <a:avLst/>
            </a:prstGeom>
            <a:ln w="254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grpSp>
      <p:grpSp>
        <p:nvGrpSpPr>
          <p:cNvPr id="17423" name="グループ化 59"/>
          <p:cNvGrpSpPr>
            <a:grpSpLocks/>
          </p:cNvGrpSpPr>
          <p:nvPr/>
        </p:nvGrpSpPr>
        <p:grpSpPr bwMode="auto">
          <a:xfrm>
            <a:off x="5041682" y="2529111"/>
            <a:ext cx="2640013" cy="1727995"/>
            <a:chOff x="3629038" y="2575794"/>
            <a:chExt cx="2640294" cy="1728614"/>
          </a:xfrm>
        </p:grpSpPr>
        <p:cxnSp>
          <p:nvCxnSpPr>
            <p:cNvPr id="114" name="カギ線コネクタ 113"/>
            <p:cNvCxnSpPr>
              <a:stCxn id="112" idx="2"/>
              <a:endCxn id="110" idx="0"/>
            </p:cNvCxnSpPr>
            <p:nvPr/>
          </p:nvCxnSpPr>
          <p:spPr>
            <a:xfrm rot="10800000" flipV="1">
              <a:off x="5702534" y="2693311"/>
              <a:ext cx="566798" cy="304911"/>
            </a:xfrm>
            <a:prstGeom prst="bentConnector3">
              <a:avLst>
                <a:gd name="adj1" fmla="val 50000"/>
              </a:avLst>
            </a:prstGeom>
            <a:ln w="254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15" name="直線矢印コネクタ 114"/>
            <p:cNvCxnSpPr>
              <a:cxnSpLocks/>
              <a:stCxn id="120" idx="1"/>
              <a:endCxn id="110" idx="3"/>
            </p:cNvCxnSpPr>
            <p:nvPr/>
          </p:nvCxnSpPr>
          <p:spPr>
            <a:xfrm flipH="1">
              <a:off x="4665786" y="2575794"/>
              <a:ext cx="794" cy="214391"/>
            </a:xfrm>
            <a:prstGeom prst="straightConnector1">
              <a:avLst/>
            </a:prstGeom>
            <a:ln w="254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17" name="直線矢印コネクタ 116"/>
            <p:cNvCxnSpPr/>
            <p:nvPr/>
          </p:nvCxnSpPr>
          <p:spPr>
            <a:xfrm rot="5400000">
              <a:off x="4171992" y="3319013"/>
              <a:ext cx="227095" cy="1587"/>
            </a:xfrm>
            <a:prstGeom prst="straightConnector1">
              <a:avLst/>
            </a:prstGeom>
            <a:ln w="254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18" name="カギ線コネクタ 117"/>
            <p:cNvCxnSpPr>
              <a:stCxn id="111" idx="2"/>
              <a:endCxn id="110" idx="0"/>
            </p:cNvCxnSpPr>
            <p:nvPr/>
          </p:nvCxnSpPr>
          <p:spPr>
            <a:xfrm rot="10800000">
              <a:off x="5702534" y="2998223"/>
              <a:ext cx="566798" cy="1306185"/>
            </a:xfrm>
            <a:prstGeom prst="bentConnector3">
              <a:avLst>
                <a:gd name="adj1" fmla="val 50000"/>
              </a:avLst>
            </a:prstGeom>
            <a:ln w="254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26" name="直線矢印コネクタ 125"/>
            <p:cNvCxnSpPr>
              <a:cxnSpLocks/>
              <a:stCxn id="125" idx="3"/>
              <a:endCxn id="110" idx="1"/>
            </p:cNvCxnSpPr>
            <p:nvPr/>
          </p:nvCxnSpPr>
          <p:spPr>
            <a:xfrm flipH="1" flipV="1">
              <a:off x="4665786" y="3206259"/>
              <a:ext cx="794" cy="239797"/>
            </a:xfrm>
            <a:prstGeom prst="straightConnector1">
              <a:avLst/>
            </a:prstGeom>
            <a:ln w="254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10" name="1 つの角を切り取った四角形 109"/>
            <p:cNvSpPr/>
            <p:nvPr/>
          </p:nvSpPr>
          <p:spPr>
            <a:xfrm>
              <a:off x="3629038" y="2790185"/>
              <a:ext cx="2073496" cy="416074"/>
            </a:xfrm>
            <a:prstGeom prst="snip1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dirty="0">
                  <a:solidFill>
                    <a:schemeClr val="tx1"/>
                  </a:solidFill>
                  <a:ea typeface="ヒラギノ丸ゴ Pro W4" pitchFamily="34" charset="-128"/>
                </a:rPr>
                <a:t>13 Phase</a:t>
              </a:r>
              <a:endParaRPr lang="ja-JP" altLang="en-US" dirty="0">
                <a:solidFill>
                  <a:schemeClr val="tx1"/>
                </a:solidFill>
                <a:ea typeface="ヒラギノ丸ゴ Pro W4" pitchFamily="34" charset="-128"/>
              </a:endParaRPr>
            </a:p>
          </p:txBody>
        </p:sp>
      </p:grpSp>
      <p:sp>
        <p:nvSpPr>
          <p:cNvPr id="63" name="テキスト ボックス 1">
            <a:extLst>
              <a:ext uri="{FF2B5EF4-FFF2-40B4-BE49-F238E27FC236}">
                <a16:creationId xmlns:a16="http://schemas.microsoft.com/office/drawing/2014/main" id="{5B710A48-9EC0-4CF5-A9BF-DEE1ED214187}"/>
              </a:ext>
            </a:extLst>
          </p:cNvPr>
          <p:cNvSpPr txBox="1">
            <a:spLocks noChangeArrowheads="1"/>
          </p:cNvSpPr>
          <p:nvPr/>
        </p:nvSpPr>
        <p:spPr bwMode="auto">
          <a:xfrm>
            <a:off x="151554" y="64558"/>
            <a:ext cx="9332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400" b="1" dirty="0">
                <a:solidFill>
                  <a:srgbClr val="C00000"/>
                </a:solidFill>
                <a:latin typeface="+mn-lt"/>
              </a:rPr>
              <a:t>2011</a:t>
            </a:r>
            <a:r>
              <a:rPr lang="en-US" altLang="ja-JP" sz="2400" dirty="0">
                <a:latin typeface="+mn-lt"/>
              </a:rPr>
              <a:t> </a:t>
            </a:r>
            <a:endParaRPr lang="ja-JP" altLang="en-US" sz="2400" dirty="0">
              <a:latin typeface="+mn-lt"/>
            </a:endParaRPr>
          </a:p>
        </p:txBody>
      </p:sp>
      <p:sp>
        <p:nvSpPr>
          <p:cNvPr id="2" name="テキスト ボックス 1">
            <a:extLst>
              <a:ext uri="{FF2B5EF4-FFF2-40B4-BE49-F238E27FC236}">
                <a16:creationId xmlns:a16="http://schemas.microsoft.com/office/drawing/2014/main" id="{A5C0A5C2-114F-4EC4-A090-6403E9E5A742}"/>
              </a:ext>
            </a:extLst>
          </p:cNvPr>
          <p:cNvSpPr txBox="1"/>
          <p:nvPr/>
        </p:nvSpPr>
        <p:spPr>
          <a:xfrm>
            <a:off x="746412" y="1718009"/>
            <a:ext cx="877163" cy="369332"/>
          </a:xfrm>
          <a:prstGeom prst="rect">
            <a:avLst/>
          </a:prstGeom>
          <a:noFill/>
        </p:spPr>
        <p:txBody>
          <a:bodyPr wrap="none" rtlCol="0">
            <a:spAutoFit/>
          </a:bodyPr>
          <a:lstStyle/>
          <a:p>
            <a:r>
              <a:rPr lang="ja-JP" altLang="en-US" dirty="0"/>
              <a:t>文章量</a:t>
            </a:r>
            <a:endParaRPr kumimoji="1" lang="ja-JP" altLang="en-US" dirty="0"/>
          </a:p>
        </p:txBody>
      </p:sp>
      <p:sp>
        <p:nvSpPr>
          <p:cNvPr id="3" name="テキスト ボックス 2">
            <a:extLst>
              <a:ext uri="{FF2B5EF4-FFF2-40B4-BE49-F238E27FC236}">
                <a16:creationId xmlns:a16="http://schemas.microsoft.com/office/drawing/2014/main" id="{1D5DA24C-CF4F-4450-9F7C-F375E6341B68}"/>
              </a:ext>
            </a:extLst>
          </p:cNvPr>
          <p:cNvSpPr txBox="1"/>
          <p:nvPr/>
        </p:nvSpPr>
        <p:spPr>
          <a:xfrm>
            <a:off x="778780" y="2412575"/>
            <a:ext cx="841897" cy="369332"/>
          </a:xfrm>
          <a:prstGeom prst="rect">
            <a:avLst/>
          </a:prstGeom>
          <a:noFill/>
        </p:spPr>
        <p:txBody>
          <a:bodyPr wrap="none" rtlCol="0">
            <a:spAutoFit/>
          </a:bodyPr>
          <a:lstStyle/>
          <a:p>
            <a:r>
              <a:rPr kumimoji="1" lang="ja-JP" altLang="en-US" dirty="0"/>
              <a:t>少ない</a:t>
            </a:r>
          </a:p>
        </p:txBody>
      </p:sp>
      <p:sp>
        <p:nvSpPr>
          <p:cNvPr id="68" name="テキスト ボックス 67">
            <a:extLst>
              <a:ext uri="{FF2B5EF4-FFF2-40B4-BE49-F238E27FC236}">
                <a16:creationId xmlns:a16="http://schemas.microsoft.com/office/drawing/2014/main" id="{24EC8C52-2E5C-46C6-B085-484A3268E554}"/>
              </a:ext>
            </a:extLst>
          </p:cNvPr>
          <p:cNvSpPr txBox="1"/>
          <p:nvPr/>
        </p:nvSpPr>
        <p:spPr>
          <a:xfrm>
            <a:off x="866443" y="5526660"/>
            <a:ext cx="623889" cy="369332"/>
          </a:xfrm>
          <a:prstGeom prst="rect">
            <a:avLst/>
          </a:prstGeom>
          <a:noFill/>
        </p:spPr>
        <p:txBody>
          <a:bodyPr wrap="none" rtlCol="0">
            <a:spAutoFit/>
          </a:bodyPr>
          <a:lstStyle/>
          <a:p>
            <a:r>
              <a:rPr kumimoji="1" lang="ja-JP" altLang="en-US" dirty="0"/>
              <a:t>多い</a:t>
            </a:r>
          </a:p>
        </p:txBody>
      </p:sp>
      <p:cxnSp>
        <p:nvCxnSpPr>
          <p:cNvPr id="7" name="直線矢印コネクタ 6">
            <a:extLst>
              <a:ext uri="{FF2B5EF4-FFF2-40B4-BE49-F238E27FC236}">
                <a16:creationId xmlns:a16="http://schemas.microsoft.com/office/drawing/2014/main" id="{EE8AB9F6-E423-4242-B9A8-E115714F2531}"/>
              </a:ext>
            </a:extLst>
          </p:cNvPr>
          <p:cNvCxnSpPr>
            <a:stCxn id="3" idx="2"/>
            <a:endCxn id="68" idx="0"/>
          </p:cNvCxnSpPr>
          <p:nvPr/>
        </p:nvCxnSpPr>
        <p:spPr>
          <a:xfrm flipH="1">
            <a:off x="1178388" y="2781907"/>
            <a:ext cx="21341" cy="2744753"/>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正方形/長方形 3">
            <a:extLst>
              <a:ext uri="{FF2B5EF4-FFF2-40B4-BE49-F238E27FC236}">
                <a16:creationId xmlns:a16="http://schemas.microsoft.com/office/drawing/2014/main" id="{FEDE0018-EE1E-4CA1-BCAE-BF344BC25147}"/>
              </a:ext>
            </a:extLst>
          </p:cNvPr>
          <p:cNvSpPr/>
          <p:nvPr/>
        </p:nvSpPr>
        <p:spPr>
          <a:xfrm>
            <a:off x="4773177" y="1353970"/>
            <a:ext cx="5365571" cy="369332"/>
          </a:xfrm>
          <a:prstGeom prst="rect">
            <a:avLst/>
          </a:prstGeom>
        </p:spPr>
        <p:txBody>
          <a:bodyPr wrap="none">
            <a:spAutoFit/>
          </a:bodyPr>
          <a:lstStyle/>
          <a:p>
            <a:r>
              <a:rPr lang="ja-JP" altLang="en-US" b="1" dirty="0"/>
              <a:t>「</a:t>
            </a:r>
            <a:r>
              <a:rPr lang="en-US" altLang="ja-JP" b="1" dirty="0"/>
              <a:t>3</a:t>
            </a:r>
            <a:r>
              <a:rPr lang="ja-JP" altLang="en-US" b="1" dirty="0"/>
              <a:t>幕構成</a:t>
            </a:r>
            <a:r>
              <a:rPr lang="en-US" altLang="ja-JP" b="1" dirty="0"/>
              <a:t>13</a:t>
            </a:r>
            <a:r>
              <a:rPr lang="ja-JP" altLang="en-US" b="1" dirty="0"/>
              <a:t>フェイズ」</a:t>
            </a:r>
            <a:r>
              <a:rPr lang="ja-JP" altLang="en-US" dirty="0"/>
              <a:t>のシナリオライティングシステム</a:t>
            </a:r>
          </a:p>
        </p:txBody>
      </p:sp>
      <p:sp>
        <p:nvSpPr>
          <p:cNvPr id="6" name="テキスト ボックス 5">
            <a:extLst>
              <a:ext uri="{FF2B5EF4-FFF2-40B4-BE49-F238E27FC236}">
                <a16:creationId xmlns:a16="http://schemas.microsoft.com/office/drawing/2014/main" id="{9C2C4A97-6E98-4E2D-9798-DBD3B3F707B8}"/>
              </a:ext>
            </a:extLst>
          </p:cNvPr>
          <p:cNvSpPr txBox="1"/>
          <p:nvPr/>
        </p:nvSpPr>
        <p:spPr>
          <a:xfrm>
            <a:off x="10089962" y="5653392"/>
            <a:ext cx="1755744" cy="400110"/>
          </a:xfrm>
          <a:prstGeom prst="rect">
            <a:avLst/>
          </a:prstGeom>
          <a:solidFill>
            <a:schemeClr val="accent6">
              <a:lumMod val="40000"/>
              <a:lumOff val="60000"/>
            </a:schemeClr>
          </a:solidFill>
        </p:spPr>
        <p:txBody>
          <a:bodyPr wrap="square" rtlCol="0">
            <a:spAutoFit/>
          </a:bodyPr>
          <a:lstStyle/>
          <a:p>
            <a:r>
              <a:rPr kumimoji="1" lang="ja-JP" altLang="en-US" sz="2000" dirty="0"/>
              <a:t>シナリオ完成</a:t>
            </a:r>
          </a:p>
        </p:txBody>
      </p:sp>
      <p:sp>
        <p:nvSpPr>
          <p:cNvPr id="5" name="正方形/長方形 4">
            <a:extLst>
              <a:ext uri="{FF2B5EF4-FFF2-40B4-BE49-F238E27FC236}">
                <a16:creationId xmlns:a16="http://schemas.microsoft.com/office/drawing/2014/main" id="{D14667BA-7440-E327-C188-3EF9942605AD}"/>
              </a:ext>
            </a:extLst>
          </p:cNvPr>
          <p:cNvSpPr/>
          <p:nvPr/>
        </p:nvSpPr>
        <p:spPr>
          <a:xfrm>
            <a:off x="631530" y="6233019"/>
            <a:ext cx="11376178" cy="461665"/>
          </a:xfrm>
          <a:prstGeom prst="rect">
            <a:avLst/>
          </a:prstGeom>
        </p:spPr>
        <p:txBody>
          <a:bodyPr wrap="square">
            <a:spAutoFit/>
          </a:bodyPr>
          <a:lstStyle/>
          <a:p>
            <a:r>
              <a:rPr lang="ja-JP" altLang="en-US" sz="1200" dirty="0"/>
              <a:t>・</a:t>
            </a:r>
            <a:r>
              <a:rPr lang="ja-JP" altLang="ja-JP" sz="1200" b="1" dirty="0"/>
              <a:t>戀津魁</a:t>
            </a:r>
            <a:r>
              <a:rPr lang="en-US" altLang="ja-JP" sz="1200" dirty="0"/>
              <a:t>,</a:t>
            </a:r>
            <a:r>
              <a:rPr lang="ja-JP" altLang="ja-JP" sz="1200" b="1" dirty="0"/>
              <a:t>菅野太介</a:t>
            </a:r>
            <a:r>
              <a:rPr lang="en-US" altLang="ja-JP" sz="1200" dirty="0"/>
              <a:t>,</a:t>
            </a:r>
            <a:r>
              <a:rPr lang="ja-JP" altLang="ja-JP" sz="1200" dirty="0"/>
              <a:t>三上浩司</a:t>
            </a:r>
            <a:r>
              <a:rPr lang="en-US" altLang="ja-JP" sz="1200" dirty="0"/>
              <a:t>,</a:t>
            </a:r>
            <a:r>
              <a:rPr lang="ja-JP" altLang="ja-JP" sz="1200" dirty="0"/>
              <a:t>近藤邦雄</a:t>
            </a:r>
            <a:r>
              <a:rPr lang="en-US" altLang="ja-JP" sz="1200" dirty="0"/>
              <a:t>,</a:t>
            </a:r>
            <a:r>
              <a:rPr lang="ja-JP" altLang="ja-JP" sz="1200" dirty="0"/>
              <a:t>金子満</a:t>
            </a:r>
            <a:r>
              <a:rPr lang="en-US" altLang="ja-JP" sz="1200" dirty="0"/>
              <a:t>, </a:t>
            </a:r>
            <a:r>
              <a:rPr lang="ja-JP" altLang="ja-JP" sz="1200" dirty="0"/>
              <a:t>映像制作支援のためのシナリオ記述・構造化システムの開発</a:t>
            </a:r>
            <a:r>
              <a:rPr lang="en-US" altLang="ja-JP" sz="1200" dirty="0"/>
              <a:t>, </a:t>
            </a:r>
            <a:r>
              <a:rPr lang="ja-JP" altLang="ja-JP" sz="1200" dirty="0"/>
              <a:t>芸術科学会論文誌</a:t>
            </a:r>
            <a:r>
              <a:rPr lang="en-US" altLang="ja-JP" sz="1200" dirty="0"/>
              <a:t>,</a:t>
            </a:r>
            <a:r>
              <a:rPr lang="ja-JP" altLang="en-US" sz="1200" dirty="0"/>
              <a:t> </a:t>
            </a:r>
            <a:r>
              <a:rPr lang="en-US" altLang="ja-JP" sz="1200" dirty="0"/>
              <a:t>Vol.10,No.3, pp.129-139 ,</a:t>
            </a:r>
            <a:r>
              <a:rPr lang="en-US" altLang="ja-JP" sz="1200" b="1" dirty="0">
                <a:solidFill>
                  <a:srgbClr val="FF0000"/>
                </a:solidFill>
              </a:rPr>
              <a:t>2011</a:t>
            </a:r>
            <a:r>
              <a:rPr lang="en-US" altLang="ja-JP" sz="1200" dirty="0"/>
              <a:t>.9</a:t>
            </a:r>
          </a:p>
          <a:p>
            <a:r>
              <a:rPr lang="ja-JP" altLang="en-US" sz="1200" dirty="0"/>
              <a:t>・</a:t>
            </a:r>
            <a:r>
              <a:rPr lang="ja-JP" altLang="en-US" sz="1200" b="1" dirty="0"/>
              <a:t>戀津 魁</a:t>
            </a:r>
            <a:r>
              <a:rPr lang="en-US" altLang="ja-JP" sz="1200" dirty="0"/>
              <a:t>, </a:t>
            </a:r>
            <a:r>
              <a:rPr lang="ja-JP" altLang="en-US" sz="1200" dirty="0"/>
              <a:t>三上 浩司</a:t>
            </a:r>
            <a:r>
              <a:rPr lang="en-US" altLang="ja-JP" sz="1200" dirty="0"/>
              <a:t>, </a:t>
            </a:r>
            <a:r>
              <a:rPr lang="ja-JP" altLang="en-US" sz="1200" dirty="0"/>
              <a:t>近藤 邦雄</a:t>
            </a:r>
            <a:r>
              <a:rPr lang="en-US" altLang="ja-JP" sz="1200" dirty="0"/>
              <a:t>,</a:t>
            </a:r>
            <a:r>
              <a:rPr lang="ja-JP" altLang="en-US" sz="1200" dirty="0"/>
              <a:t>香盤表作成のための構造化シナリオを用いたシーン情報抽出手法</a:t>
            </a:r>
            <a:r>
              <a:rPr lang="en-US" altLang="ja-JP" sz="1200" dirty="0"/>
              <a:t>,</a:t>
            </a:r>
            <a:r>
              <a:rPr lang="ja-JP" altLang="en-US" sz="1200" dirty="0"/>
              <a:t>芸術科学会論文誌， </a:t>
            </a:r>
            <a:r>
              <a:rPr lang="en-US" altLang="ja-JP" sz="1200" dirty="0"/>
              <a:t>Vol.14, No.5,pp.229-237,</a:t>
            </a:r>
            <a:r>
              <a:rPr lang="en-US" altLang="ja-JP" sz="1200" dirty="0">
                <a:solidFill>
                  <a:srgbClr val="FF0000"/>
                </a:solidFill>
              </a:rPr>
              <a:t>2015</a:t>
            </a:r>
            <a:r>
              <a:rPr lang="en-US" altLang="ja-JP" sz="1200" dirty="0"/>
              <a:t>.11</a:t>
            </a:r>
            <a:endParaRPr lang="ja-JP" altLang="en-US" sz="1200" dirty="0"/>
          </a:p>
        </p:txBody>
      </p:sp>
      <p:pic>
        <p:nvPicPr>
          <p:cNvPr id="9" name="図 8">
            <a:extLst>
              <a:ext uri="{FF2B5EF4-FFF2-40B4-BE49-F238E27FC236}">
                <a16:creationId xmlns:a16="http://schemas.microsoft.com/office/drawing/2014/main" id="{FC32EC67-1FCC-3570-5F44-74E48787C44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1108543" y="225966"/>
            <a:ext cx="703507" cy="719965"/>
          </a:xfrm>
          <a:prstGeom prst="rect">
            <a:avLst/>
          </a:prstGeom>
        </p:spPr>
      </p:pic>
      <p:cxnSp>
        <p:nvCxnSpPr>
          <p:cNvPr id="10" name="直線コネクタ 9">
            <a:extLst>
              <a:ext uri="{FF2B5EF4-FFF2-40B4-BE49-F238E27FC236}">
                <a16:creationId xmlns:a16="http://schemas.microsoft.com/office/drawing/2014/main" id="{4FAA10AE-9FDB-E571-5EF6-DBC5D566A3B3}"/>
              </a:ext>
            </a:extLst>
          </p:cNvPr>
          <p:cNvCxnSpPr/>
          <p:nvPr/>
        </p:nvCxnSpPr>
        <p:spPr>
          <a:xfrm>
            <a:off x="405560" y="1121362"/>
            <a:ext cx="11380880" cy="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700879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887346" y="289002"/>
            <a:ext cx="8460985" cy="635000"/>
          </a:xfrm>
          <a:solidFill>
            <a:schemeClr val="bg1"/>
          </a:solidFill>
          <a:ln>
            <a:noFill/>
            <a:miter lim="800000"/>
          </a:ln>
        </p:spPr>
        <p:txBody>
          <a:bodyPr>
            <a:noAutofit/>
          </a:bodyPr>
          <a:lstStyle/>
          <a:p>
            <a:pPr algn="ctr">
              <a:spcBef>
                <a:spcPct val="50000"/>
              </a:spcBef>
            </a:pPr>
            <a:r>
              <a:rPr kumimoji="0" lang="ja-JP" altLang="en-US" sz="3600" dirty="0">
                <a:uFillTx/>
                <a:latin typeface="ＭＳ Ｐゴシック" panose="020B0600070205080204" pitchFamily="50" charset="-128"/>
                <a:ea typeface="ＭＳ Ｐゴシック" panose="020B0600070205080204" pitchFamily="50" charset="-128"/>
              </a:rPr>
              <a:t>演出</a:t>
            </a:r>
            <a:r>
              <a:rPr kumimoji="0" lang="en-US" altLang="ja-JP" sz="3600" dirty="0">
                <a:uFillTx/>
                <a:latin typeface="ＭＳ Ｐゴシック" panose="020B0600070205080204" pitchFamily="50" charset="-128"/>
                <a:ea typeface="ＭＳ Ｐゴシック" panose="020B0600070205080204" pitchFamily="50" charset="-128"/>
              </a:rPr>
              <a:t>: Lighting Scrapbook</a:t>
            </a:r>
            <a:r>
              <a:rPr kumimoji="0" lang="ja-JP" altLang="en-US" sz="3600" dirty="0">
                <a:uFillTx/>
                <a:latin typeface="ＭＳ Ｐゴシック" panose="020B0600070205080204" pitchFamily="50" charset="-128"/>
                <a:ea typeface="ＭＳ Ｐゴシック" panose="020B0600070205080204" pitchFamily="50" charset="-128"/>
              </a:rPr>
              <a:t>とシミュレーション</a:t>
            </a:r>
            <a:endParaRPr kumimoji="0" lang="en-US" altLang="ja-JP" sz="3600" dirty="0">
              <a:uFillTx/>
              <a:latin typeface="ＭＳ Ｐゴシック" panose="020B0600070205080204" pitchFamily="50" charset="-128"/>
              <a:ea typeface="ＭＳ Ｐゴシック" panose="020B0600070205080204" pitchFamily="50" charset="-128"/>
            </a:endParaRPr>
          </a:p>
        </p:txBody>
      </p:sp>
      <p:sp>
        <p:nvSpPr>
          <p:cNvPr id="2" name="スライド番号プレースホルダー 1"/>
          <p:cNvSpPr>
            <a:spLocks noGrp="1"/>
          </p:cNvSpPr>
          <p:nvPr>
            <p:ph type="sldNum" sz="quarter" idx="12"/>
          </p:nvPr>
        </p:nvSpPr>
        <p:spPr>
          <a:xfrm>
            <a:off x="9213272" y="6492875"/>
            <a:ext cx="2743200" cy="365125"/>
          </a:xfrm>
        </p:spPr>
        <p:txBody>
          <a:bodyPr/>
          <a:lstStyle/>
          <a:p>
            <a:pPr>
              <a:defRPr>
                <a:uFillTx/>
              </a:defRPr>
            </a:pPr>
            <a:fld id="{C912959D-4023-4A1B-AFC3-41391ADA0774}" type="slidenum">
              <a:rPr lang="ja-JP" altLang="en-US">
                <a:uFillTx/>
              </a:rPr>
              <a:pPr>
                <a:defRPr>
                  <a:uFillTx/>
                </a:defRPr>
              </a:pPr>
              <a:t>68</a:t>
            </a:fld>
            <a:endParaRPr lang="ja-JP" altLang="en-US">
              <a:uFillTx/>
            </a:endParaRPr>
          </a:p>
        </p:txBody>
      </p:sp>
      <p:sp>
        <p:nvSpPr>
          <p:cNvPr id="9" name="テキスト ボックス 8"/>
          <p:cNvSpPr txBox="1">
            <a:spLocks/>
          </p:cNvSpPr>
          <p:nvPr/>
        </p:nvSpPr>
        <p:spPr>
          <a:xfrm>
            <a:off x="322846" y="217386"/>
            <a:ext cx="864339" cy="461665"/>
          </a:xfrm>
          <a:prstGeom prst="rect">
            <a:avLst/>
          </a:prstGeom>
          <a:noFill/>
        </p:spPr>
        <p:txBody>
          <a:bodyPr wrap="none" rtlCol="0">
            <a:spAutoFit/>
          </a:bodyPr>
          <a:lstStyle/>
          <a:p>
            <a:r>
              <a:rPr lang="en-US" altLang="ja-JP" sz="2400" b="1" dirty="0">
                <a:solidFill>
                  <a:srgbClr val="FF0000"/>
                </a:solidFill>
                <a:uFillTx/>
              </a:rPr>
              <a:t>2007</a:t>
            </a:r>
            <a:endParaRPr lang="ja-JP" altLang="en-US" sz="2400" b="1" dirty="0">
              <a:solidFill>
                <a:srgbClr val="FF0000"/>
              </a:solidFill>
              <a:uFillTx/>
            </a:endParaRPr>
          </a:p>
        </p:txBody>
      </p:sp>
      <p:sp>
        <p:nvSpPr>
          <p:cNvPr id="7" name="正方形/長方形 6"/>
          <p:cNvSpPr>
            <a:spLocks/>
          </p:cNvSpPr>
          <p:nvPr/>
        </p:nvSpPr>
        <p:spPr>
          <a:xfrm>
            <a:off x="451099" y="1188472"/>
            <a:ext cx="1107996" cy="369332"/>
          </a:xfrm>
          <a:prstGeom prst="rect">
            <a:avLst/>
          </a:prstGeom>
        </p:spPr>
        <p:txBody>
          <a:bodyPr wrap="none">
            <a:spAutoFit/>
          </a:bodyPr>
          <a:lstStyle/>
          <a:p>
            <a:pPr algn="ctr"/>
            <a:r>
              <a:rPr lang="ja-JP" altLang="en-US" dirty="0">
                <a:solidFill>
                  <a:schemeClr val="tx1">
                    <a:lumMod val="75000"/>
                    <a:lumOff val="25000"/>
                  </a:schemeClr>
                </a:solidFill>
                <a:uFillTx/>
              </a:rPr>
              <a:t>感情表現</a:t>
            </a:r>
          </a:p>
        </p:txBody>
      </p:sp>
      <p:pic>
        <p:nvPicPr>
          <p:cNvPr id="8" name="Picture 10" descr="FREDRICH01_3dg_01"/>
          <p:cNvPicPr>
            <a:picLocks noChangeAspect="1" noChangeArrowheads="1"/>
          </p:cNvPicPr>
          <p:nvPr/>
        </p:nvPicPr>
        <p:blipFill>
          <a:blip r:embed="rId3"/>
          <a:srcRect/>
          <a:stretch>
            <a:fillRect/>
          </a:stretch>
        </p:blipFill>
        <p:spPr bwMode="auto">
          <a:xfrm>
            <a:off x="2708910" y="4697730"/>
            <a:ext cx="2422207" cy="1908810"/>
          </a:xfrm>
          <a:prstGeom prst="rect">
            <a:avLst/>
          </a:prstGeom>
          <a:noFill/>
          <a:ln>
            <a:noFill/>
          </a:ln>
        </p:spPr>
      </p:pic>
      <p:grpSp>
        <p:nvGrpSpPr>
          <p:cNvPr id="5" name="グループ化 4">
            <a:extLst>
              <a:ext uri="{FF2B5EF4-FFF2-40B4-BE49-F238E27FC236}">
                <a16:creationId xmlns:a16="http://schemas.microsoft.com/office/drawing/2014/main" id="{D0CFA36B-8FFB-4968-8F7A-D9A6CB6230C1}"/>
              </a:ext>
            </a:extLst>
          </p:cNvPr>
          <p:cNvGrpSpPr/>
          <p:nvPr/>
        </p:nvGrpSpPr>
        <p:grpSpPr>
          <a:xfrm>
            <a:off x="487393" y="1498231"/>
            <a:ext cx="2181915" cy="2782939"/>
            <a:chOff x="807433" y="1436175"/>
            <a:chExt cx="3701505" cy="4877217"/>
          </a:xfrm>
        </p:grpSpPr>
        <p:pic>
          <p:nvPicPr>
            <p:cNvPr id="30724" name="Picture 5" descr="6"/>
            <p:cNvPicPr>
              <a:picLocks noChangeAspect="1" noChangeArrowheads="1"/>
            </p:cNvPicPr>
            <p:nvPr/>
          </p:nvPicPr>
          <p:blipFill>
            <a:blip r:embed="rId4"/>
            <a:srcRect/>
            <a:stretch>
              <a:fillRect/>
            </a:stretch>
          </p:blipFill>
          <p:spPr bwMode="auto">
            <a:xfrm>
              <a:off x="807433" y="1436175"/>
              <a:ext cx="3701505" cy="4877217"/>
            </a:xfrm>
            <a:prstGeom prst="rect">
              <a:avLst/>
            </a:prstGeom>
            <a:noFill/>
            <a:ln>
              <a:noFill/>
            </a:ln>
          </p:spPr>
        </p:pic>
        <p:pic>
          <p:nvPicPr>
            <p:cNvPr id="3" name="図 2">
              <a:extLst>
                <a:ext uri="{FF2B5EF4-FFF2-40B4-BE49-F238E27FC236}">
                  <a16:creationId xmlns:a16="http://schemas.microsoft.com/office/drawing/2014/main" id="{DEE172C7-4AE5-48B2-9E93-E97B3B4FBA38}"/>
                </a:ext>
              </a:extLst>
            </p:cNvPr>
            <p:cNvPicPr>
              <a:picLocks noChangeAspect="1"/>
            </p:cNvPicPr>
            <p:nvPr/>
          </p:nvPicPr>
          <p:blipFill>
            <a:blip r:embed="rId5">
              <a:extLst>
                <a:ext uri="{BEBA8EAE-BF5A-486C-A8C5-ECC9F3942E4B}">
                  <a14:imgProps xmlns:a14="http://schemas.microsoft.com/office/drawing/2010/main">
                    <a14:imgLayer r:embed="rId6">
                      <a14:imgEffect>
                        <a14:artisticPencilGrayscale/>
                      </a14:imgEffect>
                    </a14:imgLayer>
                  </a14:imgProps>
                </a:ext>
              </a:extLst>
            </a:blip>
            <a:stretch>
              <a:fillRect/>
            </a:stretch>
          </p:blipFill>
          <p:spPr>
            <a:xfrm>
              <a:off x="989613" y="2350046"/>
              <a:ext cx="1819275" cy="1191939"/>
            </a:xfrm>
            <a:prstGeom prst="rect">
              <a:avLst/>
            </a:prstGeom>
          </p:spPr>
        </p:pic>
        <p:pic>
          <p:nvPicPr>
            <p:cNvPr id="4" name="図 3">
              <a:extLst>
                <a:ext uri="{FF2B5EF4-FFF2-40B4-BE49-F238E27FC236}">
                  <a16:creationId xmlns:a16="http://schemas.microsoft.com/office/drawing/2014/main" id="{AFFC2AC7-851B-4215-B3A5-8FF4370A110B}"/>
                </a:ext>
              </a:extLst>
            </p:cNvPr>
            <p:cNvPicPr>
              <a:picLocks noChangeAspect="1"/>
            </p:cNvPicPr>
            <p:nvPr/>
          </p:nvPicPr>
          <p:blipFill>
            <a:blip r:embed="rId7">
              <a:extLst>
                <a:ext uri="{BEBA8EAE-BF5A-486C-A8C5-ECC9F3942E4B}">
                  <a14:imgProps xmlns:a14="http://schemas.microsoft.com/office/drawing/2010/main">
                    <a14:imgLayer r:embed="rId8">
                      <a14:imgEffect>
                        <a14:artisticPencilGrayscale/>
                      </a14:imgEffect>
                    </a14:imgLayer>
                  </a14:imgProps>
                </a:ext>
              </a:extLst>
            </a:blip>
            <a:stretch>
              <a:fillRect/>
            </a:stretch>
          </p:blipFill>
          <p:spPr>
            <a:xfrm>
              <a:off x="973191" y="5109505"/>
              <a:ext cx="1641371" cy="1165171"/>
            </a:xfrm>
            <a:prstGeom prst="rect">
              <a:avLst/>
            </a:prstGeom>
          </p:spPr>
        </p:pic>
      </p:grpSp>
      <p:pic>
        <p:nvPicPr>
          <p:cNvPr id="6" name="図 5">
            <a:extLst>
              <a:ext uri="{FF2B5EF4-FFF2-40B4-BE49-F238E27FC236}">
                <a16:creationId xmlns:a16="http://schemas.microsoft.com/office/drawing/2014/main" id="{17509FA1-C538-4221-AC29-AD0271C08DC5}"/>
              </a:ext>
            </a:extLst>
          </p:cNvPr>
          <p:cNvPicPr>
            <a:picLocks noChangeAspect="1"/>
          </p:cNvPicPr>
          <p:nvPr/>
        </p:nvPicPr>
        <p:blipFill>
          <a:blip r:embed="rId9"/>
          <a:stretch>
            <a:fillRect/>
          </a:stretch>
        </p:blipFill>
        <p:spPr>
          <a:xfrm>
            <a:off x="5394960" y="4632652"/>
            <a:ext cx="3246120" cy="1995619"/>
          </a:xfrm>
          <a:prstGeom prst="rect">
            <a:avLst/>
          </a:prstGeom>
          <a:ln>
            <a:solidFill>
              <a:schemeClr val="bg1">
                <a:lumMod val="65000"/>
              </a:schemeClr>
            </a:solidFill>
          </a:ln>
        </p:spPr>
      </p:pic>
      <p:pic>
        <p:nvPicPr>
          <p:cNvPr id="13" name="図 305" descr="表示項目">
            <a:extLst>
              <a:ext uri="{FF2B5EF4-FFF2-40B4-BE49-F238E27FC236}">
                <a16:creationId xmlns:a16="http://schemas.microsoft.com/office/drawing/2014/main" id="{CFD11C78-1FEF-462B-864B-2FB06CB4272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8631" y="4697730"/>
            <a:ext cx="2066778" cy="1931670"/>
          </a:xfrm>
          <a:prstGeom prst="rect">
            <a:avLst/>
          </a:prstGeom>
          <a:noFill/>
          <a:extLst>
            <a:ext uri="{909E8E84-426E-40DD-AFC4-6F175D3DCCD1}">
              <a14:hiddenFill xmlns:a14="http://schemas.microsoft.com/office/drawing/2010/main">
                <a:solidFill>
                  <a:srgbClr val="FFFFFF"/>
                </a:solidFill>
              </a14:hiddenFill>
            </a:ext>
          </a:extLst>
        </p:spPr>
      </p:pic>
      <p:sp>
        <p:nvSpPr>
          <p:cNvPr id="14" name="正方形/長方形 13">
            <a:extLst>
              <a:ext uri="{FF2B5EF4-FFF2-40B4-BE49-F238E27FC236}">
                <a16:creationId xmlns:a16="http://schemas.microsoft.com/office/drawing/2014/main" id="{58A8D15B-C5C4-4E50-BE2F-17FAF1909DA9}"/>
              </a:ext>
            </a:extLst>
          </p:cNvPr>
          <p:cNvSpPr>
            <a:spLocks/>
          </p:cNvSpPr>
          <p:nvPr/>
        </p:nvSpPr>
        <p:spPr>
          <a:xfrm>
            <a:off x="401703" y="4329182"/>
            <a:ext cx="2082622" cy="369332"/>
          </a:xfrm>
          <a:prstGeom prst="rect">
            <a:avLst/>
          </a:prstGeom>
        </p:spPr>
        <p:txBody>
          <a:bodyPr wrap="none">
            <a:spAutoFit/>
          </a:bodyPr>
          <a:lstStyle/>
          <a:p>
            <a:pPr algn="ctr"/>
            <a:r>
              <a:rPr lang="ja-JP" altLang="en-US" dirty="0">
                <a:solidFill>
                  <a:schemeClr val="tx1">
                    <a:lumMod val="75000"/>
                    <a:lumOff val="25000"/>
                  </a:schemeClr>
                </a:solidFill>
                <a:uFillTx/>
              </a:rPr>
              <a:t>絵画のライティング</a:t>
            </a:r>
          </a:p>
        </p:txBody>
      </p:sp>
      <p:pic>
        <p:nvPicPr>
          <p:cNvPr id="10" name="図 9">
            <a:extLst>
              <a:ext uri="{FF2B5EF4-FFF2-40B4-BE49-F238E27FC236}">
                <a16:creationId xmlns:a16="http://schemas.microsoft.com/office/drawing/2014/main" id="{7BFCA55C-EB76-485B-8583-672CB0849058}"/>
              </a:ext>
            </a:extLst>
          </p:cNvPr>
          <p:cNvPicPr>
            <a:picLocks noChangeAspect="1"/>
          </p:cNvPicPr>
          <p:nvPr/>
        </p:nvPicPr>
        <p:blipFill>
          <a:blip r:embed="rId11"/>
          <a:stretch>
            <a:fillRect/>
          </a:stretch>
        </p:blipFill>
        <p:spPr>
          <a:xfrm>
            <a:off x="8835390" y="4625208"/>
            <a:ext cx="2891790" cy="1981874"/>
          </a:xfrm>
          <a:prstGeom prst="rect">
            <a:avLst/>
          </a:prstGeom>
        </p:spPr>
      </p:pic>
      <p:sp>
        <p:nvSpPr>
          <p:cNvPr id="16" name="正方形/長方形 15">
            <a:extLst>
              <a:ext uri="{FF2B5EF4-FFF2-40B4-BE49-F238E27FC236}">
                <a16:creationId xmlns:a16="http://schemas.microsoft.com/office/drawing/2014/main" id="{6C9583A9-DACD-4F38-AB9D-3D732A77F2D0}"/>
              </a:ext>
            </a:extLst>
          </p:cNvPr>
          <p:cNvSpPr>
            <a:spLocks/>
          </p:cNvSpPr>
          <p:nvPr/>
        </p:nvSpPr>
        <p:spPr>
          <a:xfrm>
            <a:off x="7919467" y="1135132"/>
            <a:ext cx="1540806" cy="369332"/>
          </a:xfrm>
          <a:prstGeom prst="rect">
            <a:avLst/>
          </a:prstGeom>
        </p:spPr>
        <p:txBody>
          <a:bodyPr wrap="none">
            <a:spAutoFit/>
          </a:bodyPr>
          <a:lstStyle/>
          <a:p>
            <a:pPr algn="ctr"/>
            <a:r>
              <a:rPr lang="ja-JP" altLang="en-US" dirty="0">
                <a:solidFill>
                  <a:schemeClr val="tx1">
                    <a:lumMod val="75000"/>
                    <a:lumOff val="25000"/>
                  </a:schemeClr>
                </a:solidFill>
                <a:uFillTx/>
              </a:rPr>
              <a:t>光の色の印象</a:t>
            </a:r>
          </a:p>
        </p:txBody>
      </p:sp>
      <p:sp>
        <p:nvSpPr>
          <p:cNvPr id="17" name="正方形/長方形 16">
            <a:extLst>
              <a:ext uri="{FF2B5EF4-FFF2-40B4-BE49-F238E27FC236}">
                <a16:creationId xmlns:a16="http://schemas.microsoft.com/office/drawing/2014/main" id="{CFAA5E23-2F7E-4594-9427-B8502E332761}"/>
              </a:ext>
            </a:extLst>
          </p:cNvPr>
          <p:cNvSpPr>
            <a:spLocks/>
          </p:cNvSpPr>
          <p:nvPr/>
        </p:nvSpPr>
        <p:spPr>
          <a:xfrm>
            <a:off x="5350619" y="4264412"/>
            <a:ext cx="1268296" cy="369332"/>
          </a:xfrm>
          <a:prstGeom prst="rect">
            <a:avLst/>
          </a:prstGeom>
        </p:spPr>
        <p:txBody>
          <a:bodyPr wrap="none">
            <a:spAutoFit/>
          </a:bodyPr>
          <a:lstStyle/>
          <a:p>
            <a:pPr algn="ctr"/>
            <a:r>
              <a:rPr lang="ja-JP" altLang="en-US" dirty="0">
                <a:solidFill>
                  <a:schemeClr val="tx1">
                    <a:lumMod val="75000"/>
                    <a:lumOff val="25000"/>
                  </a:schemeClr>
                </a:solidFill>
                <a:uFillTx/>
              </a:rPr>
              <a:t>ライトセット</a:t>
            </a:r>
          </a:p>
        </p:txBody>
      </p:sp>
      <p:sp>
        <p:nvSpPr>
          <p:cNvPr id="18" name="正方形/長方形 17">
            <a:extLst>
              <a:ext uri="{FF2B5EF4-FFF2-40B4-BE49-F238E27FC236}">
                <a16:creationId xmlns:a16="http://schemas.microsoft.com/office/drawing/2014/main" id="{4A5AC395-A1EC-4AA4-ADB8-0136B749BCA6}"/>
              </a:ext>
            </a:extLst>
          </p:cNvPr>
          <p:cNvSpPr>
            <a:spLocks/>
          </p:cNvSpPr>
          <p:nvPr/>
        </p:nvSpPr>
        <p:spPr>
          <a:xfrm>
            <a:off x="8730527" y="4291082"/>
            <a:ext cx="2951450" cy="369332"/>
          </a:xfrm>
          <a:prstGeom prst="rect">
            <a:avLst/>
          </a:prstGeom>
        </p:spPr>
        <p:txBody>
          <a:bodyPr wrap="none">
            <a:spAutoFit/>
          </a:bodyPr>
          <a:lstStyle/>
          <a:p>
            <a:pPr algn="ctr"/>
            <a:r>
              <a:rPr lang="ja-JP" altLang="en-US" dirty="0">
                <a:solidFill>
                  <a:schemeClr val="tx1">
                    <a:lumMod val="75000"/>
                    <a:lumOff val="25000"/>
                  </a:schemeClr>
                </a:solidFill>
                <a:uFillTx/>
              </a:rPr>
              <a:t>ライティングシミュレーション</a:t>
            </a:r>
          </a:p>
        </p:txBody>
      </p:sp>
      <p:pic>
        <p:nvPicPr>
          <p:cNvPr id="19" name="Picture 50" descr="図3">
            <a:extLst>
              <a:ext uri="{FF2B5EF4-FFF2-40B4-BE49-F238E27FC236}">
                <a16:creationId xmlns:a16="http://schemas.microsoft.com/office/drawing/2014/main" id="{2A962196-9DC2-4229-9E14-82316A0C603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11779" y="1503680"/>
            <a:ext cx="2390721" cy="2759711"/>
          </a:xfrm>
          <a:prstGeom prst="rect">
            <a:avLst/>
          </a:prstGeom>
          <a:noFill/>
          <a:extLst>
            <a:ext uri="{909E8E84-426E-40DD-AFC4-6F175D3DCCD1}">
              <a14:hiddenFill xmlns:a14="http://schemas.microsoft.com/office/drawing/2010/main">
                <a:solidFill>
                  <a:srgbClr val="FFFFFF"/>
                </a:solidFill>
              </a14:hiddenFill>
            </a:ext>
          </a:extLst>
        </p:spPr>
      </p:pic>
      <p:sp>
        <p:nvSpPr>
          <p:cNvPr id="20" name="正方形/長方形 19">
            <a:extLst>
              <a:ext uri="{FF2B5EF4-FFF2-40B4-BE49-F238E27FC236}">
                <a16:creationId xmlns:a16="http://schemas.microsoft.com/office/drawing/2014/main" id="{B50CB803-B706-4127-B727-0568BDDB3765}"/>
              </a:ext>
            </a:extLst>
          </p:cNvPr>
          <p:cNvSpPr>
            <a:spLocks/>
          </p:cNvSpPr>
          <p:nvPr/>
        </p:nvSpPr>
        <p:spPr>
          <a:xfrm>
            <a:off x="2721861" y="1150372"/>
            <a:ext cx="1107996" cy="369332"/>
          </a:xfrm>
          <a:prstGeom prst="rect">
            <a:avLst/>
          </a:prstGeom>
        </p:spPr>
        <p:txBody>
          <a:bodyPr wrap="none">
            <a:spAutoFit/>
          </a:bodyPr>
          <a:lstStyle/>
          <a:p>
            <a:pPr algn="ctr"/>
            <a:r>
              <a:rPr lang="ja-JP" altLang="en-US" dirty="0">
                <a:solidFill>
                  <a:schemeClr val="tx1">
                    <a:lumMod val="75000"/>
                    <a:lumOff val="25000"/>
                  </a:schemeClr>
                </a:solidFill>
              </a:rPr>
              <a:t>視線誘導</a:t>
            </a:r>
            <a:endParaRPr lang="ja-JP" altLang="en-US" dirty="0">
              <a:solidFill>
                <a:schemeClr val="tx1">
                  <a:lumMod val="75000"/>
                  <a:lumOff val="25000"/>
                </a:schemeClr>
              </a:solidFill>
              <a:uFillTx/>
            </a:endParaRPr>
          </a:p>
        </p:txBody>
      </p:sp>
      <p:pic>
        <p:nvPicPr>
          <p:cNvPr id="21" name="Picture 14" descr="sukurappubukku01">
            <a:extLst>
              <a:ext uri="{FF2B5EF4-FFF2-40B4-BE49-F238E27FC236}">
                <a16:creationId xmlns:a16="http://schemas.microsoft.com/office/drawing/2014/main" id="{0FCE7863-286B-4CDC-844C-50915D3B811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78141" y="1530184"/>
            <a:ext cx="3520439" cy="1883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正方形/長方形 21">
            <a:extLst>
              <a:ext uri="{FF2B5EF4-FFF2-40B4-BE49-F238E27FC236}">
                <a16:creationId xmlns:a16="http://schemas.microsoft.com/office/drawing/2014/main" id="{3D7F0AFB-16D3-465E-8386-12D45605659B}"/>
              </a:ext>
            </a:extLst>
          </p:cNvPr>
          <p:cNvSpPr>
            <a:spLocks/>
          </p:cNvSpPr>
          <p:nvPr/>
        </p:nvSpPr>
        <p:spPr>
          <a:xfrm>
            <a:off x="2678088" y="4332992"/>
            <a:ext cx="2544286" cy="369332"/>
          </a:xfrm>
          <a:prstGeom prst="rect">
            <a:avLst/>
          </a:prstGeom>
        </p:spPr>
        <p:txBody>
          <a:bodyPr wrap="none">
            <a:spAutoFit/>
          </a:bodyPr>
          <a:lstStyle/>
          <a:p>
            <a:pPr algn="ctr"/>
            <a:r>
              <a:rPr lang="ja-JP" altLang="en-US" dirty="0">
                <a:solidFill>
                  <a:schemeClr val="tx1">
                    <a:lumMod val="75000"/>
                    <a:lumOff val="25000"/>
                  </a:schemeClr>
                </a:solidFill>
                <a:uFillTx/>
              </a:rPr>
              <a:t>絵画の背景ライティング</a:t>
            </a:r>
          </a:p>
        </p:txBody>
      </p:sp>
      <p:grpSp>
        <p:nvGrpSpPr>
          <p:cNvPr id="23" name="グループ化 22">
            <a:extLst>
              <a:ext uri="{FF2B5EF4-FFF2-40B4-BE49-F238E27FC236}">
                <a16:creationId xmlns:a16="http://schemas.microsoft.com/office/drawing/2014/main" id="{22BA6147-5871-41B3-9581-D849B502C4CC}"/>
              </a:ext>
            </a:extLst>
          </p:cNvPr>
          <p:cNvGrpSpPr/>
          <p:nvPr/>
        </p:nvGrpSpPr>
        <p:grpSpPr>
          <a:xfrm>
            <a:off x="5474970" y="1537970"/>
            <a:ext cx="2299072" cy="2731770"/>
            <a:chOff x="3440113" y="850901"/>
            <a:chExt cx="4825420" cy="5847079"/>
          </a:xfrm>
        </p:grpSpPr>
        <p:pic>
          <p:nvPicPr>
            <p:cNvPr id="24" name="Picture 2" descr="0109">
              <a:extLst>
                <a:ext uri="{FF2B5EF4-FFF2-40B4-BE49-F238E27FC236}">
                  <a16:creationId xmlns:a16="http://schemas.microsoft.com/office/drawing/2014/main" id="{BAFA943F-09BF-4741-BBCF-EFDC886108FB}"/>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440113" y="850901"/>
              <a:ext cx="4800917" cy="21292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 name="Picture 4" descr="0111">
              <a:extLst>
                <a:ext uri="{FF2B5EF4-FFF2-40B4-BE49-F238E27FC236}">
                  <a16:creationId xmlns:a16="http://schemas.microsoft.com/office/drawing/2014/main" id="{260E43EB-D34C-4DDF-ABE5-964EE4304428}"/>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444178" y="3370262"/>
              <a:ext cx="4821355" cy="3327718"/>
            </a:xfrm>
            <a:prstGeom prst="rect">
              <a:avLst/>
            </a:prstGeom>
            <a:noFill/>
            <a:extLst>
              <a:ext uri="{909E8E84-426E-40DD-AFC4-6F175D3DCCD1}">
                <a14:hiddenFill xmlns:a14="http://schemas.microsoft.com/office/drawing/2010/main">
                  <a:solidFill>
                    <a:srgbClr val="FFFFFF"/>
                  </a:solidFill>
                </a14:hiddenFill>
              </a:ext>
            </a:extLst>
          </p:spPr>
        </p:pic>
        <p:sp>
          <p:nvSpPr>
            <p:cNvPr id="26" name="矢印: 下 25">
              <a:extLst>
                <a:ext uri="{FF2B5EF4-FFF2-40B4-BE49-F238E27FC236}">
                  <a16:creationId xmlns:a16="http://schemas.microsoft.com/office/drawing/2014/main" id="{E6E1B8CD-18EE-4B61-AFCB-62E6973851AF}"/>
                </a:ext>
              </a:extLst>
            </p:cNvPr>
            <p:cNvSpPr/>
            <p:nvPr/>
          </p:nvSpPr>
          <p:spPr>
            <a:xfrm>
              <a:off x="5680710" y="3028950"/>
              <a:ext cx="331470" cy="354330"/>
            </a:xfrm>
            <a:prstGeom prst="downArrow">
              <a:avLst/>
            </a:prstGeom>
            <a:solidFill>
              <a:schemeClr val="bg2">
                <a:lumMod val="90000"/>
              </a:schemeClr>
            </a:solidFill>
            <a:ln>
              <a:solidFill>
                <a:schemeClr val="bg2">
                  <a:lumMod val="75000"/>
                </a:schemeClr>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kumimoji="1" lang="ja-JP" altLang="en-US"/>
            </a:p>
          </p:txBody>
        </p:sp>
        <p:pic>
          <p:nvPicPr>
            <p:cNvPr id="27" name="図 26">
              <a:extLst>
                <a:ext uri="{FF2B5EF4-FFF2-40B4-BE49-F238E27FC236}">
                  <a16:creationId xmlns:a16="http://schemas.microsoft.com/office/drawing/2014/main" id="{B123231D-71CC-46C8-9A54-17337621F314}"/>
                </a:ext>
              </a:extLst>
            </p:cNvPr>
            <p:cNvPicPr>
              <a:picLocks noChangeAspect="1"/>
            </p:cNvPicPr>
            <p:nvPr/>
          </p:nvPicPr>
          <p:blipFill>
            <a:blip r:embed="rId16">
              <a:extLst>
                <a:ext uri="{BEBA8EAE-BF5A-486C-A8C5-ECC9F3942E4B}">
                  <a14:imgProps xmlns:a14="http://schemas.microsoft.com/office/drawing/2010/main">
                    <a14:imgLayer r:embed="rId17">
                      <a14:imgEffect>
                        <a14:artisticMarker/>
                      </a14:imgEffect>
                    </a14:imgLayer>
                  </a14:imgProps>
                </a:ext>
              </a:extLst>
            </a:blip>
            <a:stretch>
              <a:fillRect/>
            </a:stretch>
          </p:blipFill>
          <p:spPr>
            <a:xfrm>
              <a:off x="3527107" y="3669982"/>
              <a:ext cx="4609788" cy="2947988"/>
            </a:xfrm>
            <a:prstGeom prst="rect">
              <a:avLst/>
            </a:prstGeom>
          </p:spPr>
        </p:pic>
      </p:grpSp>
      <p:sp>
        <p:nvSpPr>
          <p:cNvPr id="28" name="正方形/長方形 27">
            <a:extLst>
              <a:ext uri="{FF2B5EF4-FFF2-40B4-BE49-F238E27FC236}">
                <a16:creationId xmlns:a16="http://schemas.microsoft.com/office/drawing/2014/main" id="{4CB3DEBE-D469-4A0D-8F92-F2569F5739A6}"/>
              </a:ext>
            </a:extLst>
          </p:cNvPr>
          <p:cNvSpPr>
            <a:spLocks/>
          </p:cNvSpPr>
          <p:nvPr/>
        </p:nvSpPr>
        <p:spPr>
          <a:xfrm>
            <a:off x="5325720" y="1211332"/>
            <a:ext cx="1165704" cy="369332"/>
          </a:xfrm>
          <a:prstGeom prst="rect">
            <a:avLst/>
          </a:prstGeom>
        </p:spPr>
        <p:txBody>
          <a:bodyPr wrap="none">
            <a:spAutoFit/>
          </a:bodyPr>
          <a:lstStyle/>
          <a:p>
            <a:pPr algn="ctr"/>
            <a:r>
              <a:rPr lang="ja-JP" altLang="en-US" dirty="0">
                <a:solidFill>
                  <a:schemeClr val="tx1">
                    <a:lumMod val="75000"/>
                    <a:lumOff val="25000"/>
                  </a:schemeClr>
                </a:solidFill>
              </a:rPr>
              <a:t>カット展開</a:t>
            </a:r>
            <a:endParaRPr lang="ja-JP" altLang="en-US" dirty="0">
              <a:solidFill>
                <a:schemeClr val="tx1">
                  <a:lumMod val="75000"/>
                  <a:lumOff val="25000"/>
                </a:schemeClr>
              </a:solidFill>
              <a:uFillTx/>
            </a:endParaRPr>
          </a:p>
        </p:txBody>
      </p:sp>
      <p:pic>
        <p:nvPicPr>
          <p:cNvPr id="11" name="図 10">
            <a:extLst>
              <a:ext uri="{FF2B5EF4-FFF2-40B4-BE49-F238E27FC236}">
                <a16:creationId xmlns:a16="http://schemas.microsoft.com/office/drawing/2014/main" id="{AC7104F1-4E4B-B818-42FC-642110A78D18}"/>
              </a:ext>
            </a:extLst>
          </p:cNvPr>
          <p:cNvPicPr>
            <a:picLocks noChangeAspect="1"/>
          </p:cNvPicPr>
          <p:nvPr/>
        </p:nvPicPr>
        <p:blipFill rotWithShape="1">
          <a:blip r:embed="rId18">
            <a:extLst>
              <a:ext uri="{28A0092B-C50C-407E-A947-70E740481C1C}">
                <a14:useLocalDpi xmlns:a14="http://schemas.microsoft.com/office/drawing/2010/main" val="0"/>
              </a:ext>
            </a:extLst>
          </a:blip>
          <a:srcRect/>
          <a:stretch/>
        </p:blipFill>
        <p:spPr>
          <a:xfrm>
            <a:off x="11077733" y="225966"/>
            <a:ext cx="734317" cy="751496"/>
          </a:xfrm>
          <a:prstGeom prst="rect">
            <a:avLst/>
          </a:prstGeom>
        </p:spPr>
      </p:pic>
      <p:cxnSp>
        <p:nvCxnSpPr>
          <p:cNvPr id="12" name="直線コネクタ 11">
            <a:extLst>
              <a:ext uri="{FF2B5EF4-FFF2-40B4-BE49-F238E27FC236}">
                <a16:creationId xmlns:a16="http://schemas.microsoft.com/office/drawing/2014/main" id="{2693BA38-1898-FDCD-7522-4337BF21E40C}"/>
              </a:ext>
            </a:extLst>
          </p:cNvPr>
          <p:cNvCxnSpPr/>
          <p:nvPr/>
        </p:nvCxnSpPr>
        <p:spPr>
          <a:xfrm>
            <a:off x="405560" y="1121362"/>
            <a:ext cx="11380880" cy="0"/>
          </a:xfrm>
          <a:prstGeom prst="line">
            <a:avLst/>
          </a:prstGeom>
          <a:ln w="28575"/>
        </p:spPr>
        <p:style>
          <a:lnRef idx="1">
            <a:schemeClr val="dk1"/>
          </a:lnRef>
          <a:fillRef idx="0">
            <a:schemeClr val="dk1"/>
          </a:fillRef>
          <a:effectRef idx="0">
            <a:schemeClr val="dk1"/>
          </a:effectRef>
          <a:fontRef idx="minor">
            <a:schemeClr val="tx1"/>
          </a:fontRef>
        </p:style>
      </p:cxnSp>
    </p:spTree>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11"/>
          <p:cNvSpPr>
            <a:spLocks noChangeArrowheads="1"/>
          </p:cNvSpPr>
          <p:nvPr/>
        </p:nvSpPr>
        <p:spPr bwMode="auto">
          <a:xfrm>
            <a:off x="7590849" y="1280012"/>
            <a:ext cx="2443163" cy="4395788"/>
          </a:xfrm>
          <a:prstGeom prst="rect">
            <a:avLst/>
          </a:prstGeom>
          <a:solidFill>
            <a:srgbClr val="FFFF99"/>
          </a:solidFill>
          <a:ln w="38100">
            <a:solidFill>
              <a:srgbClr val="969696"/>
            </a:solidFill>
            <a:miter lim="800000"/>
            <a:headEnd/>
            <a:tailEnd/>
          </a:ln>
        </p:spPr>
        <p:txBody>
          <a:bodyPr/>
          <a:lstStyle>
            <a:lvl1pPr eaLnBrk="0" hangingPunct="0">
              <a:defRPr sz="2400">
                <a:solidFill>
                  <a:srgbClr val="000000"/>
                </a:solidFill>
                <a:latin typeface="Arial" pitchFamily="34" charset="0"/>
                <a:ea typeface="ヒラギノ角ゴ ProN W3" pitchFamily="1" charset="-128"/>
                <a:sym typeface="Arial" pitchFamily="34" charset="0"/>
              </a:defRPr>
            </a:lvl1pPr>
            <a:lvl2pPr marL="742950" indent="-285750" eaLnBrk="0" hangingPunct="0">
              <a:defRPr sz="2400">
                <a:solidFill>
                  <a:srgbClr val="000000"/>
                </a:solidFill>
                <a:latin typeface="Arial" pitchFamily="34" charset="0"/>
                <a:ea typeface="ヒラギノ角ゴ ProN W3" pitchFamily="1" charset="-128"/>
                <a:sym typeface="Arial" pitchFamily="34" charset="0"/>
              </a:defRPr>
            </a:lvl2pPr>
            <a:lvl3pPr marL="1143000" indent="-228600" eaLnBrk="0" hangingPunct="0">
              <a:defRPr sz="2400">
                <a:solidFill>
                  <a:srgbClr val="000000"/>
                </a:solidFill>
                <a:latin typeface="Arial" pitchFamily="34" charset="0"/>
                <a:ea typeface="ヒラギノ角ゴ ProN W3" pitchFamily="1" charset="-128"/>
                <a:sym typeface="Arial" pitchFamily="34" charset="0"/>
              </a:defRPr>
            </a:lvl3pPr>
            <a:lvl4pPr marL="1600200" indent="-228600" eaLnBrk="0" hangingPunct="0">
              <a:defRPr sz="2400">
                <a:solidFill>
                  <a:srgbClr val="000000"/>
                </a:solidFill>
                <a:latin typeface="Arial" pitchFamily="34" charset="0"/>
                <a:ea typeface="ヒラギノ角ゴ ProN W3" pitchFamily="1" charset="-128"/>
                <a:sym typeface="Arial" pitchFamily="34" charset="0"/>
              </a:defRPr>
            </a:lvl4pPr>
            <a:lvl5pPr marL="2057400" indent="-228600" eaLnBrk="0" hangingPunct="0">
              <a:defRPr sz="2400">
                <a:solidFill>
                  <a:srgbClr val="000000"/>
                </a:solidFill>
                <a:latin typeface="Arial" pitchFamily="34" charset="0"/>
                <a:ea typeface="ヒラギノ角ゴ ProN W3" pitchFamily="1"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9pPr>
          </a:lstStyle>
          <a:p>
            <a:pPr algn="ctr" eaLnBrk="1" hangingPunct="1"/>
            <a:r>
              <a:rPr lang="ja-JP" altLang="en-US" sz="2000" dirty="0">
                <a:solidFill>
                  <a:schemeClr val="tx1"/>
                </a:solidFill>
                <a:latin typeface="+mn-lt"/>
                <a:ea typeface="HGPｺﾞｼｯｸE" pitchFamily="50" charset="-128"/>
              </a:rPr>
              <a:t>ライトセット用</a:t>
            </a:r>
          </a:p>
          <a:p>
            <a:pPr algn="ctr" eaLnBrk="1" hangingPunct="1"/>
            <a:r>
              <a:rPr lang="ja-JP" altLang="en-US" sz="2000" dirty="0">
                <a:solidFill>
                  <a:schemeClr val="tx1"/>
                </a:solidFill>
                <a:latin typeface="+mn-lt"/>
                <a:ea typeface="HGPｺﾞｼｯｸE" pitchFamily="50" charset="-128"/>
              </a:rPr>
              <a:t>ライティング</a:t>
            </a:r>
          </a:p>
          <a:p>
            <a:pPr algn="ctr" eaLnBrk="1" hangingPunct="1"/>
            <a:r>
              <a:rPr lang="ja-JP" altLang="en-US" sz="2000" dirty="0">
                <a:solidFill>
                  <a:schemeClr val="tx1"/>
                </a:solidFill>
                <a:latin typeface="+mn-lt"/>
                <a:ea typeface="HGPｺﾞｼｯｸE" pitchFamily="50" charset="-128"/>
              </a:rPr>
              <a:t>スクラップブック</a:t>
            </a:r>
          </a:p>
        </p:txBody>
      </p:sp>
      <p:sp>
        <p:nvSpPr>
          <p:cNvPr id="140291" name="Rectangle 6"/>
          <p:cNvSpPr>
            <a:spLocks noChangeArrowheads="1"/>
          </p:cNvSpPr>
          <p:nvPr/>
        </p:nvSpPr>
        <p:spPr bwMode="auto">
          <a:xfrm>
            <a:off x="4147562" y="3005626"/>
            <a:ext cx="3214687" cy="2682875"/>
          </a:xfrm>
          <a:prstGeom prst="rect">
            <a:avLst/>
          </a:prstGeom>
          <a:solidFill>
            <a:srgbClr val="FFFF99"/>
          </a:solidFill>
          <a:ln w="28575">
            <a:solidFill>
              <a:srgbClr val="969696"/>
            </a:solidFill>
            <a:miter lim="800000"/>
            <a:headEnd/>
            <a:tailEnd/>
          </a:ln>
        </p:spPr>
        <p:txBody>
          <a:bodyPr wrap="none" anchor="ctr"/>
          <a:lstStyle>
            <a:lvl1pPr eaLnBrk="0" hangingPunct="0">
              <a:defRPr sz="2400">
                <a:solidFill>
                  <a:srgbClr val="000000"/>
                </a:solidFill>
                <a:latin typeface="Arial" pitchFamily="34" charset="0"/>
                <a:ea typeface="ヒラギノ角ゴ ProN W3" pitchFamily="1" charset="-128"/>
                <a:sym typeface="Arial" pitchFamily="34" charset="0"/>
              </a:defRPr>
            </a:lvl1pPr>
            <a:lvl2pPr marL="742950" indent="-285750" eaLnBrk="0" hangingPunct="0">
              <a:defRPr sz="2400">
                <a:solidFill>
                  <a:srgbClr val="000000"/>
                </a:solidFill>
                <a:latin typeface="Arial" pitchFamily="34" charset="0"/>
                <a:ea typeface="ヒラギノ角ゴ ProN W3" pitchFamily="1" charset="-128"/>
                <a:sym typeface="Arial" pitchFamily="34" charset="0"/>
              </a:defRPr>
            </a:lvl2pPr>
            <a:lvl3pPr marL="1143000" indent="-228600" eaLnBrk="0" hangingPunct="0">
              <a:defRPr sz="2400">
                <a:solidFill>
                  <a:srgbClr val="000000"/>
                </a:solidFill>
                <a:latin typeface="Arial" pitchFamily="34" charset="0"/>
                <a:ea typeface="ヒラギノ角ゴ ProN W3" pitchFamily="1" charset="-128"/>
                <a:sym typeface="Arial" pitchFamily="34" charset="0"/>
              </a:defRPr>
            </a:lvl3pPr>
            <a:lvl4pPr marL="1600200" indent="-228600" eaLnBrk="0" hangingPunct="0">
              <a:defRPr sz="2400">
                <a:solidFill>
                  <a:srgbClr val="000000"/>
                </a:solidFill>
                <a:latin typeface="Arial" pitchFamily="34" charset="0"/>
                <a:ea typeface="ヒラギノ角ゴ ProN W3" pitchFamily="1" charset="-128"/>
                <a:sym typeface="Arial" pitchFamily="34" charset="0"/>
              </a:defRPr>
            </a:lvl4pPr>
            <a:lvl5pPr marL="2057400" indent="-228600" eaLnBrk="0" hangingPunct="0">
              <a:defRPr sz="2400">
                <a:solidFill>
                  <a:srgbClr val="000000"/>
                </a:solidFill>
                <a:latin typeface="Arial" pitchFamily="34" charset="0"/>
                <a:ea typeface="ヒラギノ角ゴ ProN W3" pitchFamily="1"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9pPr>
          </a:lstStyle>
          <a:p>
            <a:pPr algn="ctr" eaLnBrk="1" hangingPunct="1"/>
            <a:endParaRPr lang="ja-JP" altLang="en-US" sz="1800">
              <a:solidFill>
                <a:schemeClr val="tx1"/>
              </a:solidFill>
              <a:latin typeface="+mn-lt"/>
              <a:ea typeface="ＭＳ Ｐゴシック" pitchFamily="50" charset="-128"/>
            </a:endParaRPr>
          </a:p>
        </p:txBody>
      </p:sp>
      <p:pic>
        <p:nvPicPr>
          <p:cNvPr id="140292" name="Picture 9" descr="2423_keyfillba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2099" y="4709012"/>
            <a:ext cx="1574800" cy="1181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93" name="AutoShape 17"/>
          <p:cNvSpPr>
            <a:spLocks noChangeArrowheads="1"/>
          </p:cNvSpPr>
          <p:nvPr/>
        </p:nvSpPr>
        <p:spPr bwMode="auto">
          <a:xfrm>
            <a:off x="3834823" y="1327638"/>
            <a:ext cx="3632200" cy="411163"/>
          </a:xfrm>
          <a:prstGeom prst="leftArrow">
            <a:avLst>
              <a:gd name="adj1" fmla="val 44398"/>
              <a:gd name="adj2" fmla="val 108502"/>
            </a:avLst>
          </a:prstGeom>
          <a:solidFill>
            <a:srgbClr val="B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p>
            <a:pPr>
              <a:defRPr/>
            </a:pPr>
            <a:endParaRPr lang="ja-JP" altLang="en-US"/>
          </a:p>
        </p:txBody>
      </p:sp>
      <p:sp>
        <p:nvSpPr>
          <p:cNvPr id="152595" name="AutoShape 19"/>
          <p:cNvSpPr>
            <a:spLocks noChangeArrowheads="1"/>
          </p:cNvSpPr>
          <p:nvPr/>
        </p:nvSpPr>
        <p:spPr bwMode="auto">
          <a:xfrm rot="5400000">
            <a:off x="2903755" y="2473019"/>
            <a:ext cx="1146175" cy="1077912"/>
          </a:xfrm>
          <a:custGeom>
            <a:avLst/>
            <a:gdLst>
              <a:gd name="G0" fmla="+- 12236 0 0"/>
              <a:gd name="G1" fmla="+- 18590 0 0"/>
              <a:gd name="G2" fmla="+- 5026 0 0"/>
              <a:gd name="G3" fmla="*/ 12236 1 2"/>
              <a:gd name="G4" fmla="+- G3 10800 0"/>
              <a:gd name="G5" fmla="+- 21600 12236 18590"/>
              <a:gd name="G6" fmla="+- 18590 5026 0"/>
              <a:gd name="G7" fmla="*/ G6 1 2"/>
              <a:gd name="G8" fmla="*/ 18590 2 1"/>
              <a:gd name="G9" fmla="+- G8 0 21600"/>
              <a:gd name="G10" fmla="*/ 21600 G0 G1"/>
              <a:gd name="G11" fmla="*/ 21600 G4 G1"/>
              <a:gd name="G12" fmla="*/ 21600 G5 G1"/>
              <a:gd name="G13" fmla="*/ 21600 G7 G1"/>
              <a:gd name="G14" fmla="*/ 18590 1 2"/>
              <a:gd name="G15" fmla="+- G5 0 G4"/>
              <a:gd name="G16" fmla="+- G0 0 G4"/>
              <a:gd name="G17" fmla="*/ G2 G15 G16"/>
              <a:gd name="T0" fmla="*/ 16918 w 21600"/>
              <a:gd name="T1" fmla="*/ 0 h 21600"/>
              <a:gd name="T2" fmla="*/ 12236 w 21600"/>
              <a:gd name="T3" fmla="*/ 5026 h 21600"/>
              <a:gd name="T4" fmla="*/ 0 w 21600"/>
              <a:gd name="T5" fmla="*/ 19657 h 21600"/>
              <a:gd name="T6" fmla="*/ 9295 w 21600"/>
              <a:gd name="T7" fmla="*/ 21600 h 21600"/>
              <a:gd name="T8" fmla="*/ 18590 w 21600"/>
              <a:gd name="T9" fmla="*/ 13720 h 21600"/>
              <a:gd name="T10" fmla="*/ 21600 w 21600"/>
              <a:gd name="T11" fmla="*/ 5026 h 21600"/>
              <a:gd name="T12" fmla="*/ 17694720 60000 65536"/>
              <a:gd name="T13" fmla="*/ 11796480 60000 65536"/>
              <a:gd name="T14" fmla="*/ 11796480 60000 65536"/>
              <a:gd name="T15" fmla="*/ 5898240 60000 65536"/>
              <a:gd name="T16" fmla="*/ 0 60000 65536"/>
              <a:gd name="T17" fmla="*/ 0 60000 65536"/>
              <a:gd name="T18" fmla="*/ G5 w 21600"/>
              <a:gd name="T19" fmla="*/ G17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918" y="0"/>
                </a:moveTo>
                <a:lnTo>
                  <a:pt x="12236" y="5026"/>
                </a:lnTo>
                <a:lnTo>
                  <a:pt x="15246" y="5026"/>
                </a:lnTo>
                <a:lnTo>
                  <a:pt x="15246" y="17715"/>
                </a:lnTo>
                <a:lnTo>
                  <a:pt x="0" y="17715"/>
                </a:lnTo>
                <a:lnTo>
                  <a:pt x="0" y="21600"/>
                </a:lnTo>
                <a:lnTo>
                  <a:pt x="18590" y="21600"/>
                </a:lnTo>
                <a:lnTo>
                  <a:pt x="18590" y="5026"/>
                </a:lnTo>
                <a:lnTo>
                  <a:pt x="21600" y="5026"/>
                </a:lnTo>
                <a:close/>
              </a:path>
            </a:pathLst>
          </a:custGeom>
          <a:solidFill>
            <a:schemeClr val="bg1">
              <a:lumMod val="75000"/>
            </a:schemeClr>
          </a:solidFill>
          <a:ln w="9525">
            <a:solidFill>
              <a:schemeClr val="bg1"/>
            </a:solidFill>
            <a:miter lim="800000"/>
            <a:headEnd/>
            <a:tailEnd/>
          </a:ln>
          <a:effectLst/>
        </p:spPr>
        <p:txBody>
          <a:bodyPr vert="eaVert" wrap="none" anchor="ctr"/>
          <a:lstStyle/>
          <a:p>
            <a:pPr>
              <a:defRPr/>
            </a:pPr>
            <a:endParaRPr lang="ja-JP" altLang="en-US"/>
          </a:p>
        </p:txBody>
      </p:sp>
      <p:sp>
        <p:nvSpPr>
          <p:cNvPr id="152596" name="AutoShape 20"/>
          <p:cNvSpPr>
            <a:spLocks noChangeArrowheads="1"/>
          </p:cNvSpPr>
          <p:nvPr/>
        </p:nvSpPr>
        <p:spPr bwMode="auto">
          <a:xfrm rot="-10800000">
            <a:off x="2768023" y="3637451"/>
            <a:ext cx="1246188" cy="1012825"/>
          </a:xfrm>
          <a:custGeom>
            <a:avLst/>
            <a:gdLst>
              <a:gd name="G0" fmla="+- 12506 0 0"/>
              <a:gd name="G1" fmla="+- 18613 0 0"/>
              <a:gd name="G2" fmla="+- 5192 0 0"/>
              <a:gd name="G3" fmla="*/ 12506 1 2"/>
              <a:gd name="G4" fmla="+- G3 10800 0"/>
              <a:gd name="G5" fmla="+- 21600 12506 18613"/>
              <a:gd name="G6" fmla="+- 18613 5192 0"/>
              <a:gd name="G7" fmla="*/ G6 1 2"/>
              <a:gd name="G8" fmla="*/ 18613 2 1"/>
              <a:gd name="G9" fmla="+- G8 0 21600"/>
              <a:gd name="G10" fmla="*/ 21600 G0 G1"/>
              <a:gd name="G11" fmla="*/ 21600 G4 G1"/>
              <a:gd name="G12" fmla="*/ 21600 G5 G1"/>
              <a:gd name="G13" fmla="*/ 21600 G7 G1"/>
              <a:gd name="G14" fmla="*/ 18613 1 2"/>
              <a:gd name="G15" fmla="+- G5 0 G4"/>
              <a:gd name="G16" fmla="+- G0 0 G4"/>
              <a:gd name="G17" fmla="*/ G2 G15 G16"/>
              <a:gd name="T0" fmla="*/ 17053 w 21600"/>
              <a:gd name="T1" fmla="*/ 0 h 21600"/>
              <a:gd name="T2" fmla="*/ 12506 w 21600"/>
              <a:gd name="T3" fmla="*/ 5192 h 21600"/>
              <a:gd name="T4" fmla="*/ 0 w 21600"/>
              <a:gd name="T5" fmla="*/ 19790 h 21600"/>
              <a:gd name="T6" fmla="*/ 9307 w 21600"/>
              <a:gd name="T7" fmla="*/ 21600 h 21600"/>
              <a:gd name="T8" fmla="*/ 18613 w 21600"/>
              <a:gd name="T9" fmla="*/ 13813 h 21600"/>
              <a:gd name="T10" fmla="*/ 21600 w 21600"/>
              <a:gd name="T11" fmla="*/ 5192 h 21600"/>
              <a:gd name="T12" fmla="*/ 17694720 60000 65536"/>
              <a:gd name="T13" fmla="*/ 11796480 60000 65536"/>
              <a:gd name="T14" fmla="*/ 11796480 60000 65536"/>
              <a:gd name="T15" fmla="*/ 5898240 60000 65536"/>
              <a:gd name="T16" fmla="*/ 0 60000 65536"/>
              <a:gd name="T17" fmla="*/ 0 60000 65536"/>
              <a:gd name="T18" fmla="*/ G5 w 21600"/>
              <a:gd name="T19" fmla="*/ G17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053" y="0"/>
                </a:moveTo>
                <a:lnTo>
                  <a:pt x="12506" y="5192"/>
                </a:lnTo>
                <a:lnTo>
                  <a:pt x="15493" y="5192"/>
                </a:lnTo>
                <a:lnTo>
                  <a:pt x="15493" y="17979"/>
                </a:lnTo>
                <a:lnTo>
                  <a:pt x="0" y="17979"/>
                </a:lnTo>
                <a:lnTo>
                  <a:pt x="0" y="21600"/>
                </a:lnTo>
                <a:lnTo>
                  <a:pt x="18613" y="21600"/>
                </a:lnTo>
                <a:lnTo>
                  <a:pt x="18613" y="5192"/>
                </a:lnTo>
                <a:lnTo>
                  <a:pt x="21600" y="5192"/>
                </a:lnTo>
                <a:close/>
              </a:path>
            </a:pathLst>
          </a:custGeom>
          <a:solidFill>
            <a:schemeClr val="bg1">
              <a:lumMod val="75000"/>
            </a:schemeClr>
          </a:solidFill>
          <a:ln w="9525">
            <a:solidFill>
              <a:schemeClr val="bg1"/>
            </a:solidFill>
            <a:miter lim="800000"/>
            <a:headEnd/>
            <a:tailEnd/>
          </a:ln>
          <a:effectLst/>
        </p:spPr>
        <p:txBody>
          <a:bodyPr vert="eaVert" wrap="none" anchor="ctr"/>
          <a:lstStyle/>
          <a:p>
            <a:pPr>
              <a:defRPr/>
            </a:pPr>
            <a:endParaRPr lang="ja-JP" altLang="en-US"/>
          </a:p>
        </p:txBody>
      </p:sp>
      <p:sp>
        <p:nvSpPr>
          <p:cNvPr id="140296" name="Text Box 24"/>
          <p:cNvSpPr txBox="1">
            <a:spLocks noChangeArrowheads="1"/>
          </p:cNvSpPr>
          <p:nvPr/>
        </p:nvSpPr>
        <p:spPr bwMode="auto">
          <a:xfrm>
            <a:off x="2372737" y="2077890"/>
            <a:ext cx="13477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Arial" pitchFamily="34" charset="0"/>
                <a:ea typeface="ヒラギノ角ゴ ProN W3" pitchFamily="1" charset="-128"/>
                <a:sym typeface="Arial" pitchFamily="34" charset="0"/>
              </a:defRPr>
            </a:lvl1pPr>
            <a:lvl2pPr marL="742950" indent="-285750" eaLnBrk="0" hangingPunct="0">
              <a:defRPr sz="2400">
                <a:solidFill>
                  <a:srgbClr val="000000"/>
                </a:solidFill>
                <a:latin typeface="Arial" pitchFamily="34" charset="0"/>
                <a:ea typeface="ヒラギノ角ゴ ProN W3" pitchFamily="1" charset="-128"/>
                <a:sym typeface="Arial" pitchFamily="34" charset="0"/>
              </a:defRPr>
            </a:lvl2pPr>
            <a:lvl3pPr marL="1143000" indent="-228600" eaLnBrk="0" hangingPunct="0">
              <a:defRPr sz="2400">
                <a:solidFill>
                  <a:srgbClr val="000000"/>
                </a:solidFill>
                <a:latin typeface="Arial" pitchFamily="34" charset="0"/>
                <a:ea typeface="ヒラギノ角ゴ ProN W3" pitchFamily="1" charset="-128"/>
                <a:sym typeface="Arial" pitchFamily="34" charset="0"/>
              </a:defRPr>
            </a:lvl3pPr>
            <a:lvl4pPr marL="1600200" indent="-228600" eaLnBrk="0" hangingPunct="0">
              <a:defRPr sz="2400">
                <a:solidFill>
                  <a:srgbClr val="000000"/>
                </a:solidFill>
                <a:latin typeface="Arial" pitchFamily="34" charset="0"/>
                <a:ea typeface="ヒラギノ角ゴ ProN W3" pitchFamily="1" charset="-128"/>
                <a:sym typeface="Arial" pitchFamily="34" charset="0"/>
              </a:defRPr>
            </a:lvl4pPr>
            <a:lvl5pPr marL="2057400" indent="-228600" eaLnBrk="0" hangingPunct="0">
              <a:defRPr sz="2400">
                <a:solidFill>
                  <a:srgbClr val="000000"/>
                </a:solidFill>
                <a:latin typeface="Arial" pitchFamily="34" charset="0"/>
                <a:ea typeface="ヒラギノ角ゴ ProN W3" pitchFamily="1"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9pPr>
          </a:lstStyle>
          <a:p>
            <a:pPr algn="ctr" eaLnBrk="1" hangingPunct="1">
              <a:spcBef>
                <a:spcPct val="50000"/>
              </a:spcBef>
            </a:pPr>
            <a:r>
              <a:rPr lang="ja-JP" altLang="en-US" sz="1800" dirty="0">
                <a:solidFill>
                  <a:schemeClr val="tx1"/>
                </a:solidFill>
                <a:latin typeface="+mn-lt"/>
                <a:ea typeface="ＭＳ Ｐゴシック" pitchFamily="50" charset="-128"/>
              </a:rPr>
              <a:t>ユーザ</a:t>
            </a:r>
          </a:p>
        </p:txBody>
      </p:sp>
      <p:sp>
        <p:nvSpPr>
          <p:cNvPr id="152606" name="Text Box 30"/>
          <p:cNvSpPr txBox="1">
            <a:spLocks noChangeArrowheads="1"/>
          </p:cNvSpPr>
          <p:nvPr/>
        </p:nvSpPr>
        <p:spPr bwMode="auto">
          <a:xfrm>
            <a:off x="5114348" y="1303825"/>
            <a:ext cx="1468438" cy="369332"/>
          </a:xfrm>
          <a:prstGeom prst="rect">
            <a:avLst/>
          </a:prstGeom>
          <a:solidFill>
            <a:schemeClr val="bg1"/>
          </a:solidFill>
          <a:ln w="28575">
            <a:solidFill>
              <a:srgbClr val="FF9900"/>
            </a:solidFill>
            <a:miter lim="800000"/>
            <a:headEnd/>
            <a:tailEnd/>
          </a:ln>
        </p:spPr>
        <p:txBody>
          <a:bodyPr>
            <a:spAutoFit/>
          </a:bodyPr>
          <a:lstStyle>
            <a:lvl1pPr eaLnBrk="0" hangingPunct="0">
              <a:defRPr sz="2400">
                <a:solidFill>
                  <a:srgbClr val="000000"/>
                </a:solidFill>
                <a:latin typeface="Arial" pitchFamily="34" charset="0"/>
                <a:ea typeface="ヒラギノ角ゴ ProN W3" pitchFamily="1" charset="-128"/>
                <a:sym typeface="Arial" pitchFamily="34" charset="0"/>
              </a:defRPr>
            </a:lvl1pPr>
            <a:lvl2pPr marL="742950" indent="-285750" eaLnBrk="0" hangingPunct="0">
              <a:defRPr sz="2400">
                <a:solidFill>
                  <a:srgbClr val="000000"/>
                </a:solidFill>
                <a:latin typeface="Arial" pitchFamily="34" charset="0"/>
                <a:ea typeface="ヒラギノ角ゴ ProN W3" pitchFamily="1" charset="-128"/>
                <a:sym typeface="Arial" pitchFamily="34" charset="0"/>
              </a:defRPr>
            </a:lvl2pPr>
            <a:lvl3pPr marL="1143000" indent="-228600" eaLnBrk="0" hangingPunct="0">
              <a:defRPr sz="2400">
                <a:solidFill>
                  <a:srgbClr val="000000"/>
                </a:solidFill>
                <a:latin typeface="Arial" pitchFamily="34" charset="0"/>
                <a:ea typeface="ヒラギノ角ゴ ProN W3" pitchFamily="1" charset="-128"/>
                <a:sym typeface="Arial" pitchFamily="34" charset="0"/>
              </a:defRPr>
            </a:lvl3pPr>
            <a:lvl4pPr marL="1600200" indent="-228600" eaLnBrk="0" hangingPunct="0">
              <a:defRPr sz="2400">
                <a:solidFill>
                  <a:srgbClr val="000000"/>
                </a:solidFill>
                <a:latin typeface="Arial" pitchFamily="34" charset="0"/>
                <a:ea typeface="ヒラギノ角ゴ ProN W3" pitchFamily="1" charset="-128"/>
                <a:sym typeface="Arial" pitchFamily="34" charset="0"/>
              </a:defRPr>
            </a:lvl4pPr>
            <a:lvl5pPr marL="2057400" indent="-228600" eaLnBrk="0" hangingPunct="0">
              <a:defRPr sz="2400">
                <a:solidFill>
                  <a:srgbClr val="000000"/>
                </a:solidFill>
                <a:latin typeface="Arial" pitchFamily="34" charset="0"/>
                <a:ea typeface="ヒラギノ角ゴ ProN W3" pitchFamily="1"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9pPr>
          </a:lstStyle>
          <a:p>
            <a:pPr eaLnBrk="1" hangingPunct="1">
              <a:spcBef>
                <a:spcPct val="50000"/>
              </a:spcBef>
            </a:pPr>
            <a:r>
              <a:rPr lang="en-US" altLang="ja-JP" sz="1800">
                <a:solidFill>
                  <a:schemeClr val="tx1"/>
                </a:solidFill>
                <a:latin typeface="+mn-lt"/>
                <a:ea typeface="ＭＳ Ｐゴシック" pitchFamily="50" charset="-128"/>
              </a:rPr>
              <a:t>①</a:t>
            </a:r>
            <a:r>
              <a:rPr lang="ja-JP" altLang="en-US" sz="1800">
                <a:solidFill>
                  <a:schemeClr val="tx1"/>
                </a:solidFill>
                <a:latin typeface="+mn-lt"/>
                <a:ea typeface="ＭＳ Ｐゴシック" pitchFamily="50" charset="-128"/>
              </a:rPr>
              <a:t>画像選択</a:t>
            </a:r>
          </a:p>
        </p:txBody>
      </p:sp>
      <p:sp>
        <p:nvSpPr>
          <p:cNvPr id="140298" name="Text Box 33"/>
          <p:cNvSpPr txBox="1">
            <a:spLocks noChangeArrowheads="1"/>
          </p:cNvSpPr>
          <p:nvPr/>
        </p:nvSpPr>
        <p:spPr bwMode="auto">
          <a:xfrm>
            <a:off x="6270049" y="3386626"/>
            <a:ext cx="1108075"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Arial" pitchFamily="34" charset="0"/>
                <a:ea typeface="ヒラギノ角ゴ ProN W3" pitchFamily="1" charset="-128"/>
                <a:sym typeface="Arial" pitchFamily="34" charset="0"/>
              </a:defRPr>
            </a:lvl1pPr>
            <a:lvl2pPr marL="742950" indent="-285750" eaLnBrk="0" hangingPunct="0">
              <a:defRPr sz="2400">
                <a:solidFill>
                  <a:srgbClr val="000000"/>
                </a:solidFill>
                <a:latin typeface="Arial" pitchFamily="34" charset="0"/>
                <a:ea typeface="ヒラギノ角ゴ ProN W3" pitchFamily="1" charset="-128"/>
                <a:sym typeface="Arial" pitchFamily="34" charset="0"/>
              </a:defRPr>
            </a:lvl2pPr>
            <a:lvl3pPr marL="1143000" indent="-228600" eaLnBrk="0" hangingPunct="0">
              <a:defRPr sz="2400">
                <a:solidFill>
                  <a:srgbClr val="000000"/>
                </a:solidFill>
                <a:latin typeface="Arial" pitchFamily="34" charset="0"/>
                <a:ea typeface="ヒラギノ角ゴ ProN W3" pitchFamily="1" charset="-128"/>
                <a:sym typeface="Arial" pitchFamily="34" charset="0"/>
              </a:defRPr>
            </a:lvl3pPr>
            <a:lvl4pPr marL="1600200" indent="-228600" eaLnBrk="0" hangingPunct="0">
              <a:defRPr sz="2400">
                <a:solidFill>
                  <a:srgbClr val="000000"/>
                </a:solidFill>
                <a:latin typeface="Arial" pitchFamily="34" charset="0"/>
                <a:ea typeface="ヒラギノ角ゴ ProN W3" pitchFamily="1" charset="-128"/>
                <a:sym typeface="Arial" pitchFamily="34" charset="0"/>
              </a:defRPr>
            </a:lvl4pPr>
            <a:lvl5pPr marL="2057400" indent="-228600" eaLnBrk="0" hangingPunct="0">
              <a:defRPr sz="2400">
                <a:solidFill>
                  <a:srgbClr val="000000"/>
                </a:solidFill>
                <a:latin typeface="Arial" pitchFamily="34" charset="0"/>
                <a:ea typeface="ヒラギノ角ゴ ProN W3" pitchFamily="1"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9pPr>
          </a:lstStyle>
          <a:p>
            <a:pPr eaLnBrk="1" hangingPunct="1">
              <a:spcBef>
                <a:spcPct val="50000"/>
              </a:spcBef>
            </a:pPr>
            <a:r>
              <a:rPr lang="ja-JP" altLang="en-US" sz="1600" dirty="0">
                <a:solidFill>
                  <a:schemeClr val="tx1"/>
                </a:solidFill>
                <a:latin typeface="+mn-lt"/>
                <a:ea typeface="ＭＳ Ｐゴシック" pitchFamily="50" charset="-128"/>
              </a:rPr>
              <a:t>各ライト</a:t>
            </a:r>
            <a:br>
              <a:rPr lang="ja-JP" altLang="en-US" sz="1600" dirty="0">
                <a:solidFill>
                  <a:schemeClr val="tx1"/>
                </a:solidFill>
                <a:latin typeface="+mn-lt"/>
                <a:ea typeface="ＭＳ Ｐゴシック" pitchFamily="50" charset="-128"/>
              </a:rPr>
            </a:br>
            <a:r>
              <a:rPr lang="en-US" altLang="ja-JP" sz="1400" dirty="0">
                <a:solidFill>
                  <a:schemeClr val="tx1"/>
                </a:solidFill>
                <a:latin typeface="+mn-lt"/>
                <a:ea typeface="ＭＳ Ｐゴシック" pitchFamily="50" charset="-128"/>
              </a:rPr>
              <a:t>1.</a:t>
            </a:r>
            <a:r>
              <a:rPr lang="ja-JP" altLang="en-US" sz="1400" dirty="0">
                <a:solidFill>
                  <a:schemeClr val="tx1"/>
                </a:solidFill>
                <a:latin typeface="+mn-lt"/>
                <a:ea typeface="ＭＳ Ｐゴシック" pitchFamily="50" charset="-128"/>
              </a:rPr>
              <a:t>初期配置</a:t>
            </a:r>
            <a:br>
              <a:rPr lang="ja-JP" altLang="en-US" sz="1400" dirty="0">
                <a:solidFill>
                  <a:schemeClr val="tx1"/>
                </a:solidFill>
                <a:latin typeface="+mn-lt"/>
                <a:ea typeface="ＭＳ Ｐゴシック" pitchFamily="50" charset="-128"/>
              </a:rPr>
            </a:br>
            <a:r>
              <a:rPr lang="en-US" altLang="ja-JP" sz="1400" dirty="0">
                <a:solidFill>
                  <a:schemeClr val="tx1"/>
                </a:solidFill>
                <a:latin typeface="+mn-lt"/>
                <a:ea typeface="ＭＳ Ｐゴシック" pitchFamily="50" charset="-128"/>
              </a:rPr>
              <a:t>2.</a:t>
            </a:r>
            <a:r>
              <a:rPr lang="ja-JP" altLang="en-US" sz="1400" dirty="0">
                <a:solidFill>
                  <a:schemeClr val="tx1"/>
                </a:solidFill>
                <a:latin typeface="+mn-lt"/>
                <a:ea typeface="ＭＳ Ｐゴシック" pitchFamily="50" charset="-128"/>
              </a:rPr>
              <a:t>角度</a:t>
            </a:r>
            <a:br>
              <a:rPr lang="ja-JP" altLang="en-US" sz="1400" dirty="0">
                <a:solidFill>
                  <a:schemeClr val="tx1"/>
                </a:solidFill>
                <a:latin typeface="+mn-lt"/>
                <a:ea typeface="ＭＳ Ｐゴシック" pitchFamily="50" charset="-128"/>
              </a:rPr>
            </a:br>
            <a:r>
              <a:rPr lang="en-US" altLang="ja-JP" sz="1400" dirty="0">
                <a:solidFill>
                  <a:schemeClr val="tx1"/>
                </a:solidFill>
                <a:latin typeface="+mn-lt"/>
                <a:ea typeface="ＭＳ Ｐゴシック" pitchFamily="50" charset="-128"/>
              </a:rPr>
              <a:t>3.</a:t>
            </a:r>
            <a:r>
              <a:rPr lang="ja-JP" altLang="en-US" sz="1400" dirty="0">
                <a:solidFill>
                  <a:schemeClr val="tx1"/>
                </a:solidFill>
                <a:latin typeface="+mn-lt"/>
                <a:ea typeface="ＭＳ Ｐゴシック" pitchFamily="50" charset="-128"/>
              </a:rPr>
              <a:t>強度</a:t>
            </a:r>
          </a:p>
        </p:txBody>
      </p:sp>
      <p:sp>
        <p:nvSpPr>
          <p:cNvPr id="152607" name="Text Box 31"/>
          <p:cNvSpPr txBox="1">
            <a:spLocks noChangeArrowheads="1"/>
          </p:cNvSpPr>
          <p:nvPr/>
        </p:nvSpPr>
        <p:spPr bwMode="auto">
          <a:xfrm>
            <a:off x="2290186" y="3923200"/>
            <a:ext cx="1574800" cy="369332"/>
          </a:xfrm>
          <a:prstGeom prst="rect">
            <a:avLst/>
          </a:prstGeom>
          <a:solidFill>
            <a:schemeClr val="bg1"/>
          </a:solidFill>
          <a:ln w="28575">
            <a:solidFill>
              <a:srgbClr val="FF9900"/>
            </a:solidFill>
            <a:miter lim="800000"/>
            <a:headEnd/>
            <a:tailEnd/>
          </a:ln>
        </p:spPr>
        <p:txBody>
          <a:bodyPr>
            <a:spAutoFit/>
          </a:bodyPr>
          <a:lstStyle>
            <a:lvl1pPr eaLnBrk="0" hangingPunct="0">
              <a:defRPr sz="2400">
                <a:solidFill>
                  <a:srgbClr val="000000"/>
                </a:solidFill>
                <a:latin typeface="Arial" pitchFamily="34" charset="0"/>
                <a:ea typeface="ヒラギノ角ゴ ProN W3" pitchFamily="1" charset="-128"/>
                <a:sym typeface="Arial" pitchFamily="34" charset="0"/>
              </a:defRPr>
            </a:lvl1pPr>
            <a:lvl2pPr marL="742950" indent="-285750" eaLnBrk="0" hangingPunct="0">
              <a:defRPr sz="2400">
                <a:solidFill>
                  <a:srgbClr val="000000"/>
                </a:solidFill>
                <a:latin typeface="Arial" pitchFamily="34" charset="0"/>
                <a:ea typeface="ヒラギノ角ゴ ProN W3" pitchFamily="1" charset="-128"/>
                <a:sym typeface="Arial" pitchFamily="34" charset="0"/>
              </a:defRPr>
            </a:lvl2pPr>
            <a:lvl3pPr marL="1143000" indent="-228600" eaLnBrk="0" hangingPunct="0">
              <a:defRPr sz="2400">
                <a:solidFill>
                  <a:srgbClr val="000000"/>
                </a:solidFill>
                <a:latin typeface="Arial" pitchFamily="34" charset="0"/>
                <a:ea typeface="ヒラギノ角ゴ ProN W3" pitchFamily="1" charset="-128"/>
                <a:sym typeface="Arial" pitchFamily="34" charset="0"/>
              </a:defRPr>
            </a:lvl3pPr>
            <a:lvl4pPr marL="1600200" indent="-228600" eaLnBrk="0" hangingPunct="0">
              <a:defRPr sz="2400">
                <a:solidFill>
                  <a:srgbClr val="000000"/>
                </a:solidFill>
                <a:latin typeface="Arial" pitchFamily="34" charset="0"/>
                <a:ea typeface="ヒラギノ角ゴ ProN W3" pitchFamily="1" charset="-128"/>
                <a:sym typeface="Arial" pitchFamily="34" charset="0"/>
              </a:defRPr>
            </a:lvl4pPr>
            <a:lvl5pPr marL="2057400" indent="-228600" eaLnBrk="0" hangingPunct="0">
              <a:defRPr sz="2400">
                <a:solidFill>
                  <a:srgbClr val="000000"/>
                </a:solidFill>
                <a:latin typeface="Arial" pitchFamily="34" charset="0"/>
                <a:ea typeface="ヒラギノ角ゴ ProN W3" pitchFamily="1"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9pPr>
          </a:lstStyle>
          <a:p>
            <a:pPr eaLnBrk="1" hangingPunct="1">
              <a:spcBef>
                <a:spcPct val="50000"/>
              </a:spcBef>
            </a:pPr>
            <a:r>
              <a:rPr lang="ja-JP" altLang="en-US" sz="1800" dirty="0">
                <a:solidFill>
                  <a:schemeClr val="tx1"/>
                </a:solidFill>
                <a:latin typeface="+mn-lt"/>
                <a:ea typeface="ＭＳ Ｐゴシック" pitchFamily="50" charset="-128"/>
              </a:rPr>
              <a:t>③結果を出力</a:t>
            </a:r>
          </a:p>
        </p:txBody>
      </p:sp>
      <p:pic>
        <p:nvPicPr>
          <p:cNvPr id="140300" name="Picture 2" descr="10or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79348" y="1795951"/>
            <a:ext cx="1309688"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301" name="Picture 3" descr="10_light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6662" y="1795950"/>
            <a:ext cx="1417637"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302" name="Rectangle 5"/>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rgbClr val="000000"/>
                </a:solidFill>
                <a:latin typeface="Arial" pitchFamily="34" charset="0"/>
                <a:ea typeface="ヒラギノ角ゴ ProN W3" pitchFamily="1" charset="-128"/>
                <a:sym typeface="Arial" pitchFamily="34" charset="0"/>
              </a:defRPr>
            </a:lvl1pPr>
            <a:lvl2pPr marL="742950" indent="-285750" eaLnBrk="0" hangingPunct="0">
              <a:defRPr sz="2400">
                <a:solidFill>
                  <a:srgbClr val="000000"/>
                </a:solidFill>
                <a:latin typeface="Arial" pitchFamily="34" charset="0"/>
                <a:ea typeface="ヒラギノ角ゴ ProN W3" pitchFamily="1" charset="-128"/>
                <a:sym typeface="Arial" pitchFamily="34" charset="0"/>
              </a:defRPr>
            </a:lvl2pPr>
            <a:lvl3pPr marL="1143000" indent="-228600" eaLnBrk="0" hangingPunct="0">
              <a:defRPr sz="2400">
                <a:solidFill>
                  <a:srgbClr val="000000"/>
                </a:solidFill>
                <a:latin typeface="Arial" pitchFamily="34" charset="0"/>
                <a:ea typeface="ヒラギノ角ゴ ProN W3" pitchFamily="1" charset="-128"/>
                <a:sym typeface="Arial" pitchFamily="34" charset="0"/>
              </a:defRPr>
            </a:lvl3pPr>
            <a:lvl4pPr marL="1600200" indent="-228600" eaLnBrk="0" hangingPunct="0">
              <a:defRPr sz="2400">
                <a:solidFill>
                  <a:srgbClr val="000000"/>
                </a:solidFill>
                <a:latin typeface="Arial" pitchFamily="34" charset="0"/>
                <a:ea typeface="ヒラギノ角ゴ ProN W3" pitchFamily="1" charset="-128"/>
                <a:sym typeface="Arial" pitchFamily="34" charset="0"/>
              </a:defRPr>
            </a:lvl4pPr>
            <a:lvl5pPr marL="2057400" indent="-228600" eaLnBrk="0" hangingPunct="0">
              <a:defRPr sz="2400">
                <a:solidFill>
                  <a:srgbClr val="000000"/>
                </a:solidFill>
                <a:latin typeface="Arial" pitchFamily="34" charset="0"/>
                <a:ea typeface="ヒラギノ角ゴ ProN W3" pitchFamily="1"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9pPr>
          </a:lstStyle>
          <a:p>
            <a:pPr eaLnBrk="1" hangingPunct="1"/>
            <a:endParaRPr lang="ja-JP" altLang="en-US" sz="1800">
              <a:solidFill>
                <a:schemeClr val="tx1"/>
              </a:solidFill>
              <a:latin typeface="Calibri" pitchFamily="34" charset="0"/>
              <a:ea typeface="ＭＳ Ｐゴシック" pitchFamily="50" charset="-128"/>
            </a:endParaRPr>
          </a:p>
        </p:txBody>
      </p:sp>
      <p:sp>
        <p:nvSpPr>
          <p:cNvPr id="140303" name="Rectangle 7"/>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rgbClr val="000000"/>
                </a:solidFill>
                <a:latin typeface="Arial" pitchFamily="34" charset="0"/>
                <a:ea typeface="ヒラギノ角ゴ ProN W3" pitchFamily="1" charset="-128"/>
                <a:sym typeface="Arial" pitchFamily="34" charset="0"/>
              </a:defRPr>
            </a:lvl1pPr>
            <a:lvl2pPr marL="742950" indent="-285750" eaLnBrk="0" hangingPunct="0">
              <a:defRPr sz="2400">
                <a:solidFill>
                  <a:srgbClr val="000000"/>
                </a:solidFill>
                <a:latin typeface="Arial" pitchFamily="34" charset="0"/>
                <a:ea typeface="ヒラギノ角ゴ ProN W3" pitchFamily="1" charset="-128"/>
                <a:sym typeface="Arial" pitchFamily="34" charset="0"/>
              </a:defRPr>
            </a:lvl2pPr>
            <a:lvl3pPr marL="1143000" indent="-228600" eaLnBrk="0" hangingPunct="0">
              <a:defRPr sz="2400">
                <a:solidFill>
                  <a:srgbClr val="000000"/>
                </a:solidFill>
                <a:latin typeface="Arial" pitchFamily="34" charset="0"/>
                <a:ea typeface="ヒラギノ角ゴ ProN W3" pitchFamily="1" charset="-128"/>
                <a:sym typeface="Arial" pitchFamily="34" charset="0"/>
              </a:defRPr>
            </a:lvl3pPr>
            <a:lvl4pPr marL="1600200" indent="-228600" eaLnBrk="0" hangingPunct="0">
              <a:defRPr sz="2400">
                <a:solidFill>
                  <a:srgbClr val="000000"/>
                </a:solidFill>
                <a:latin typeface="Arial" pitchFamily="34" charset="0"/>
                <a:ea typeface="ヒラギノ角ゴ ProN W3" pitchFamily="1" charset="-128"/>
                <a:sym typeface="Arial" pitchFamily="34" charset="0"/>
              </a:defRPr>
            </a:lvl4pPr>
            <a:lvl5pPr marL="2057400" indent="-228600" eaLnBrk="0" hangingPunct="0">
              <a:defRPr sz="2400">
                <a:solidFill>
                  <a:srgbClr val="000000"/>
                </a:solidFill>
                <a:latin typeface="Arial" pitchFamily="34" charset="0"/>
                <a:ea typeface="ヒラギノ角ゴ ProN W3" pitchFamily="1"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9pPr>
          </a:lstStyle>
          <a:p>
            <a:pPr eaLnBrk="1" hangingPunct="1"/>
            <a:endParaRPr lang="ja-JP" altLang="en-US" sz="1800">
              <a:solidFill>
                <a:schemeClr val="tx1"/>
              </a:solidFill>
              <a:latin typeface="Calibri" pitchFamily="34" charset="0"/>
              <a:ea typeface="ＭＳ Ｐゴシック" pitchFamily="50" charset="-128"/>
            </a:endParaRPr>
          </a:p>
        </p:txBody>
      </p:sp>
      <p:pic>
        <p:nvPicPr>
          <p:cNvPr id="140304"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90436" y="3423137"/>
            <a:ext cx="1814512"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305"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11499" y="2494451"/>
            <a:ext cx="2200275" cy="301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604" name="Text Box 28"/>
          <p:cNvSpPr txBox="1">
            <a:spLocks noChangeArrowheads="1"/>
          </p:cNvSpPr>
          <p:nvPr/>
        </p:nvSpPr>
        <p:spPr bwMode="auto">
          <a:xfrm>
            <a:off x="5165149" y="5209075"/>
            <a:ext cx="1363663" cy="369332"/>
          </a:xfrm>
          <a:prstGeom prst="rect">
            <a:avLst/>
          </a:prstGeom>
          <a:solidFill>
            <a:schemeClr val="bg1"/>
          </a:solidFill>
          <a:ln w="28575">
            <a:solidFill>
              <a:srgbClr val="FF9900"/>
            </a:solidFill>
            <a:miter lim="800000"/>
            <a:headEnd/>
            <a:tailEnd/>
          </a:ln>
        </p:spPr>
        <p:txBody>
          <a:bodyPr>
            <a:spAutoFit/>
          </a:bodyPr>
          <a:lstStyle>
            <a:lvl1pPr eaLnBrk="0" hangingPunct="0">
              <a:defRPr sz="2400">
                <a:solidFill>
                  <a:srgbClr val="000000"/>
                </a:solidFill>
                <a:latin typeface="Arial" pitchFamily="34" charset="0"/>
                <a:ea typeface="ヒラギノ角ゴ ProN W3" pitchFamily="1" charset="-128"/>
                <a:sym typeface="Arial" pitchFamily="34" charset="0"/>
              </a:defRPr>
            </a:lvl1pPr>
            <a:lvl2pPr marL="742950" indent="-285750" eaLnBrk="0" hangingPunct="0">
              <a:defRPr sz="2400">
                <a:solidFill>
                  <a:srgbClr val="000000"/>
                </a:solidFill>
                <a:latin typeface="Arial" pitchFamily="34" charset="0"/>
                <a:ea typeface="ヒラギノ角ゴ ProN W3" pitchFamily="1" charset="-128"/>
                <a:sym typeface="Arial" pitchFamily="34" charset="0"/>
              </a:defRPr>
            </a:lvl2pPr>
            <a:lvl3pPr marL="1143000" indent="-228600" eaLnBrk="0" hangingPunct="0">
              <a:defRPr sz="2400">
                <a:solidFill>
                  <a:srgbClr val="000000"/>
                </a:solidFill>
                <a:latin typeface="Arial" pitchFamily="34" charset="0"/>
                <a:ea typeface="ヒラギノ角ゴ ProN W3" pitchFamily="1" charset="-128"/>
                <a:sym typeface="Arial" pitchFamily="34" charset="0"/>
              </a:defRPr>
            </a:lvl3pPr>
            <a:lvl4pPr marL="1600200" indent="-228600" eaLnBrk="0" hangingPunct="0">
              <a:defRPr sz="2400">
                <a:solidFill>
                  <a:srgbClr val="000000"/>
                </a:solidFill>
                <a:latin typeface="Arial" pitchFamily="34" charset="0"/>
                <a:ea typeface="ヒラギノ角ゴ ProN W3" pitchFamily="1" charset="-128"/>
                <a:sym typeface="Arial" pitchFamily="34" charset="0"/>
              </a:defRPr>
            </a:lvl4pPr>
            <a:lvl5pPr marL="2057400" indent="-228600" eaLnBrk="0" hangingPunct="0">
              <a:defRPr sz="2400">
                <a:solidFill>
                  <a:srgbClr val="000000"/>
                </a:solidFill>
                <a:latin typeface="Arial" pitchFamily="34" charset="0"/>
                <a:ea typeface="ヒラギノ角ゴ ProN W3" pitchFamily="1"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9pPr>
          </a:lstStyle>
          <a:p>
            <a:pPr eaLnBrk="1" hangingPunct="1">
              <a:spcBef>
                <a:spcPct val="50000"/>
              </a:spcBef>
            </a:pPr>
            <a:r>
              <a:rPr lang="en-US" altLang="ja-JP" sz="1800">
                <a:solidFill>
                  <a:schemeClr val="tx1"/>
                </a:solidFill>
                <a:latin typeface="+mn-lt"/>
                <a:ea typeface="ＭＳ Ｐゴシック" pitchFamily="50" charset="-128"/>
              </a:rPr>
              <a:t>②</a:t>
            </a:r>
            <a:r>
              <a:rPr lang="ja-JP" altLang="en-US" sz="1800">
                <a:solidFill>
                  <a:schemeClr val="tx1"/>
                </a:solidFill>
                <a:latin typeface="+mn-lt"/>
                <a:ea typeface="ＭＳ Ｐゴシック" pitchFamily="50" charset="-128"/>
              </a:rPr>
              <a:t>試行錯誤</a:t>
            </a:r>
          </a:p>
        </p:txBody>
      </p:sp>
      <p:sp>
        <p:nvSpPr>
          <p:cNvPr id="140307" name="テキスト ボックス 40"/>
          <p:cNvSpPr txBox="1">
            <a:spLocks noChangeArrowheads="1"/>
          </p:cNvSpPr>
          <p:nvPr/>
        </p:nvSpPr>
        <p:spPr bwMode="auto">
          <a:xfrm>
            <a:off x="4218998" y="2989751"/>
            <a:ext cx="3187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Arial" pitchFamily="34" charset="0"/>
                <a:ea typeface="ヒラギノ角ゴ ProN W3" pitchFamily="1" charset="-128"/>
                <a:sym typeface="Arial" pitchFamily="34" charset="0"/>
              </a:defRPr>
            </a:lvl1pPr>
            <a:lvl2pPr marL="742950" indent="-285750" eaLnBrk="0" hangingPunct="0">
              <a:defRPr sz="2400">
                <a:solidFill>
                  <a:srgbClr val="000000"/>
                </a:solidFill>
                <a:latin typeface="Arial" pitchFamily="34" charset="0"/>
                <a:ea typeface="ヒラギノ角ゴ ProN W3" pitchFamily="1" charset="-128"/>
                <a:sym typeface="Arial" pitchFamily="34" charset="0"/>
              </a:defRPr>
            </a:lvl2pPr>
            <a:lvl3pPr marL="1143000" indent="-228600" eaLnBrk="0" hangingPunct="0">
              <a:defRPr sz="2400">
                <a:solidFill>
                  <a:srgbClr val="000000"/>
                </a:solidFill>
                <a:latin typeface="Arial" pitchFamily="34" charset="0"/>
                <a:ea typeface="ヒラギノ角ゴ ProN W3" pitchFamily="1" charset="-128"/>
                <a:sym typeface="Arial" pitchFamily="34" charset="0"/>
              </a:defRPr>
            </a:lvl3pPr>
            <a:lvl4pPr marL="1600200" indent="-228600" eaLnBrk="0" hangingPunct="0">
              <a:defRPr sz="2400">
                <a:solidFill>
                  <a:srgbClr val="000000"/>
                </a:solidFill>
                <a:latin typeface="Arial" pitchFamily="34" charset="0"/>
                <a:ea typeface="ヒラギノ角ゴ ProN W3" pitchFamily="1" charset="-128"/>
                <a:sym typeface="Arial" pitchFamily="34" charset="0"/>
              </a:defRPr>
            </a:lvl4pPr>
            <a:lvl5pPr marL="2057400" indent="-228600" eaLnBrk="0" hangingPunct="0">
              <a:defRPr sz="2400">
                <a:solidFill>
                  <a:srgbClr val="000000"/>
                </a:solidFill>
                <a:latin typeface="Arial" pitchFamily="34" charset="0"/>
                <a:ea typeface="ヒラギノ角ゴ ProN W3" pitchFamily="1"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9pPr>
          </a:lstStyle>
          <a:p>
            <a:pPr eaLnBrk="1" hangingPunct="1"/>
            <a:r>
              <a:rPr lang="ja-JP" altLang="en-US" sz="2000">
                <a:solidFill>
                  <a:schemeClr val="tx1"/>
                </a:solidFill>
                <a:latin typeface="+mn-lt"/>
                <a:ea typeface="ＭＳ Ｐゴシック" pitchFamily="50" charset="-128"/>
              </a:rPr>
              <a:t>ライティングシミュレーション</a:t>
            </a:r>
          </a:p>
        </p:txBody>
      </p:sp>
      <p:pic>
        <p:nvPicPr>
          <p:cNvPr id="140308" name="Picture 20" descr="j029202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63236" y="1084751"/>
            <a:ext cx="1123950" cy="1068387"/>
          </a:xfrm>
          <a:prstGeom prst="rect">
            <a:avLst/>
          </a:prstGeom>
          <a:noFill/>
          <a:extLst>
            <a:ext uri="{909E8E84-426E-40DD-AFC4-6F175D3DCCD1}">
              <a14:hiddenFill xmlns:a14="http://schemas.microsoft.com/office/drawing/2010/main">
                <a:solidFill>
                  <a:srgbClr val="FFCC00"/>
                </a:solidFill>
              </a14:hiddenFill>
            </a:ext>
          </a:extLst>
        </p:spPr>
      </p:pic>
      <p:sp>
        <p:nvSpPr>
          <p:cNvPr id="140310" name="Text Box 22"/>
          <p:cNvSpPr txBox="1">
            <a:spLocks noChangeArrowheads="1"/>
          </p:cNvSpPr>
          <p:nvPr/>
        </p:nvSpPr>
        <p:spPr bwMode="auto">
          <a:xfrm>
            <a:off x="1397000" y="353985"/>
            <a:ext cx="102743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ja-JP" sz="2800" dirty="0">
                <a:latin typeface="Arial" panose="020B0604020202020204" pitchFamily="34" charset="0"/>
                <a:ea typeface="ＭＳ Ｐゴシック" pitchFamily="50" charset="-128"/>
                <a:cs typeface="Arial" panose="020B0604020202020204" pitchFamily="34" charset="0"/>
              </a:rPr>
              <a:t>Digital lighting Scrapbook</a:t>
            </a:r>
            <a:r>
              <a:rPr lang="ja-JP" altLang="en-US" sz="2800" dirty="0">
                <a:latin typeface="Arial" panose="020B0604020202020204" pitchFamily="34" charset="0"/>
                <a:ea typeface="ＭＳ Ｐゴシック" pitchFamily="50" charset="-128"/>
                <a:cs typeface="Arial" panose="020B0604020202020204" pitchFamily="34" charset="0"/>
              </a:rPr>
              <a:t>を用いた</a:t>
            </a:r>
            <a:r>
              <a:rPr lang="en-US" altLang="ja-JP" sz="2800" dirty="0">
                <a:latin typeface="Arial" panose="020B0604020202020204" pitchFamily="34" charset="0"/>
                <a:ea typeface="ＭＳ Ｐゴシック" pitchFamily="50" charset="-128"/>
                <a:cs typeface="Arial" panose="020B0604020202020204" pitchFamily="34" charset="0"/>
              </a:rPr>
              <a:t>Lighting Simulation system</a:t>
            </a:r>
          </a:p>
        </p:txBody>
      </p:sp>
      <p:sp>
        <p:nvSpPr>
          <p:cNvPr id="2" name="スライド番号プレースホルダー 1">
            <a:extLst>
              <a:ext uri="{FF2B5EF4-FFF2-40B4-BE49-F238E27FC236}">
                <a16:creationId xmlns:a16="http://schemas.microsoft.com/office/drawing/2014/main" id="{71AF4C88-6247-4C2E-9390-8809C08C06F0}"/>
              </a:ext>
            </a:extLst>
          </p:cNvPr>
          <p:cNvSpPr>
            <a:spLocks noGrp="1"/>
          </p:cNvSpPr>
          <p:nvPr>
            <p:ph type="sldNum" sz="quarter" idx="12"/>
          </p:nvPr>
        </p:nvSpPr>
        <p:spPr>
          <a:xfrm>
            <a:off x="9338883" y="6421087"/>
            <a:ext cx="2743200" cy="365125"/>
          </a:xfrm>
        </p:spPr>
        <p:txBody>
          <a:bodyPr/>
          <a:lstStyle/>
          <a:p>
            <a:fld id="{011825E6-0B3D-4B55-894C-2300E3F058C0}" type="slidenum">
              <a:rPr kumimoji="1" lang="ja-JP" altLang="en-US" smtClean="0"/>
              <a:t>69</a:t>
            </a:fld>
            <a:endParaRPr kumimoji="1" lang="ja-JP" altLang="en-US"/>
          </a:p>
        </p:txBody>
      </p:sp>
      <p:sp>
        <p:nvSpPr>
          <p:cNvPr id="24" name="テキスト ボックス 23">
            <a:extLst>
              <a:ext uri="{FF2B5EF4-FFF2-40B4-BE49-F238E27FC236}">
                <a16:creationId xmlns:a16="http://schemas.microsoft.com/office/drawing/2014/main" id="{CEEAEEDA-1E46-4AC3-BB50-E1AF87C99A52}"/>
              </a:ext>
            </a:extLst>
          </p:cNvPr>
          <p:cNvSpPr txBox="1"/>
          <p:nvPr/>
        </p:nvSpPr>
        <p:spPr>
          <a:xfrm>
            <a:off x="368566" y="308826"/>
            <a:ext cx="864339" cy="461665"/>
          </a:xfrm>
          <a:prstGeom prst="rect">
            <a:avLst/>
          </a:prstGeom>
          <a:noFill/>
        </p:spPr>
        <p:txBody>
          <a:bodyPr wrap="none" rtlCol="0">
            <a:spAutoFit/>
          </a:bodyPr>
          <a:lstStyle/>
          <a:p>
            <a:r>
              <a:rPr lang="en-US" altLang="ja-JP" sz="2400" b="1" dirty="0">
                <a:solidFill>
                  <a:srgbClr val="FF0000"/>
                </a:solidFill>
              </a:rPr>
              <a:t>2010</a:t>
            </a:r>
            <a:endParaRPr lang="ja-JP" altLang="en-US" sz="2400" b="1" dirty="0">
              <a:solidFill>
                <a:srgbClr val="FF0000"/>
              </a:solidFill>
            </a:endParaRPr>
          </a:p>
        </p:txBody>
      </p:sp>
      <p:sp>
        <p:nvSpPr>
          <p:cNvPr id="4" name="テキスト ボックス 3">
            <a:extLst>
              <a:ext uri="{FF2B5EF4-FFF2-40B4-BE49-F238E27FC236}">
                <a16:creationId xmlns:a16="http://schemas.microsoft.com/office/drawing/2014/main" id="{020478B0-20D7-BF5B-5F4E-B8FF58A7CADD}"/>
              </a:ext>
            </a:extLst>
          </p:cNvPr>
          <p:cNvSpPr txBox="1"/>
          <p:nvPr/>
        </p:nvSpPr>
        <p:spPr>
          <a:xfrm>
            <a:off x="109917" y="6015524"/>
            <a:ext cx="12159120" cy="614014"/>
          </a:xfrm>
          <a:prstGeom prst="rect">
            <a:avLst/>
          </a:prstGeom>
          <a:noFill/>
        </p:spPr>
        <p:txBody>
          <a:bodyPr wrap="square">
            <a:spAutoFit/>
          </a:bodyPr>
          <a:lstStyle/>
          <a:p>
            <a:pPr marL="177800" indent="7938">
              <a:lnSpc>
                <a:spcPct val="110000"/>
              </a:lnSpc>
              <a:tabLst>
                <a:tab pos="271463" algn="l"/>
              </a:tabLst>
              <a:defRPr/>
            </a:pPr>
            <a:r>
              <a:rPr lang="ja-JP" altLang="en-US" sz="1050" b="1" kern="1300" spc="100" dirty="0"/>
              <a:t>兼松祥央</a:t>
            </a:r>
            <a:r>
              <a:rPr lang="en-US" altLang="ja-JP" sz="1050" kern="1300" spc="100" dirty="0"/>
              <a:t>,</a:t>
            </a:r>
            <a:r>
              <a:rPr lang="ja-JP" altLang="en-US" sz="1050" kern="1300" spc="100" dirty="0"/>
              <a:t>三上浩司</a:t>
            </a:r>
            <a:r>
              <a:rPr lang="en-US" altLang="ja-JP" sz="1050" kern="1300" spc="100" dirty="0"/>
              <a:t>,</a:t>
            </a:r>
            <a:r>
              <a:rPr lang="ja-JP" altLang="en-US" sz="1050" kern="1300" spc="100" dirty="0"/>
              <a:t>近藤邦雄</a:t>
            </a:r>
            <a:r>
              <a:rPr lang="en-US" altLang="ja-JP" sz="1050" kern="1300" spc="100" dirty="0"/>
              <a:t>,</a:t>
            </a:r>
            <a:r>
              <a:rPr lang="ja-JP" altLang="en-US" sz="1050" kern="1300" spc="100" dirty="0"/>
              <a:t>金子満</a:t>
            </a:r>
            <a:r>
              <a:rPr lang="en-US" altLang="ja-JP" sz="1050" kern="1300" spc="100" dirty="0"/>
              <a:t>,</a:t>
            </a:r>
            <a:r>
              <a:rPr lang="ja-JP" altLang="en-US" sz="1050" kern="1300" spc="100" dirty="0"/>
              <a:t>映像分析に基づくライティング情報のディジタル化とその活用に関する研究</a:t>
            </a:r>
            <a:r>
              <a:rPr lang="en-US" altLang="ja-JP" sz="1050" kern="1300" spc="100" dirty="0"/>
              <a:t>,</a:t>
            </a:r>
            <a:r>
              <a:rPr lang="ja-JP" altLang="en-US" sz="1050" kern="1300" spc="100" dirty="0"/>
              <a:t>芸術科学会</a:t>
            </a:r>
            <a:r>
              <a:rPr lang="en-US" altLang="ja-JP" sz="1050" kern="1300" spc="100" dirty="0"/>
              <a:t>,</a:t>
            </a:r>
            <a:r>
              <a:rPr lang="ja-JP" altLang="en-US" sz="1050" kern="1300" spc="100" dirty="0"/>
              <a:t>芸術科学会論文誌</a:t>
            </a:r>
            <a:r>
              <a:rPr lang="en-US" altLang="ja-JP" sz="1050" kern="1300" spc="100" dirty="0"/>
              <a:t>,Vol.9,No.2, pp.66-72,</a:t>
            </a:r>
            <a:r>
              <a:rPr lang="en-US" altLang="ja-JP" sz="1050" kern="1300" spc="100" dirty="0">
                <a:solidFill>
                  <a:srgbClr val="FF0000"/>
                </a:solidFill>
              </a:rPr>
              <a:t>2010</a:t>
            </a:r>
            <a:br>
              <a:rPr lang="en-US" altLang="ja-JP" sz="1050" kern="1300" spc="100" dirty="0"/>
            </a:br>
            <a:r>
              <a:rPr lang="ja-JP" altLang="ja-JP" sz="1050" b="1" kern="1300" spc="100" dirty="0"/>
              <a:t>兼松祥央</a:t>
            </a:r>
            <a:r>
              <a:rPr lang="en-US" altLang="ja-JP" sz="1050" kern="1300" spc="100" dirty="0"/>
              <a:t>,</a:t>
            </a:r>
            <a:r>
              <a:rPr lang="ja-JP" altLang="ja-JP" sz="1050" kern="1300" spc="100" dirty="0"/>
              <a:t>三上浩司</a:t>
            </a:r>
            <a:r>
              <a:rPr lang="en-US" altLang="ja-JP" sz="1050" kern="1300" spc="100" dirty="0"/>
              <a:t>,</a:t>
            </a:r>
            <a:r>
              <a:rPr lang="ja-JP" altLang="ja-JP" sz="1050" kern="1300" spc="100" dirty="0"/>
              <a:t>近藤邦雄</a:t>
            </a:r>
            <a:r>
              <a:rPr lang="en-US" altLang="ja-JP" sz="1050" kern="1300" spc="100" dirty="0"/>
              <a:t>,</a:t>
            </a:r>
            <a:r>
              <a:rPr lang="ja-JP" altLang="ja-JP" sz="1050" kern="1300" spc="100" dirty="0"/>
              <a:t>照明設計支援システムのためのシナリオ情報を用いた登録・検索手法</a:t>
            </a:r>
            <a:r>
              <a:rPr lang="en-US" altLang="ja-JP" sz="1050" kern="1300" spc="100" dirty="0"/>
              <a:t>,</a:t>
            </a:r>
            <a:r>
              <a:rPr lang="ja-JP" altLang="ja-JP" sz="1050" kern="1300" spc="100" dirty="0"/>
              <a:t>日本図学会</a:t>
            </a:r>
            <a:r>
              <a:rPr lang="en-US" altLang="ja-JP" sz="1050" kern="1300" spc="100" dirty="0"/>
              <a:t>,</a:t>
            </a:r>
            <a:r>
              <a:rPr lang="ja-JP" altLang="ja-JP" sz="1050" kern="1300" spc="100" dirty="0"/>
              <a:t>図学研究</a:t>
            </a:r>
            <a:r>
              <a:rPr lang="en-US" altLang="ja-JP" sz="1050" kern="1300" spc="100" dirty="0"/>
              <a:t>,</a:t>
            </a:r>
            <a:r>
              <a:rPr lang="ja-JP" altLang="ja-JP" sz="1050" kern="1300" spc="100" dirty="0"/>
              <a:t>第</a:t>
            </a:r>
            <a:r>
              <a:rPr lang="en-US" altLang="ja-JP" sz="1050" kern="1300" spc="100" dirty="0"/>
              <a:t>47</a:t>
            </a:r>
            <a:r>
              <a:rPr lang="ja-JP" altLang="ja-JP" sz="1050" kern="1300" spc="100" dirty="0"/>
              <a:t>巻</a:t>
            </a:r>
            <a:r>
              <a:rPr lang="en-US" altLang="ja-JP" sz="1050" kern="1300" spc="100" dirty="0"/>
              <a:t>,2,3</a:t>
            </a:r>
            <a:r>
              <a:rPr lang="ja-JP" altLang="ja-JP" sz="1050" kern="1300" spc="100" dirty="0"/>
              <a:t>合併号</a:t>
            </a:r>
            <a:r>
              <a:rPr lang="en-US" altLang="ja-JP" sz="1050" kern="1300" spc="100" dirty="0"/>
              <a:t>,</a:t>
            </a:r>
            <a:r>
              <a:rPr lang="en-US" altLang="ja-JP" sz="1050" kern="1300" spc="100" dirty="0">
                <a:solidFill>
                  <a:srgbClr val="FF0000"/>
                </a:solidFill>
              </a:rPr>
              <a:t>2013</a:t>
            </a:r>
            <a:r>
              <a:rPr lang="en-US" altLang="ja-JP" sz="1050" kern="1300" spc="100" dirty="0"/>
              <a:t>.9</a:t>
            </a:r>
            <a:br>
              <a:rPr lang="en-US" altLang="ja-JP" sz="1050" kern="1300" spc="100" dirty="0"/>
            </a:br>
            <a:r>
              <a:rPr lang="ja-JP" altLang="ja-JP" sz="1050" dirty="0"/>
              <a:t>三上浩司</a:t>
            </a:r>
            <a:r>
              <a:rPr lang="en-US" altLang="ja-JP" sz="1050" dirty="0"/>
              <a:t>,</a:t>
            </a:r>
            <a:r>
              <a:rPr lang="ja-JP" altLang="ja-JP" sz="1050" dirty="0"/>
              <a:t>伊藤彰教</a:t>
            </a:r>
            <a:r>
              <a:rPr lang="en-US" altLang="ja-JP" sz="1050" dirty="0"/>
              <a:t>, </a:t>
            </a:r>
            <a:r>
              <a:rPr lang="ja-JP" altLang="ja-JP" sz="1050" dirty="0"/>
              <a:t>近藤邦雄</a:t>
            </a:r>
            <a:r>
              <a:rPr lang="en-US" altLang="ja-JP" sz="1050" dirty="0"/>
              <a:t>,</a:t>
            </a:r>
            <a:r>
              <a:rPr lang="ja-JP" altLang="ja-JP" sz="1050" dirty="0"/>
              <a:t>金子満</a:t>
            </a:r>
            <a:r>
              <a:rPr lang="en-US" altLang="ja-JP" sz="1050" dirty="0"/>
              <a:t>,</a:t>
            </a:r>
            <a:r>
              <a:rPr lang="ja-JP" altLang="ja-JP" sz="1050" b="1" dirty="0">
                <a:solidFill>
                  <a:srgbClr val="C00000"/>
                </a:solidFill>
              </a:rPr>
              <a:t>映像コンテンツ制作のための統合化映像制作情報管理手法の研究</a:t>
            </a:r>
            <a:r>
              <a:rPr lang="en-US" altLang="ja-JP" sz="1050" dirty="0"/>
              <a:t>, </a:t>
            </a:r>
            <a:r>
              <a:rPr lang="ja-JP" altLang="ja-JP" sz="1050" dirty="0"/>
              <a:t>画像電子学会</a:t>
            </a:r>
            <a:r>
              <a:rPr lang="en-US" altLang="ja-JP" sz="1050" dirty="0"/>
              <a:t>,</a:t>
            </a:r>
            <a:r>
              <a:rPr lang="ja-JP" altLang="ja-JP" sz="1050" dirty="0"/>
              <a:t>情報処理学会</a:t>
            </a:r>
            <a:r>
              <a:rPr lang="en-US" altLang="ja-JP" sz="1050" dirty="0"/>
              <a:t>,</a:t>
            </a:r>
            <a:r>
              <a:rPr lang="en-US" altLang="ja-JP" sz="1050" b="1" dirty="0">
                <a:solidFill>
                  <a:srgbClr val="C00000"/>
                </a:solidFill>
              </a:rPr>
              <a:t>Visual Computing / </a:t>
            </a:r>
            <a:r>
              <a:rPr lang="ja-JP" altLang="ja-JP" sz="1050" b="1" dirty="0">
                <a:solidFill>
                  <a:srgbClr val="C00000"/>
                </a:solidFill>
              </a:rPr>
              <a:t>グラフィクスと</a:t>
            </a:r>
            <a:r>
              <a:rPr lang="en-US" altLang="ja-JP" sz="1050" b="1" dirty="0">
                <a:solidFill>
                  <a:srgbClr val="C00000"/>
                </a:solidFill>
              </a:rPr>
              <a:t> CAD </a:t>
            </a:r>
            <a:r>
              <a:rPr lang="ja-JP" altLang="ja-JP" sz="1050" b="1" dirty="0">
                <a:solidFill>
                  <a:srgbClr val="C00000"/>
                </a:solidFill>
              </a:rPr>
              <a:t>合同シンポジウム</a:t>
            </a:r>
            <a:r>
              <a:rPr lang="en-US" altLang="ja-JP" sz="1050" b="1" dirty="0">
                <a:solidFill>
                  <a:srgbClr val="C00000"/>
                </a:solidFill>
              </a:rPr>
              <a:t> </a:t>
            </a:r>
            <a:r>
              <a:rPr lang="en-US" altLang="ja-JP" sz="1050" b="1" dirty="0">
                <a:solidFill>
                  <a:srgbClr val="FF0000"/>
                </a:solidFill>
              </a:rPr>
              <a:t>2008</a:t>
            </a:r>
            <a:r>
              <a:rPr lang="en-US" altLang="ja-JP" sz="1050" dirty="0"/>
              <a:t>.6</a:t>
            </a:r>
            <a:endParaRPr lang="ja-JP" altLang="en-US" sz="1050" kern="1300" spc="100" dirty="0"/>
          </a:p>
        </p:txBody>
      </p:sp>
      <p:pic>
        <p:nvPicPr>
          <p:cNvPr id="3" name="図 2">
            <a:extLst>
              <a:ext uri="{FF2B5EF4-FFF2-40B4-BE49-F238E27FC236}">
                <a16:creationId xmlns:a16="http://schemas.microsoft.com/office/drawing/2014/main" id="{E418C472-26FF-AD19-A7E5-66A70F19F2E4}"/>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11108543" y="225966"/>
            <a:ext cx="703507" cy="719965"/>
          </a:xfrm>
          <a:prstGeom prst="rect">
            <a:avLst/>
          </a:prstGeom>
        </p:spPr>
      </p:pic>
      <p:cxnSp>
        <p:nvCxnSpPr>
          <p:cNvPr id="5" name="直線コネクタ 4">
            <a:extLst>
              <a:ext uri="{FF2B5EF4-FFF2-40B4-BE49-F238E27FC236}">
                <a16:creationId xmlns:a16="http://schemas.microsoft.com/office/drawing/2014/main" id="{5D673E97-1004-DC9B-9CE1-36CB9F67F74E}"/>
              </a:ext>
            </a:extLst>
          </p:cNvPr>
          <p:cNvCxnSpPr/>
          <p:nvPr/>
        </p:nvCxnSpPr>
        <p:spPr>
          <a:xfrm>
            <a:off x="405560" y="1070562"/>
            <a:ext cx="11380880" cy="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020456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2606"/>
                                        </p:tgtEl>
                                        <p:attrNameLst>
                                          <p:attrName>style.visibility</p:attrName>
                                        </p:attrNameLst>
                                      </p:cBhvr>
                                      <p:to>
                                        <p:strVal val="visible"/>
                                      </p:to>
                                    </p:set>
                                    <p:animEffect transition="in" filter="dissolve">
                                      <p:cBhvr>
                                        <p:cTn id="7" dur="500"/>
                                        <p:tgtEl>
                                          <p:spTgt spid="1526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2604"/>
                                        </p:tgtEl>
                                        <p:attrNameLst>
                                          <p:attrName>style.visibility</p:attrName>
                                        </p:attrNameLst>
                                      </p:cBhvr>
                                      <p:to>
                                        <p:strVal val="visible"/>
                                      </p:to>
                                    </p:set>
                                    <p:animEffect transition="in" filter="dissolve">
                                      <p:cBhvr>
                                        <p:cTn id="12" dur="500"/>
                                        <p:tgtEl>
                                          <p:spTgt spid="15260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2607"/>
                                        </p:tgtEl>
                                        <p:attrNameLst>
                                          <p:attrName>style.visibility</p:attrName>
                                        </p:attrNameLst>
                                      </p:cBhvr>
                                      <p:to>
                                        <p:strVal val="visible"/>
                                      </p:to>
                                    </p:set>
                                    <p:animEffect transition="in" filter="dissolve">
                                      <p:cBhvr>
                                        <p:cTn id="17" dur="500"/>
                                        <p:tgtEl>
                                          <p:spTgt spid="152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606" grpId="0" animBg="1"/>
      <p:bldP spid="152607" grpId="0" animBg="1"/>
      <p:bldP spid="15260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uFillTx/>
                <a:latin typeface="ＭＳ Ｐゴシック" panose="020B0600070205080204" pitchFamily="50" charset="-128"/>
                <a:ea typeface="ＭＳ Ｐゴシック" panose="020B0600070205080204" pitchFamily="50" charset="-128"/>
              </a:rPr>
              <a:t>協賛：</a:t>
            </a:r>
            <a:r>
              <a:rPr lang="ja-JP" altLang="en-US" b="1" dirty="0">
                <a:uFillTx/>
                <a:latin typeface="ＭＳ Ｐゴシック" panose="020B0600070205080204" pitchFamily="50" charset="-128"/>
                <a:ea typeface="ＭＳ Ｐゴシック" panose="020B0600070205080204" pitchFamily="50" charset="-128"/>
              </a:rPr>
              <a:t>株式会社コロナ社</a:t>
            </a:r>
            <a:endParaRPr kumimoji="1" lang="ja-JP" altLang="en-US" dirty="0">
              <a:uFillTx/>
              <a:latin typeface="ＭＳ Ｐゴシック" panose="020B0600070205080204" pitchFamily="50" charset="-128"/>
              <a:ea typeface="ＭＳ Ｐゴシック" panose="020B0600070205080204" pitchFamily="50" charset="-128"/>
            </a:endParaRPr>
          </a:p>
        </p:txBody>
      </p:sp>
      <p:sp>
        <p:nvSpPr>
          <p:cNvPr id="3" name="コンテンツ プレースホルダー 2"/>
          <p:cNvSpPr>
            <a:spLocks noGrp="1"/>
          </p:cNvSpPr>
          <p:nvPr>
            <p:ph idx="1"/>
          </p:nvPr>
        </p:nvSpPr>
        <p:spPr>
          <a:xfrm>
            <a:off x="403187" y="1668246"/>
            <a:ext cx="3366986" cy="646331"/>
          </a:xfrm>
        </p:spPr>
        <p:txBody>
          <a:bodyPr>
            <a:noAutofit/>
          </a:bodyPr>
          <a:lstStyle/>
          <a:p>
            <a:pPr marL="88900" lvl="1" indent="0">
              <a:buNone/>
            </a:pPr>
            <a:r>
              <a:rPr lang="ja-JP" altLang="en-US" sz="1800" dirty="0">
                <a:uFillTx/>
              </a:rPr>
              <a:t>コンピュータ図学　</a:t>
            </a:r>
            <a:br>
              <a:rPr lang="en-US" altLang="ja-JP" sz="1800" dirty="0">
                <a:uFillTx/>
              </a:rPr>
            </a:br>
            <a:r>
              <a:rPr lang="ja-JP" altLang="en-US" sz="1800" dirty="0">
                <a:uFillTx/>
              </a:rPr>
              <a:t>モダングラフィックス　</a:t>
            </a:r>
            <a:br>
              <a:rPr lang="en-US" altLang="ja-JP" sz="1800" dirty="0">
                <a:uFillTx/>
              </a:rPr>
            </a:br>
            <a:endParaRPr lang="en-US" altLang="ja-JP" sz="1800" dirty="0"/>
          </a:p>
          <a:p>
            <a:pPr marL="0" indent="0">
              <a:buNone/>
            </a:pPr>
            <a:endParaRPr kumimoji="1" lang="ja-JP" altLang="en-US" sz="1800" dirty="0">
              <a:uFillTx/>
            </a:endParaRPr>
          </a:p>
        </p:txBody>
      </p:sp>
      <p:sp>
        <p:nvSpPr>
          <p:cNvPr id="4" name="スライド番号プレースホルダー 3"/>
          <p:cNvSpPr>
            <a:spLocks noGrp="1"/>
          </p:cNvSpPr>
          <p:nvPr>
            <p:ph type="sldNum" sz="quarter" idx="12"/>
          </p:nvPr>
        </p:nvSpPr>
        <p:spPr/>
        <p:txBody>
          <a:bodyPr/>
          <a:lstStyle/>
          <a:p>
            <a:fld id="{011825E6-0B3D-4B55-894C-2300E3F058C0}" type="slidenum">
              <a:rPr kumimoji="1" lang="ja-JP" altLang="en-US" smtClean="0">
                <a:uFillTx/>
              </a:rPr>
              <a:t>7</a:t>
            </a:fld>
            <a:endParaRPr kumimoji="1" lang="ja-JP" altLang="en-US" dirty="0">
              <a:uFillTx/>
            </a:endParaRPr>
          </a:p>
        </p:txBody>
      </p:sp>
      <p:grpSp>
        <p:nvGrpSpPr>
          <p:cNvPr id="5" name="グループ化 4"/>
          <p:cNvGrpSpPr/>
          <p:nvPr/>
        </p:nvGrpSpPr>
        <p:grpSpPr>
          <a:xfrm>
            <a:off x="4237258" y="3379518"/>
            <a:ext cx="2940657" cy="3136874"/>
            <a:chOff x="8459091" y="2883024"/>
            <a:chExt cx="3239850" cy="3517323"/>
          </a:xfrm>
        </p:grpSpPr>
        <p:grpSp>
          <p:nvGrpSpPr>
            <p:cNvPr id="6" name="グループ化 5"/>
            <p:cNvGrpSpPr/>
            <p:nvPr/>
          </p:nvGrpSpPr>
          <p:grpSpPr>
            <a:xfrm>
              <a:off x="8459091" y="2883024"/>
              <a:ext cx="2899914" cy="3517323"/>
              <a:chOff x="6521004" y="2770300"/>
              <a:chExt cx="3608368" cy="4234327"/>
            </a:xfrm>
          </p:grpSpPr>
          <p:pic>
            <p:nvPicPr>
              <p:cNvPr id="13332" name="Picture 20" descr="「コンテンツクリエーション　メディア学部　コロナ社」の画像検索結果"/>
              <p:cNvPicPr>
                <a:picLocks noChangeAspect="1" noChangeArrowheads="1"/>
              </p:cNvPicPr>
              <p:nvPr/>
            </p:nvPicPr>
            <p:blipFill>
              <a:blip r:embed="rId3"/>
              <a:srcRect/>
              <a:stretch>
                <a:fillRect/>
              </a:stretch>
            </p:blipFill>
            <p:spPr bwMode="auto">
              <a:xfrm>
                <a:off x="8415110" y="2770300"/>
                <a:ext cx="1714262" cy="2472398"/>
              </a:xfrm>
              <a:prstGeom prst="rect">
                <a:avLst/>
              </a:prstGeom>
              <a:noFill/>
              <a:ln>
                <a:solidFill>
                  <a:schemeClr val="bg1">
                    <a:lumMod val="75000"/>
                  </a:schemeClr>
                </a:solidFill>
              </a:ln>
            </p:spPr>
          </p:pic>
          <p:pic>
            <p:nvPicPr>
              <p:cNvPr id="13324" name="Picture 12" descr="「コンテンツクリエーション　メディア学部」の画像検索結果"/>
              <p:cNvPicPr>
                <a:picLocks noChangeAspect="1" noChangeArrowheads="1"/>
              </p:cNvPicPr>
              <p:nvPr/>
            </p:nvPicPr>
            <p:blipFill>
              <a:blip r:embed="rId4"/>
              <a:srcRect/>
              <a:stretch>
                <a:fillRect/>
              </a:stretch>
            </p:blipFill>
            <p:spPr bwMode="auto">
              <a:xfrm>
                <a:off x="6521004" y="2795130"/>
                <a:ext cx="1672655" cy="2453866"/>
              </a:xfrm>
              <a:prstGeom prst="rect">
                <a:avLst/>
              </a:prstGeom>
              <a:noFill/>
              <a:ln>
                <a:solidFill>
                  <a:schemeClr val="bg1">
                    <a:lumMod val="75000"/>
                  </a:schemeClr>
                </a:solidFill>
              </a:ln>
            </p:spPr>
          </p:pic>
          <p:pic>
            <p:nvPicPr>
              <p:cNvPr id="13330" name="Picture 18" descr="「視聴覚メディア　メディア学部　コロナ社」の画像検索結果"/>
              <p:cNvPicPr>
                <a:picLocks noChangeAspect="1" noChangeArrowheads="1"/>
              </p:cNvPicPr>
              <p:nvPr/>
            </p:nvPicPr>
            <p:blipFill>
              <a:blip r:embed="rId5"/>
              <a:srcRect/>
              <a:stretch>
                <a:fillRect/>
              </a:stretch>
            </p:blipFill>
            <p:spPr bwMode="auto">
              <a:xfrm>
                <a:off x="7038592" y="4556490"/>
                <a:ext cx="1710386" cy="2448137"/>
              </a:xfrm>
              <a:prstGeom prst="rect">
                <a:avLst/>
              </a:prstGeom>
              <a:noFill/>
              <a:ln>
                <a:solidFill>
                  <a:schemeClr val="bg1">
                    <a:lumMod val="75000"/>
                  </a:schemeClr>
                </a:solidFill>
              </a:ln>
            </p:spPr>
          </p:pic>
        </p:grpSp>
        <p:pic>
          <p:nvPicPr>
            <p:cNvPr id="16386" name="Picture 2"/>
            <p:cNvPicPr>
              <a:picLocks noChangeAspect="1" noChangeArrowheads="1"/>
            </p:cNvPicPr>
            <p:nvPr/>
          </p:nvPicPr>
          <p:blipFill>
            <a:blip r:embed="rId6"/>
            <a:srcRect/>
            <a:stretch>
              <a:fillRect/>
            </a:stretch>
          </p:blipFill>
          <p:spPr bwMode="auto">
            <a:xfrm>
              <a:off x="10309409" y="4360729"/>
              <a:ext cx="1389532" cy="2031106"/>
            </a:xfrm>
            <a:prstGeom prst="rect">
              <a:avLst/>
            </a:prstGeom>
            <a:noFill/>
          </p:spPr>
        </p:pic>
      </p:grpSp>
      <p:pic>
        <p:nvPicPr>
          <p:cNvPr id="1026" name="Picture 2" descr="3DCGの数理と応用">
            <a:extLst>
              <a:ext uri="{FF2B5EF4-FFF2-40B4-BE49-F238E27FC236}">
                <a16:creationId xmlns:a16="http://schemas.microsoft.com/office/drawing/2014/main" id="{2A976027-2D05-89C2-BA08-578FAF28205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47797" y="3291955"/>
            <a:ext cx="1803594" cy="2561104"/>
          </a:xfrm>
          <a:prstGeom prst="rect">
            <a:avLst/>
          </a:prstGeom>
          <a:noFill/>
          <a:ln>
            <a:solidFill>
              <a:schemeClr val="bg1">
                <a:lumMod val="65000"/>
              </a:schemeClr>
            </a:solidFill>
          </a:ln>
          <a:extLst>
            <a:ext uri="{909E8E84-426E-40DD-AFC4-6F175D3DCCD1}">
              <a14:hiddenFill xmlns:a14="http://schemas.microsoft.com/office/drawing/2010/main">
                <a:solidFill>
                  <a:srgbClr val="FFFFFF"/>
                </a:solidFill>
              </a14:hiddenFill>
            </a:ext>
          </a:extLst>
        </p:spPr>
      </p:pic>
      <p:pic>
        <p:nvPicPr>
          <p:cNvPr id="10" name="図 9">
            <a:extLst>
              <a:ext uri="{FF2B5EF4-FFF2-40B4-BE49-F238E27FC236}">
                <a16:creationId xmlns:a16="http://schemas.microsoft.com/office/drawing/2014/main" id="{0BDB6A85-BF70-CAC1-25FB-95694885303C}"/>
              </a:ext>
            </a:extLst>
          </p:cNvPr>
          <p:cNvPicPr>
            <a:picLocks noChangeAspect="1"/>
          </p:cNvPicPr>
          <p:nvPr/>
        </p:nvPicPr>
        <p:blipFill>
          <a:blip r:embed="rId8"/>
          <a:stretch>
            <a:fillRect/>
          </a:stretch>
        </p:blipFill>
        <p:spPr>
          <a:xfrm>
            <a:off x="7370674" y="3316018"/>
            <a:ext cx="2456417" cy="2110108"/>
          </a:xfrm>
          <a:prstGeom prst="rect">
            <a:avLst/>
          </a:prstGeom>
          <a:ln>
            <a:solidFill>
              <a:schemeClr val="tx1">
                <a:lumMod val="50000"/>
                <a:lumOff val="50000"/>
              </a:schemeClr>
            </a:solidFill>
          </a:ln>
        </p:spPr>
      </p:pic>
      <p:sp>
        <p:nvSpPr>
          <p:cNvPr id="11" name="テキスト ボックス 10">
            <a:extLst>
              <a:ext uri="{FF2B5EF4-FFF2-40B4-BE49-F238E27FC236}">
                <a16:creationId xmlns:a16="http://schemas.microsoft.com/office/drawing/2014/main" id="{8ED159CB-D4CB-BF2D-7320-81FB8D9DEF4C}"/>
              </a:ext>
            </a:extLst>
          </p:cNvPr>
          <p:cNvSpPr txBox="1"/>
          <p:nvPr/>
        </p:nvSpPr>
        <p:spPr>
          <a:xfrm>
            <a:off x="7681636" y="5483727"/>
            <a:ext cx="1880643" cy="861774"/>
          </a:xfrm>
          <a:prstGeom prst="rect">
            <a:avLst/>
          </a:prstGeom>
        </p:spPr>
        <p:txBody>
          <a:bodyPr wrap="none" rtlCol="0">
            <a:spAutoFit/>
          </a:bodyPr>
          <a:lstStyle/>
          <a:p>
            <a:r>
              <a:rPr kumimoji="1" lang="ja-JP" altLang="en-US" sz="1600" dirty="0"/>
              <a:t>幹事</a:t>
            </a:r>
            <a:r>
              <a:rPr kumimoji="1" lang="en-US" altLang="ja-JP" sz="1600" dirty="0"/>
              <a:t>:</a:t>
            </a:r>
            <a:r>
              <a:rPr kumimoji="1" lang="ja-JP" altLang="en-US" sz="1600" dirty="0"/>
              <a:t>伊藤貴之先生</a:t>
            </a:r>
            <a:endParaRPr kumimoji="1" lang="en-US" altLang="ja-JP" sz="1600" dirty="0"/>
          </a:p>
          <a:p>
            <a:r>
              <a:rPr lang="ja-JP" altLang="en-US" sz="1600" dirty="0"/>
              <a:t>カバーデザイン：</a:t>
            </a:r>
            <a:br>
              <a:rPr lang="en-US" altLang="ja-JP" sz="1600" dirty="0"/>
            </a:br>
            <a:r>
              <a:rPr lang="ja-JP" altLang="en-US" sz="1600" dirty="0">
                <a:uFillTx/>
              </a:rPr>
              <a:t>馬場 哲晃先生</a:t>
            </a:r>
            <a:endParaRPr kumimoji="1" lang="ja-JP" altLang="en-US" sz="1600" dirty="0"/>
          </a:p>
        </p:txBody>
      </p:sp>
      <p:sp>
        <p:nvSpPr>
          <p:cNvPr id="12" name="テキスト ボックス 11">
            <a:extLst>
              <a:ext uri="{FF2B5EF4-FFF2-40B4-BE49-F238E27FC236}">
                <a16:creationId xmlns:a16="http://schemas.microsoft.com/office/drawing/2014/main" id="{63CED107-E835-663D-32CD-FBAF0E14386D}"/>
              </a:ext>
            </a:extLst>
          </p:cNvPr>
          <p:cNvSpPr txBox="1"/>
          <p:nvPr/>
        </p:nvSpPr>
        <p:spPr>
          <a:xfrm>
            <a:off x="9750306" y="5955325"/>
            <a:ext cx="2441694" cy="338554"/>
          </a:xfrm>
          <a:prstGeom prst="rect">
            <a:avLst/>
          </a:prstGeom>
        </p:spPr>
        <p:txBody>
          <a:bodyPr wrap="none" rtlCol="0">
            <a:spAutoFit/>
          </a:bodyPr>
          <a:lstStyle/>
          <a:p>
            <a:r>
              <a:rPr kumimoji="1" lang="ja-JP" altLang="en-US" sz="1600" dirty="0"/>
              <a:t>編集担当：三谷純先生　</a:t>
            </a:r>
          </a:p>
        </p:txBody>
      </p:sp>
      <p:sp>
        <p:nvSpPr>
          <p:cNvPr id="9" name="テキスト ボックス 8">
            <a:extLst>
              <a:ext uri="{FF2B5EF4-FFF2-40B4-BE49-F238E27FC236}">
                <a16:creationId xmlns:a16="http://schemas.microsoft.com/office/drawing/2014/main" id="{4479298D-892F-C164-34D5-3055C95F1636}"/>
              </a:ext>
            </a:extLst>
          </p:cNvPr>
          <p:cNvSpPr txBox="1"/>
          <p:nvPr/>
        </p:nvSpPr>
        <p:spPr>
          <a:xfrm>
            <a:off x="3691165" y="1682829"/>
            <a:ext cx="3855485" cy="1384995"/>
          </a:xfrm>
          <a:prstGeom prst="rect">
            <a:avLst/>
          </a:prstGeom>
          <a:noFill/>
        </p:spPr>
        <p:txBody>
          <a:bodyPr wrap="square">
            <a:spAutoFit/>
          </a:bodyPr>
          <a:lstStyle/>
          <a:p>
            <a:pPr marL="457200" lvl="1" indent="0">
              <a:buNone/>
            </a:pPr>
            <a:r>
              <a:rPr lang="ja-JP" altLang="en-US" sz="1800" b="1" dirty="0">
                <a:uFillTx/>
              </a:rPr>
              <a:t>メディア学大系 </a:t>
            </a:r>
            <a:r>
              <a:rPr lang="en-US" altLang="ja-JP" sz="1800" b="1" dirty="0">
                <a:uFillTx/>
              </a:rPr>
              <a:t>(20</a:t>
            </a:r>
            <a:r>
              <a:rPr lang="ja-JP" altLang="en-US" sz="1800" b="1" dirty="0">
                <a:uFillTx/>
              </a:rPr>
              <a:t>冊）</a:t>
            </a:r>
            <a:br>
              <a:rPr lang="en-US" altLang="ja-JP" sz="1800" dirty="0">
                <a:uFillTx/>
              </a:rPr>
            </a:br>
            <a:r>
              <a:rPr lang="ja-JP" altLang="en-US" sz="1800" dirty="0">
                <a:uFillTx/>
              </a:rPr>
              <a:t>　</a:t>
            </a:r>
            <a:r>
              <a:rPr lang="ja-JP" altLang="en-US" sz="1600" dirty="0">
                <a:uFillTx/>
                <a:latin typeface="+mn-ea"/>
              </a:rPr>
              <a:t>メディア学入門</a:t>
            </a:r>
            <a:endParaRPr lang="en-US" altLang="ja-JP" sz="1600" dirty="0">
              <a:uFillTx/>
              <a:latin typeface="+mn-ea"/>
            </a:endParaRPr>
          </a:p>
          <a:p>
            <a:pPr marL="457200" lvl="1" indent="0">
              <a:buNone/>
            </a:pPr>
            <a:r>
              <a:rPr lang="ja-JP" altLang="en-US" sz="1600" dirty="0">
                <a:uFillTx/>
                <a:latin typeface="+mn-ea"/>
              </a:rPr>
              <a:t>　コンテンツクリエーション</a:t>
            </a:r>
            <a:endParaRPr lang="en-US" altLang="ja-JP" sz="1600" dirty="0">
              <a:uFillTx/>
              <a:latin typeface="+mn-ea"/>
            </a:endParaRPr>
          </a:p>
          <a:p>
            <a:pPr marL="457200" lvl="1" indent="0">
              <a:buNone/>
            </a:pPr>
            <a:r>
              <a:rPr lang="ja-JP" altLang="en-US" sz="1600" dirty="0">
                <a:uFillTx/>
                <a:latin typeface="+mn-ea"/>
              </a:rPr>
              <a:t>　視聴覚メディア</a:t>
            </a:r>
            <a:endParaRPr lang="en-US" altLang="ja-JP" sz="1600" dirty="0">
              <a:uFillTx/>
              <a:latin typeface="+mn-ea"/>
            </a:endParaRPr>
          </a:p>
          <a:p>
            <a:pPr marL="457200" lvl="1" indent="0">
              <a:buNone/>
            </a:pPr>
            <a:r>
              <a:rPr lang="ja-JP" altLang="en-US" sz="1600" dirty="0">
                <a:uFillTx/>
                <a:latin typeface="+mn-ea"/>
              </a:rPr>
              <a:t>　メディア学キーワードブック</a:t>
            </a:r>
            <a:endParaRPr lang="ja-JP" altLang="en-US" sz="1600" dirty="0">
              <a:latin typeface="+mn-ea"/>
            </a:endParaRPr>
          </a:p>
        </p:txBody>
      </p:sp>
      <p:sp>
        <p:nvSpPr>
          <p:cNvPr id="14" name="テキスト ボックス 13">
            <a:extLst>
              <a:ext uri="{FF2B5EF4-FFF2-40B4-BE49-F238E27FC236}">
                <a16:creationId xmlns:a16="http://schemas.microsoft.com/office/drawing/2014/main" id="{E2D9189F-2914-15E1-8C23-6F43959447D4}"/>
              </a:ext>
            </a:extLst>
          </p:cNvPr>
          <p:cNvSpPr txBox="1"/>
          <p:nvPr/>
        </p:nvSpPr>
        <p:spPr>
          <a:xfrm>
            <a:off x="7489293" y="1682829"/>
            <a:ext cx="4052770" cy="677108"/>
          </a:xfrm>
          <a:prstGeom prst="rect">
            <a:avLst/>
          </a:prstGeom>
          <a:noFill/>
        </p:spPr>
        <p:txBody>
          <a:bodyPr wrap="square">
            <a:spAutoFit/>
          </a:bodyPr>
          <a:lstStyle/>
          <a:p>
            <a:pPr marL="0" lvl="1" algn="ctr">
              <a:buNone/>
            </a:pPr>
            <a:r>
              <a:rPr lang="ja-JP" altLang="en-US" sz="2000" b="1" dirty="0">
                <a:uFillTx/>
              </a:rPr>
              <a:t>メディアテクノロジーシリーズ</a:t>
            </a:r>
            <a:endParaRPr lang="en-US" altLang="ja-JP" b="1" dirty="0"/>
          </a:p>
          <a:p>
            <a:pPr marL="0" lvl="1" algn="ctr">
              <a:buNone/>
            </a:pPr>
            <a:r>
              <a:rPr lang="ja-JP" altLang="en-US" sz="1800" dirty="0">
                <a:uFillTx/>
              </a:rPr>
              <a:t>編集委員長 近藤邦雄</a:t>
            </a:r>
            <a:endParaRPr lang="en-US" altLang="ja-JP" sz="1800" dirty="0">
              <a:uFillTx/>
            </a:endParaRPr>
          </a:p>
        </p:txBody>
      </p:sp>
      <p:sp>
        <p:nvSpPr>
          <p:cNvPr id="20" name="テキスト ボックス 19">
            <a:extLst>
              <a:ext uri="{FF2B5EF4-FFF2-40B4-BE49-F238E27FC236}">
                <a16:creationId xmlns:a16="http://schemas.microsoft.com/office/drawing/2014/main" id="{EB0B0244-5D7C-56A2-F139-A4BCCF53C389}"/>
              </a:ext>
            </a:extLst>
          </p:cNvPr>
          <p:cNvSpPr txBox="1"/>
          <p:nvPr/>
        </p:nvSpPr>
        <p:spPr>
          <a:xfrm>
            <a:off x="237947" y="4609057"/>
            <a:ext cx="1681148" cy="584775"/>
          </a:xfrm>
          <a:prstGeom prst="rect">
            <a:avLst/>
          </a:prstGeom>
          <a:noFill/>
        </p:spPr>
        <p:txBody>
          <a:bodyPr wrap="square">
            <a:spAutoFit/>
          </a:bodyPr>
          <a:lstStyle/>
          <a:p>
            <a:r>
              <a:rPr lang="ja-JP" altLang="en-US" sz="1600" dirty="0">
                <a:uFillTx/>
              </a:rPr>
              <a:t>（</a:t>
            </a:r>
            <a:r>
              <a:rPr lang="en-US" altLang="ja-JP" sz="1600" dirty="0">
                <a:uFillTx/>
              </a:rPr>
              <a:t>1976</a:t>
            </a:r>
            <a:r>
              <a:rPr lang="ja-JP" altLang="en-US" sz="1600" dirty="0">
                <a:uFillTx/>
              </a:rPr>
              <a:t> カバー）</a:t>
            </a:r>
            <a:br>
              <a:rPr lang="en-US" altLang="ja-JP" sz="1600" dirty="0">
                <a:uFillTx/>
              </a:rPr>
            </a:br>
            <a:endParaRPr lang="ja-JP" altLang="en-US" sz="1600" dirty="0"/>
          </a:p>
        </p:txBody>
      </p:sp>
      <p:sp>
        <p:nvSpPr>
          <p:cNvPr id="21" name="テキスト ボックス 20">
            <a:extLst>
              <a:ext uri="{FF2B5EF4-FFF2-40B4-BE49-F238E27FC236}">
                <a16:creationId xmlns:a16="http://schemas.microsoft.com/office/drawing/2014/main" id="{C26A8EB8-5E79-D34E-5CB6-A54C8900BE3C}"/>
              </a:ext>
            </a:extLst>
          </p:cNvPr>
          <p:cNvSpPr txBox="1"/>
          <p:nvPr/>
        </p:nvSpPr>
        <p:spPr>
          <a:xfrm>
            <a:off x="622895" y="6138366"/>
            <a:ext cx="1367270" cy="369332"/>
          </a:xfrm>
          <a:prstGeom prst="rect">
            <a:avLst/>
          </a:prstGeom>
          <a:noFill/>
        </p:spPr>
        <p:txBody>
          <a:bodyPr wrap="square">
            <a:spAutoFit/>
          </a:bodyPr>
          <a:lstStyle/>
          <a:p>
            <a:r>
              <a:rPr lang="en-US" altLang="ja-JP" sz="1800" dirty="0">
                <a:uFillTx/>
              </a:rPr>
              <a:t>1982,</a:t>
            </a:r>
            <a:r>
              <a:rPr lang="ja-JP" altLang="en-US" sz="1800" dirty="0">
                <a:uFillTx/>
              </a:rPr>
              <a:t>共著</a:t>
            </a:r>
            <a:endParaRPr lang="ja-JP" altLang="en-US" dirty="0"/>
          </a:p>
        </p:txBody>
      </p:sp>
      <p:pic>
        <p:nvPicPr>
          <p:cNvPr id="7" name="図 6" descr="テキスト が含まれている画像&#10;&#10;自動的に生成された説明">
            <a:extLst>
              <a:ext uri="{FF2B5EF4-FFF2-40B4-BE49-F238E27FC236}">
                <a16:creationId xmlns:a16="http://schemas.microsoft.com/office/drawing/2014/main" id="{EE969E81-747A-5999-B4A0-39B9C6F485C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8770" y="2342895"/>
            <a:ext cx="1707737" cy="2278121"/>
          </a:xfrm>
          <a:prstGeom prst="rect">
            <a:avLst/>
          </a:prstGeom>
        </p:spPr>
      </p:pic>
      <p:pic>
        <p:nvPicPr>
          <p:cNvPr id="18" name="図 17">
            <a:extLst>
              <a:ext uri="{FF2B5EF4-FFF2-40B4-BE49-F238E27FC236}">
                <a16:creationId xmlns:a16="http://schemas.microsoft.com/office/drawing/2014/main" id="{29901F90-D01E-5B58-76BC-60DF80C0C66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83171" y="3402360"/>
            <a:ext cx="2151627" cy="3084291"/>
          </a:xfrm>
          <a:prstGeom prst="rect">
            <a:avLst/>
          </a:prstGeom>
          <a:ln>
            <a:solidFill>
              <a:schemeClr val="tx1">
                <a:lumMod val="50000"/>
                <a:lumOff val="50000"/>
              </a:schemeClr>
            </a:solidFill>
          </a:ln>
        </p:spPr>
      </p:pic>
      <p:sp>
        <p:nvSpPr>
          <p:cNvPr id="13" name="テキスト ボックス 12">
            <a:extLst>
              <a:ext uri="{FF2B5EF4-FFF2-40B4-BE49-F238E27FC236}">
                <a16:creationId xmlns:a16="http://schemas.microsoft.com/office/drawing/2014/main" id="{CF864E95-B629-7347-5E3A-9C497D565C8A}"/>
              </a:ext>
            </a:extLst>
          </p:cNvPr>
          <p:cNvSpPr txBox="1"/>
          <p:nvPr/>
        </p:nvSpPr>
        <p:spPr>
          <a:xfrm>
            <a:off x="915628" y="1009332"/>
            <a:ext cx="6098058" cy="540725"/>
          </a:xfrm>
          <a:prstGeom prst="rect">
            <a:avLst/>
          </a:prstGeom>
          <a:noFill/>
        </p:spPr>
        <p:txBody>
          <a:bodyPr wrap="square">
            <a:spAutoFit/>
          </a:bodyPr>
          <a:lstStyle/>
          <a:p>
            <a:pPr marL="0" indent="0">
              <a:lnSpc>
                <a:spcPct val="120000"/>
              </a:lnSpc>
              <a:buNone/>
            </a:pPr>
            <a:r>
              <a:rPr kumimoji="1" lang="ja-JP" altLang="en-US" sz="2400" dirty="0">
                <a:latin typeface="ＭＳ Ｐゴシック" panose="020B0600070205080204" pitchFamily="50" charset="-128"/>
                <a:ea typeface="ＭＳ Ｐゴシック" panose="020B0600070205080204" pitchFamily="50" charset="-128"/>
              </a:rPr>
              <a:t>■コロナ社</a:t>
            </a:r>
            <a:r>
              <a:rPr kumimoji="1" lang="en-US" altLang="ja-JP" sz="2800" b="1" dirty="0">
                <a:solidFill>
                  <a:srgbClr val="C00000"/>
                </a:solidFill>
                <a:latin typeface="ＭＳ Ｐゴシック" panose="020B0600070205080204" pitchFamily="50" charset="-128"/>
                <a:ea typeface="ＭＳ Ｐゴシック" panose="020B0600070205080204" pitchFamily="50" charset="-128"/>
              </a:rPr>
              <a:t>1927</a:t>
            </a:r>
            <a:r>
              <a:rPr kumimoji="1" lang="ja-JP" altLang="en-US" sz="2400" dirty="0">
                <a:latin typeface="ＭＳ Ｐゴシック" panose="020B0600070205080204" pitchFamily="50" charset="-128"/>
                <a:ea typeface="ＭＳ Ｐゴシック" panose="020B0600070205080204" pitchFamily="50" charset="-128"/>
              </a:rPr>
              <a:t>年設立　</a:t>
            </a:r>
            <a:r>
              <a:rPr kumimoji="1" lang="en-US" altLang="ja-JP" sz="2400" dirty="0">
                <a:latin typeface="ＭＳ Ｐゴシック" panose="020B0600070205080204" pitchFamily="50" charset="-128"/>
                <a:ea typeface="ＭＳ Ｐゴシック" panose="020B0600070205080204" pitchFamily="50" charset="-128"/>
              </a:rPr>
              <a:t>3</a:t>
            </a:r>
            <a:r>
              <a:rPr kumimoji="1" lang="ja-JP" altLang="en-US" sz="2400" dirty="0">
                <a:latin typeface="ＭＳ Ｐゴシック" panose="020B0600070205080204" pitchFamily="50" charset="-128"/>
                <a:ea typeface="ＭＳ Ｐゴシック" panose="020B0600070205080204" pitchFamily="50" charset="-128"/>
              </a:rPr>
              <a:t>年後には、</a:t>
            </a:r>
            <a:r>
              <a:rPr kumimoji="1" lang="en-US" altLang="ja-JP" sz="2400" dirty="0">
                <a:latin typeface="ＭＳ Ｐゴシック" panose="020B0600070205080204" pitchFamily="50" charset="-128"/>
                <a:ea typeface="ＭＳ Ｐゴシック" panose="020B0600070205080204" pitchFamily="50" charset="-128"/>
              </a:rPr>
              <a:t>100</a:t>
            </a:r>
            <a:r>
              <a:rPr kumimoji="1" lang="ja-JP" altLang="en-US" sz="2400" dirty="0">
                <a:latin typeface="ＭＳ Ｐゴシック" panose="020B0600070205080204" pitchFamily="50" charset="-128"/>
                <a:ea typeface="ＭＳ Ｐゴシック" panose="020B0600070205080204" pitchFamily="50" charset="-128"/>
              </a:rPr>
              <a:t>周年　</a:t>
            </a:r>
            <a:endParaRPr kumimoji="1" lang="ja-JP" altLang="en-US" sz="2000" dirty="0">
              <a:latin typeface="ＭＳ Ｐゴシック" panose="020B0600070205080204" pitchFamily="50" charset="-128"/>
              <a:ea typeface="ＭＳ Ｐゴシック" panose="020B0600070205080204" pitchFamily="50" charset="-128"/>
            </a:endParaRPr>
          </a:p>
        </p:txBody>
      </p:sp>
      <p:pic>
        <p:nvPicPr>
          <p:cNvPr id="8" name="Picture 2" descr="コロナ社☉自然科学専門書の出版社 (@coronasha) / X">
            <a:extLst>
              <a:ext uri="{FF2B5EF4-FFF2-40B4-BE49-F238E27FC236}">
                <a16:creationId xmlns:a16="http://schemas.microsoft.com/office/drawing/2014/main" id="{29C1F2E8-9490-0E3A-06D5-18DAFB9051F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380254" y="136658"/>
            <a:ext cx="1541671" cy="1541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75003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89" name="Text Box 53"/>
          <p:cNvSpPr txBox="1">
            <a:spLocks noChangeArrowheads="1"/>
          </p:cNvSpPr>
          <p:nvPr/>
        </p:nvSpPr>
        <p:spPr bwMode="auto">
          <a:xfrm>
            <a:off x="2909889" y="465393"/>
            <a:ext cx="184731" cy="341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endParaRPr lang="ja-JP" altLang="ja-JP" sz="1620">
              <a:solidFill>
                <a:srgbClr val="CC3300"/>
              </a:solidFill>
              <a:latin typeface="Times New Roman" pitchFamily="18" charset="0"/>
            </a:endParaRPr>
          </a:p>
        </p:txBody>
      </p:sp>
      <p:sp>
        <p:nvSpPr>
          <p:cNvPr id="2" name="スライド番号プレースホルダー 1"/>
          <p:cNvSpPr>
            <a:spLocks noGrp="1"/>
          </p:cNvSpPr>
          <p:nvPr>
            <p:ph type="sldNum" sz="quarter" idx="12"/>
          </p:nvPr>
        </p:nvSpPr>
        <p:spPr>
          <a:xfrm>
            <a:off x="9358745" y="6414539"/>
            <a:ext cx="2743200" cy="365125"/>
          </a:xfrm>
        </p:spPr>
        <p:txBody>
          <a:bodyPr/>
          <a:lstStyle/>
          <a:p>
            <a:fld id="{6EA7D853-91E6-E147-B323-9474D913622C}" type="slidenum">
              <a:rPr lang="ja-JP" altLang="en-US" smtClean="0"/>
              <a:pPr/>
              <a:t>70</a:t>
            </a:fld>
            <a:endParaRPr lang="ja-JP" altLang="en-US" dirty="0"/>
          </a:p>
        </p:txBody>
      </p:sp>
      <p:sp>
        <p:nvSpPr>
          <p:cNvPr id="4" name="テキスト ボックス 3">
            <a:extLst>
              <a:ext uri="{FF2B5EF4-FFF2-40B4-BE49-F238E27FC236}">
                <a16:creationId xmlns:a16="http://schemas.microsoft.com/office/drawing/2014/main" id="{6EED5514-9BC4-4DD3-9599-88633F6A7708}"/>
              </a:ext>
            </a:extLst>
          </p:cNvPr>
          <p:cNvSpPr txBox="1"/>
          <p:nvPr/>
        </p:nvSpPr>
        <p:spPr>
          <a:xfrm>
            <a:off x="2718744" y="226802"/>
            <a:ext cx="6208751" cy="523220"/>
          </a:xfrm>
          <a:prstGeom prst="rect">
            <a:avLst/>
          </a:prstGeom>
          <a:noFill/>
        </p:spPr>
        <p:txBody>
          <a:bodyPr wrap="none" rtlCol="0">
            <a:spAutoFit/>
          </a:bodyPr>
          <a:lstStyle/>
          <a:p>
            <a:r>
              <a:rPr lang="ja-JP" altLang="en-US" sz="2800" dirty="0">
                <a:latin typeface="ＭＳ Ｐゴシック" panose="020B0600070205080204" pitchFamily="50" charset="-128"/>
                <a:ea typeface="ＭＳ Ｐゴシック" panose="020B0600070205080204" pitchFamily="50" charset="-128"/>
              </a:rPr>
              <a:t>キャラクターメイキングのための</a:t>
            </a:r>
            <a:r>
              <a:rPr lang="en-US" altLang="ja-JP" sz="2800" b="1" dirty="0">
                <a:solidFill>
                  <a:srgbClr val="C00000"/>
                </a:solidFill>
                <a:latin typeface="ＭＳ Ｐゴシック" panose="020B0600070205080204" pitchFamily="50" charset="-128"/>
                <a:ea typeface="ＭＳ Ｐゴシック" panose="020B0600070205080204" pitchFamily="50" charset="-128"/>
              </a:rPr>
              <a:t>DRE</a:t>
            </a:r>
            <a:r>
              <a:rPr lang="en-US" altLang="ja-JP" sz="2800" dirty="0">
                <a:latin typeface="ＭＳ Ｐゴシック" panose="020B0600070205080204" pitchFamily="50" charset="-128"/>
                <a:ea typeface="ＭＳ Ｐゴシック" panose="020B0600070205080204" pitchFamily="50" charset="-128"/>
              </a:rPr>
              <a:t>AM</a:t>
            </a:r>
            <a:endParaRPr kumimoji="1" lang="ja-JP" altLang="en-US" sz="2800" dirty="0">
              <a:latin typeface="ＭＳ Ｐゴシック" panose="020B0600070205080204" pitchFamily="50" charset="-128"/>
              <a:ea typeface="ＭＳ Ｐゴシック" panose="020B0600070205080204" pitchFamily="50" charset="-128"/>
            </a:endParaRPr>
          </a:p>
        </p:txBody>
      </p:sp>
      <p:sp>
        <p:nvSpPr>
          <p:cNvPr id="80" name="テキスト ボックス 1">
            <a:extLst>
              <a:ext uri="{FF2B5EF4-FFF2-40B4-BE49-F238E27FC236}">
                <a16:creationId xmlns:a16="http://schemas.microsoft.com/office/drawing/2014/main" id="{B663BA5A-111C-4E39-818A-4372F2FC0871}"/>
              </a:ext>
            </a:extLst>
          </p:cNvPr>
          <p:cNvSpPr txBox="1">
            <a:spLocks noChangeArrowheads="1"/>
          </p:cNvSpPr>
          <p:nvPr/>
        </p:nvSpPr>
        <p:spPr bwMode="auto">
          <a:xfrm>
            <a:off x="147689" y="98887"/>
            <a:ext cx="8643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400" b="1" dirty="0">
                <a:solidFill>
                  <a:srgbClr val="C00000"/>
                </a:solidFill>
                <a:latin typeface="+mn-lt"/>
              </a:rPr>
              <a:t>2010</a:t>
            </a:r>
            <a:endParaRPr lang="ja-JP" altLang="en-US" sz="2400" dirty="0">
              <a:latin typeface="+mn-lt"/>
            </a:endParaRPr>
          </a:p>
        </p:txBody>
      </p:sp>
      <p:sp>
        <p:nvSpPr>
          <p:cNvPr id="81" name="正方形/長方形 80">
            <a:extLst>
              <a:ext uri="{FF2B5EF4-FFF2-40B4-BE49-F238E27FC236}">
                <a16:creationId xmlns:a16="http://schemas.microsoft.com/office/drawing/2014/main" id="{794F140E-878E-4D45-B09B-7C0ECB7342D0}"/>
              </a:ext>
            </a:extLst>
          </p:cNvPr>
          <p:cNvSpPr/>
          <p:nvPr/>
        </p:nvSpPr>
        <p:spPr>
          <a:xfrm>
            <a:off x="9231721" y="5608225"/>
            <a:ext cx="2804995" cy="1107996"/>
          </a:xfrm>
          <a:prstGeom prst="rect">
            <a:avLst/>
          </a:prstGeom>
        </p:spPr>
        <p:txBody>
          <a:bodyPr wrap="square">
            <a:spAutoFit/>
          </a:bodyPr>
          <a:lstStyle/>
          <a:p>
            <a:r>
              <a:rPr lang="ja-JP" altLang="en-US" sz="1100" dirty="0"/>
              <a:t>金子 満，近藤邦雄，</a:t>
            </a:r>
            <a:br>
              <a:rPr lang="en-US" altLang="ja-JP" sz="1100" dirty="0"/>
            </a:br>
            <a:r>
              <a:rPr lang="ja-JP" altLang="en-US" sz="1100" b="1" dirty="0"/>
              <a:t>キャラクターメイキングの黄金則</a:t>
            </a:r>
            <a:r>
              <a:rPr lang="ja-JP" altLang="en-US" sz="1100" dirty="0"/>
              <a:t>，</a:t>
            </a:r>
            <a:br>
              <a:rPr lang="en-US" altLang="ja-JP" sz="1100" dirty="0"/>
            </a:br>
            <a:r>
              <a:rPr lang="ja-JP" altLang="en-US" sz="1100" dirty="0"/>
              <a:t>ボーンデジタル，</a:t>
            </a:r>
            <a:r>
              <a:rPr lang="en-US" altLang="ja-JP" sz="1100" dirty="0">
                <a:solidFill>
                  <a:srgbClr val="FF0000"/>
                </a:solidFill>
              </a:rPr>
              <a:t>2010</a:t>
            </a:r>
          </a:p>
          <a:p>
            <a:br>
              <a:rPr lang="en-US" altLang="ja-JP" sz="1100" dirty="0"/>
            </a:br>
            <a:r>
              <a:rPr lang="ja-JP" altLang="en-US" sz="1100" dirty="0"/>
              <a:t>近藤邦雄，三上浩司，</a:t>
            </a:r>
            <a:br>
              <a:rPr lang="en-US" altLang="ja-JP" sz="1100" dirty="0"/>
            </a:br>
            <a:r>
              <a:rPr lang="ja-JP" altLang="en-US" sz="1100" b="1" dirty="0"/>
              <a:t>コンテンツクリエーション</a:t>
            </a:r>
            <a:r>
              <a:rPr lang="ja-JP" altLang="en-US" sz="1100" dirty="0"/>
              <a:t>，コロナ社，</a:t>
            </a:r>
            <a:r>
              <a:rPr lang="en-US" altLang="ja-JP" sz="1100" dirty="0">
                <a:solidFill>
                  <a:srgbClr val="FF0000"/>
                </a:solidFill>
              </a:rPr>
              <a:t>2014</a:t>
            </a:r>
            <a:endParaRPr lang="ja-JP" altLang="en-US" sz="1100" dirty="0"/>
          </a:p>
        </p:txBody>
      </p:sp>
      <p:pic>
        <p:nvPicPr>
          <p:cNvPr id="3" name="図 2">
            <a:extLst>
              <a:ext uri="{FF2B5EF4-FFF2-40B4-BE49-F238E27FC236}">
                <a16:creationId xmlns:a16="http://schemas.microsoft.com/office/drawing/2014/main" id="{3241B2BA-ACA4-A129-7A08-EF7DF29D625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1277600" y="159814"/>
            <a:ext cx="599090" cy="613105"/>
          </a:xfrm>
          <a:prstGeom prst="rect">
            <a:avLst/>
          </a:prstGeom>
        </p:spPr>
      </p:pic>
      <p:cxnSp>
        <p:nvCxnSpPr>
          <p:cNvPr id="5" name="直線コネクタ 4">
            <a:extLst>
              <a:ext uri="{FF2B5EF4-FFF2-40B4-BE49-F238E27FC236}">
                <a16:creationId xmlns:a16="http://schemas.microsoft.com/office/drawing/2014/main" id="{9D15F60F-DDB5-B93B-956E-64F642DB5076}"/>
              </a:ext>
            </a:extLst>
          </p:cNvPr>
          <p:cNvCxnSpPr/>
          <p:nvPr/>
        </p:nvCxnSpPr>
        <p:spPr>
          <a:xfrm>
            <a:off x="342060" y="841962"/>
            <a:ext cx="11380880" cy="0"/>
          </a:xfrm>
          <a:prstGeom prst="line">
            <a:avLst/>
          </a:prstGeom>
          <a:ln w="28575"/>
        </p:spPr>
        <p:style>
          <a:lnRef idx="1">
            <a:schemeClr val="dk1"/>
          </a:lnRef>
          <a:fillRef idx="0">
            <a:schemeClr val="dk1"/>
          </a:fillRef>
          <a:effectRef idx="0">
            <a:schemeClr val="dk1"/>
          </a:effectRef>
          <a:fontRef idx="minor">
            <a:schemeClr val="tx1"/>
          </a:fontRef>
        </p:style>
      </p:cxnSp>
      <p:pic>
        <p:nvPicPr>
          <p:cNvPr id="6" name="Picture 33" descr="CLAB">
            <a:extLst>
              <a:ext uri="{FF2B5EF4-FFF2-40B4-BE49-F238E27FC236}">
                <a16:creationId xmlns:a16="http://schemas.microsoft.com/office/drawing/2014/main" id="{25E0331E-147E-5180-9C06-CFD36190CE43}"/>
              </a:ext>
            </a:extLst>
          </p:cNvPr>
          <p:cNvPicPr>
            <a:picLocks noChangeAspect="1" noChangeArrowheads="1"/>
          </p:cNvPicPr>
          <p:nvPr/>
        </p:nvPicPr>
        <p:blipFill>
          <a:blip r:embed="rId4"/>
          <a:srcRect/>
          <a:stretch>
            <a:fillRect/>
          </a:stretch>
        </p:blipFill>
        <p:spPr bwMode="auto">
          <a:xfrm>
            <a:off x="11119558" y="1284767"/>
            <a:ext cx="658134" cy="937734"/>
          </a:xfrm>
          <a:prstGeom prst="rect">
            <a:avLst/>
          </a:prstGeom>
          <a:noFill/>
          <a:ln>
            <a:noFill/>
          </a:ln>
        </p:spPr>
      </p:pic>
      <p:sp>
        <p:nvSpPr>
          <p:cNvPr id="7" name="テキスト ボックス 6">
            <a:extLst>
              <a:ext uri="{FF2B5EF4-FFF2-40B4-BE49-F238E27FC236}">
                <a16:creationId xmlns:a16="http://schemas.microsoft.com/office/drawing/2014/main" id="{A9F5A21C-676C-F6C0-3100-9C397182EF37}"/>
              </a:ext>
            </a:extLst>
          </p:cNvPr>
          <p:cNvSpPr txBox="1">
            <a:spLocks/>
          </p:cNvSpPr>
          <p:nvPr/>
        </p:nvSpPr>
        <p:spPr>
          <a:xfrm>
            <a:off x="10118545" y="869831"/>
            <a:ext cx="1776448" cy="400110"/>
          </a:xfrm>
          <a:prstGeom prst="rect">
            <a:avLst/>
          </a:prstGeom>
          <a:noFill/>
        </p:spPr>
        <p:txBody>
          <a:bodyPr wrap="none" rtlCol="0">
            <a:spAutoFit/>
          </a:bodyPr>
          <a:lstStyle/>
          <a:p>
            <a:r>
              <a:rPr kumimoji="1" lang="en-US" altLang="ja-JP" sz="2000" b="1" dirty="0">
                <a:uFillTx/>
              </a:rPr>
              <a:t>Creative</a:t>
            </a:r>
            <a:r>
              <a:rPr kumimoji="1" lang="ja-JP" altLang="en-US" sz="2000" b="1" dirty="0">
                <a:uFillTx/>
              </a:rPr>
              <a:t> </a:t>
            </a:r>
            <a:r>
              <a:rPr kumimoji="1" lang="en-US" altLang="ja-JP" sz="2000" b="1" dirty="0">
                <a:uFillTx/>
              </a:rPr>
              <a:t>Lab.</a:t>
            </a:r>
            <a:endParaRPr kumimoji="1" lang="ja-JP" altLang="en-US" sz="2000" b="1" dirty="0">
              <a:uFillTx/>
            </a:endParaRPr>
          </a:p>
        </p:txBody>
      </p:sp>
      <p:pic>
        <p:nvPicPr>
          <p:cNvPr id="11" name="図 10">
            <a:extLst>
              <a:ext uri="{FF2B5EF4-FFF2-40B4-BE49-F238E27FC236}">
                <a16:creationId xmlns:a16="http://schemas.microsoft.com/office/drawing/2014/main" id="{A94D2A83-CF4D-E4F3-8C54-58F55492D997}"/>
              </a:ext>
            </a:extLst>
          </p:cNvPr>
          <p:cNvPicPr>
            <a:picLocks noChangeAspect="1"/>
          </p:cNvPicPr>
          <p:nvPr/>
        </p:nvPicPr>
        <p:blipFill>
          <a:blip r:embed="rId5"/>
          <a:stretch>
            <a:fillRect/>
          </a:stretch>
        </p:blipFill>
        <p:spPr>
          <a:xfrm>
            <a:off x="1846727" y="970999"/>
            <a:ext cx="7210425" cy="5562600"/>
          </a:xfrm>
          <a:prstGeom prst="rect">
            <a:avLst/>
          </a:prstGeom>
        </p:spPr>
      </p:pic>
      <p:sp>
        <p:nvSpPr>
          <p:cNvPr id="12" name="テキスト ボックス 11">
            <a:extLst>
              <a:ext uri="{FF2B5EF4-FFF2-40B4-BE49-F238E27FC236}">
                <a16:creationId xmlns:a16="http://schemas.microsoft.com/office/drawing/2014/main" id="{27509E49-3A24-DD6B-4A62-23BD3CA35174}"/>
              </a:ext>
            </a:extLst>
          </p:cNvPr>
          <p:cNvSpPr txBox="1"/>
          <p:nvPr/>
        </p:nvSpPr>
        <p:spPr>
          <a:xfrm>
            <a:off x="625032" y="6169306"/>
            <a:ext cx="1454244" cy="369332"/>
          </a:xfrm>
          <a:prstGeom prst="rect">
            <a:avLst/>
          </a:prstGeom>
          <a:noFill/>
        </p:spPr>
        <p:txBody>
          <a:bodyPr wrap="none" rtlCol="0">
            <a:spAutoFit/>
          </a:bodyPr>
          <a:lstStyle/>
          <a:p>
            <a:r>
              <a:rPr kumimoji="1" lang="ja-JP" altLang="en-US" dirty="0"/>
              <a:t>金子満：作図</a:t>
            </a:r>
          </a:p>
        </p:txBody>
      </p:sp>
    </p:spTree>
    <p:extLst>
      <p:ext uri="{BB962C8B-B14F-4D97-AF65-F5344CB8AC3E}">
        <p14:creationId xmlns:p14="http://schemas.microsoft.com/office/powerpoint/2010/main" val="38588986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B9F357-49E9-00C0-E24C-CEC2E271FA92}"/>
            </a:ext>
          </a:extLst>
        </p:cNvPr>
        <p:cNvGrpSpPr/>
        <p:nvPr/>
      </p:nvGrpSpPr>
      <p:grpSpPr>
        <a:xfrm>
          <a:off x="0" y="0"/>
          <a:ext cx="0" cy="0"/>
          <a:chOff x="0" y="0"/>
          <a:chExt cx="0" cy="0"/>
        </a:xfrm>
      </p:grpSpPr>
      <p:sp>
        <p:nvSpPr>
          <p:cNvPr id="65589" name="Text Box 53">
            <a:extLst>
              <a:ext uri="{FF2B5EF4-FFF2-40B4-BE49-F238E27FC236}">
                <a16:creationId xmlns:a16="http://schemas.microsoft.com/office/drawing/2014/main" id="{89D81797-24F6-C1A9-500E-A36D0DA9EE06}"/>
              </a:ext>
            </a:extLst>
          </p:cNvPr>
          <p:cNvSpPr txBox="1">
            <a:spLocks noChangeArrowheads="1"/>
          </p:cNvSpPr>
          <p:nvPr/>
        </p:nvSpPr>
        <p:spPr bwMode="auto">
          <a:xfrm>
            <a:off x="2909889" y="465393"/>
            <a:ext cx="184731" cy="341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endParaRPr lang="ja-JP" altLang="ja-JP" sz="1620">
              <a:solidFill>
                <a:srgbClr val="CC3300"/>
              </a:solidFill>
              <a:latin typeface="Times New Roman" pitchFamily="18" charset="0"/>
            </a:endParaRPr>
          </a:p>
        </p:txBody>
      </p:sp>
      <p:sp>
        <p:nvSpPr>
          <p:cNvPr id="2" name="スライド番号プレースホルダー 1">
            <a:extLst>
              <a:ext uri="{FF2B5EF4-FFF2-40B4-BE49-F238E27FC236}">
                <a16:creationId xmlns:a16="http://schemas.microsoft.com/office/drawing/2014/main" id="{B02FB394-0637-C56C-0ECA-32D918023F82}"/>
              </a:ext>
            </a:extLst>
          </p:cNvPr>
          <p:cNvSpPr>
            <a:spLocks noGrp="1"/>
          </p:cNvSpPr>
          <p:nvPr>
            <p:ph type="sldNum" sz="quarter" idx="12"/>
          </p:nvPr>
        </p:nvSpPr>
        <p:spPr>
          <a:xfrm>
            <a:off x="9358745" y="6414539"/>
            <a:ext cx="2743200" cy="365125"/>
          </a:xfrm>
        </p:spPr>
        <p:txBody>
          <a:bodyPr/>
          <a:lstStyle/>
          <a:p>
            <a:fld id="{6EA7D853-91E6-E147-B323-9474D913622C}" type="slidenum">
              <a:rPr lang="ja-JP" altLang="en-US" smtClean="0"/>
              <a:pPr/>
              <a:t>71</a:t>
            </a:fld>
            <a:endParaRPr lang="ja-JP" altLang="en-US" dirty="0"/>
          </a:p>
        </p:txBody>
      </p:sp>
      <p:sp>
        <p:nvSpPr>
          <p:cNvPr id="4" name="テキスト ボックス 3">
            <a:extLst>
              <a:ext uri="{FF2B5EF4-FFF2-40B4-BE49-F238E27FC236}">
                <a16:creationId xmlns:a16="http://schemas.microsoft.com/office/drawing/2014/main" id="{C69FCD1C-71C3-BBF7-310B-7A03D5466D89}"/>
              </a:ext>
            </a:extLst>
          </p:cNvPr>
          <p:cNvSpPr txBox="1"/>
          <p:nvPr/>
        </p:nvSpPr>
        <p:spPr>
          <a:xfrm>
            <a:off x="2718744" y="226802"/>
            <a:ext cx="6208751" cy="523220"/>
          </a:xfrm>
          <a:prstGeom prst="rect">
            <a:avLst/>
          </a:prstGeom>
          <a:noFill/>
        </p:spPr>
        <p:txBody>
          <a:bodyPr wrap="none" rtlCol="0">
            <a:spAutoFit/>
          </a:bodyPr>
          <a:lstStyle/>
          <a:p>
            <a:r>
              <a:rPr lang="ja-JP" altLang="en-US" sz="2800" dirty="0">
                <a:latin typeface="ＭＳ Ｐゴシック" panose="020B0600070205080204" pitchFamily="50" charset="-128"/>
                <a:ea typeface="ＭＳ Ｐゴシック" panose="020B0600070205080204" pitchFamily="50" charset="-128"/>
              </a:rPr>
              <a:t>キャラクターメイキングのための</a:t>
            </a:r>
            <a:r>
              <a:rPr lang="en-US" altLang="ja-JP" sz="2800" b="1" dirty="0">
                <a:solidFill>
                  <a:srgbClr val="C00000"/>
                </a:solidFill>
                <a:latin typeface="ＭＳ Ｐゴシック" panose="020B0600070205080204" pitchFamily="50" charset="-128"/>
                <a:ea typeface="ＭＳ Ｐゴシック" panose="020B0600070205080204" pitchFamily="50" charset="-128"/>
              </a:rPr>
              <a:t>DRE</a:t>
            </a:r>
            <a:r>
              <a:rPr lang="en-US" altLang="ja-JP" sz="2800" dirty="0">
                <a:solidFill>
                  <a:srgbClr val="C00000"/>
                </a:solidFill>
                <a:latin typeface="ＭＳ Ｐゴシック" panose="020B0600070205080204" pitchFamily="50" charset="-128"/>
                <a:ea typeface="ＭＳ Ｐゴシック" panose="020B0600070205080204" pitchFamily="50" charset="-128"/>
              </a:rPr>
              <a:t>AM</a:t>
            </a:r>
            <a:endParaRPr kumimoji="1" lang="ja-JP" altLang="en-US" sz="2800" dirty="0">
              <a:solidFill>
                <a:srgbClr val="C00000"/>
              </a:solidFill>
              <a:latin typeface="ＭＳ Ｐゴシック" panose="020B0600070205080204" pitchFamily="50" charset="-128"/>
              <a:ea typeface="ＭＳ Ｐゴシック" panose="020B0600070205080204" pitchFamily="50" charset="-128"/>
            </a:endParaRPr>
          </a:p>
        </p:txBody>
      </p:sp>
      <p:sp>
        <p:nvSpPr>
          <p:cNvPr id="80" name="テキスト ボックス 1">
            <a:extLst>
              <a:ext uri="{FF2B5EF4-FFF2-40B4-BE49-F238E27FC236}">
                <a16:creationId xmlns:a16="http://schemas.microsoft.com/office/drawing/2014/main" id="{BEA884B2-8DCB-32D0-791B-DEA151BBD279}"/>
              </a:ext>
            </a:extLst>
          </p:cNvPr>
          <p:cNvSpPr txBox="1">
            <a:spLocks noChangeArrowheads="1"/>
          </p:cNvSpPr>
          <p:nvPr/>
        </p:nvSpPr>
        <p:spPr bwMode="auto">
          <a:xfrm>
            <a:off x="147689" y="98887"/>
            <a:ext cx="8643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400" b="1" dirty="0">
                <a:solidFill>
                  <a:srgbClr val="C00000"/>
                </a:solidFill>
                <a:latin typeface="+mn-lt"/>
              </a:rPr>
              <a:t>2010</a:t>
            </a:r>
            <a:endParaRPr lang="ja-JP" altLang="en-US" sz="2400" dirty="0">
              <a:latin typeface="+mn-lt"/>
            </a:endParaRPr>
          </a:p>
        </p:txBody>
      </p:sp>
      <p:sp>
        <p:nvSpPr>
          <p:cNvPr id="81" name="正方形/長方形 80">
            <a:extLst>
              <a:ext uri="{FF2B5EF4-FFF2-40B4-BE49-F238E27FC236}">
                <a16:creationId xmlns:a16="http://schemas.microsoft.com/office/drawing/2014/main" id="{9C544E0D-5EF0-5302-F791-C1E2533B8B53}"/>
              </a:ext>
            </a:extLst>
          </p:cNvPr>
          <p:cNvSpPr/>
          <p:nvPr/>
        </p:nvSpPr>
        <p:spPr>
          <a:xfrm>
            <a:off x="9231721" y="5608225"/>
            <a:ext cx="2804995" cy="1107996"/>
          </a:xfrm>
          <a:prstGeom prst="rect">
            <a:avLst/>
          </a:prstGeom>
        </p:spPr>
        <p:txBody>
          <a:bodyPr wrap="square">
            <a:spAutoFit/>
          </a:bodyPr>
          <a:lstStyle/>
          <a:p>
            <a:r>
              <a:rPr lang="ja-JP" altLang="en-US" sz="1100" dirty="0"/>
              <a:t>金子 満，近藤邦雄，</a:t>
            </a:r>
            <a:br>
              <a:rPr lang="en-US" altLang="ja-JP" sz="1100" dirty="0"/>
            </a:br>
            <a:r>
              <a:rPr lang="ja-JP" altLang="en-US" sz="1100" b="1" dirty="0"/>
              <a:t>キャラクターメイキングの黄金則</a:t>
            </a:r>
            <a:r>
              <a:rPr lang="ja-JP" altLang="en-US" sz="1100" dirty="0"/>
              <a:t>，</a:t>
            </a:r>
            <a:br>
              <a:rPr lang="en-US" altLang="ja-JP" sz="1100" dirty="0"/>
            </a:br>
            <a:r>
              <a:rPr lang="ja-JP" altLang="en-US" sz="1100" dirty="0"/>
              <a:t>ボーンデジタル，</a:t>
            </a:r>
            <a:r>
              <a:rPr lang="en-US" altLang="ja-JP" sz="1100" dirty="0">
                <a:solidFill>
                  <a:srgbClr val="FF0000"/>
                </a:solidFill>
              </a:rPr>
              <a:t>2010</a:t>
            </a:r>
          </a:p>
          <a:p>
            <a:br>
              <a:rPr lang="en-US" altLang="ja-JP" sz="1100" dirty="0"/>
            </a:br>
            <a:r>
              <a:rPr lang="ja-JP" altLang="en-US" sz="1100" dirty="0"/>
              <a:t>近藤邦雄，三上浩司，</a:t>
            </a:r>
            <a:br>
              <a:rPr lang="en-US" altLang="ja-JP" sz="1100" dirty="0"/>
            </a:br>
            <a:r>
              <a:rPr lang="ja-JP" altLang="en-US" sz="1100" b="1" dirty="0"/>
              <a:t>コンテンツクリエーション</a:t>
            </a:r>
            <a:r>
              <a:rPr lang="ja-JP" altLang="en-US" sz="1100" dirty="0"/>
              <a:t>，コロナ社，</a:t>
            </a:r>
            <a:r>
              <a:rPr lang="en-US" altLang="ja-JP" sz="1100" dirty="0">
                <a:solidFill>
                  <a:srgbClr val="FF0000"/>
                </a:solidFill>
              </a:rPr>
              <a:t>2014</a:t>
            </a:r>
            <a:endParaRPr lang="ja-JP" altLang="en-US" sz="1100" dirty="0"/>
          </a:p>
        </p:txBody>
      </p:sp>
      <p:pic>
        <p:nvPicPr>
          <p:cNvPr id="3" name="図 2">
            <a:extLst>
              <a:ext uri="{FF2B5EF4-FFF2-40B4-BE49-F238E27FC236}">
                <a16:creationId xmlns:a16="http://schemas.microsoft.com/office/drawing/2014/main" id="{8CB0396D-5388-5B39-586F-D7E8B382691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1277600" y="159814"/>
            <a:ext cx="599090" cy="613105"/>
          </a:xfrm>
          <a:prstGeom prst="rect">
            <a:avLst/>
          </a:prstGeom>
        </p:spPr>
      </p:pic>
      <p:cxnSp>
        <p:nvCxnSpPr>
          <p:cNvPr id="5" name="直線コネクタ 4">
            <a:extLst>
              <a:ext uri="{FF2B5EF4-FFF2-40B4-BE49-F238E27FC236}">
                <a16:creationId xmlns:a16="http://schemas.microsoft.com/office/drawing/2014/main" id="{1C0E75AD-F239-BAF1-5EB5-660E63C1CF56}"/>
              </a:ext>
            </a:extLst>
          </p:cNvPr>
          <p:cNvCxnSpPr/>
          <p:nvPr/>
        </p:nvCxnSpPr>
        <p:spPr>
          <a:xfrm>
            <a:off x="342060" y="841962"/>
            <a:ext cx="11380880" cy="0"/>
          </a:xfrm>
          <a:prstGeom prst="line">
            <a:avLst/>
          </a:prstGeom>
          <a:ln w="28575"/>
        </p:spPr>
        <p:style>
          <a:lnRef idx="1">
            <a:schemeClr val="dk1"/>
          </a:lnRef>
          <a:fillRef idx="0">
            <a:schemeClr val="dk1"/>
          </a:fillRef>
          <a:effectRef idx="0">
            <a:schemeClr val="dk1"/>
          </a:effectRef>
          <a:fontRef idx="minor">
            <a:schemeClr val="tx1"/>
          </a:fontRef>
        </p:style>
      </p:cxnSp>
      <p:pic>
        <p:nvPicPr>
          <p:cNvPr id="6" name="Picture 33" descr="CLAB">
            <a:extLst>
              <a:ext uri="{FF2B5EF4-FFF2-40B4-BE49-F238E27FC236}">
                <a16:creationId xmlns:a16="http://schemas.microsoft.com/office/drawing/2014/main" id="{D7EA3A32-C8CD-3041-5CB0-9C4A0A541E8F}"/>
              </a:ext>
            </a:extLst>
          </p:cNvPr>
          <p:cNvPicPr>
            <a:picLocks noChangeAspect="1" noChangeArrowheads="1"/>
          </p:cNvPicPr>
          <p:nvPr/>
        </p:nvPicPr>
        <p:blipFill>
          <a:blip r:embed="rId4"/>
          <a:srcRect/>
          <a:stretch>
            <a:fillRect/>
          </a:stretch>
        </p:blipFill>
        <p:spPr bwMode="auto">
          <a:xfrm>
            <a:off x="11119558" y="1284767"/>
            <a:ext cx="658134" cy="937734"/>
          </a:xfrm>
          <a:prstGeom prst="rect">
            <a:avLst/>
          </a:prstGeom>
          <a:noFill/>
          <a:ln>
            <a:noFill/>
          </a:ln>
        </p:spPr>
      </p:pic>
      <p:sp>
        <p:nvSpPr>
          <p:cNvPr id="7" name="テキスト ボックス 6">
            <a:extLst>
              <a:ext uri="{FF2B5EF4-FFF2-40B4-BE49-F238E27FC236}">
                <a16:creationId xmlns:a16="http://schemas.microsoft.com/office/drawing/2014/main" id="{31F2AC1E-83CB-AD49-90C4-9A0088D978C6}"/>
              </a:ext>
            </a:extLst>
          </p:cNvPr>
          <p:cNvSpPr txBox="1">
            <a:spLocks/>
          </p:cNvSpPr>
          <p:nvPr/>
        </p:nvSpPr>
        <p:spPr>
          <a:xfrm>
            <a:off x="10118545" y="869831"/>
            <a:ext cx="1776448" cy="400110"/>
          </a:xfrm>
          <a:prstGeom prst="rect">
            <a:avLst/>
          </a:prstGeom>
          <a:noFill/>
        </p:spPr>
        <p:txBody>
          <a:bodyPr wrap="none" rtlCol="0">
            <a:spAutoFit/>
          </a:bodyPr>
          <a:lstStyle/>
          <a:p>
            <a:r>
              <a:rPr kumimoji="1" lang="en-US" altLang="ja-JP" sz="2000" b="1" dirty="0">
                <a:uFillTx/>
              </a:rPr>
              <a:t>Creative</a:t>
            </a:r>
            <a:r>
              <a:rPr kumimoji="1" lang="ja-JP" altLang="en-US" sz="2000" b="1" dirty="0">
                <a:uFillTx/>
              </a:rPr>
              <a:t> </a:t>
            </a:r>
            <a:r>
              <a:rPr kumimoji="1" lang="en-US" altLang="ja-JP" sz="2000" b="1" dirty="0">
                <a:uFillTx/>
              </a:rPr>
              <a:t>Lab.</a:t>
            </a:r>
            <a:endParaRPr kumimoji="1" lang="ja-JP" altLang="en-US" sz="2000" b="1" dirty="0">
              <a:uFillTx/>
            </a:endParaRPr>
          </a:p>
        </p:txBody>
      </p:sp>
      <p:sp>
        <p:nvSpPr>
          <p:cNvPr id="12" name="テキスト ボックス 11">
            <a:extLst>
              <a:ext uri="{FF2B5EF4-FFF2-40B4-BE49-F238E27FC236}">
                <a16:creationId xmlns:a16="http://schemas.microsoft.com/office/drawing/2014/main" id="{ADDEAA91-0A67-65CA-8BCB-CFF3D62969B3}"/>
              </a:ext>
            </a:extLst>
          </p:cNvPr>
          <p:cNvSpPr txBox="1"/>
          <p:nvPr/>
        </p:nvSpPr>
        <p:spPr>
          <a:xfrm>
            <a:off x="224200" y="6018994"/>
            <a:ext cx="1632178" cy="646331"/>
          </a:xfrm>
          <a:prstGeom prst="rect">
            <a:avLst/>
          </a:prstGeom>
          <a:noFill/>
        </p:spPr>
        <p:txBody>
          <a:bodyPr wrap="none" rtlCol="0">
            <a:spAutoFit/>
          </a:bodyPr>
          <a:lstStyle/>
          <a:p>
            <a:r>
              <a:rPr kumimoji="1" lang="ja-JP" altLang="en-US" dirty="0"/>
              <a:t>金子満：</a:t>
            </a:r>
            <a:r>
              <a:rPr lang="ja-JP" altLang="en-US" dirty="0"/>
              <a:t>原案</a:t>
            </a:r>
            <a:br>
              <a:rPr kumimoji="1" lang="en-US" altLang="ja-JP" dirty="0"/>
            </a:br>
            <a:r>
              <a:rPr kumimoji="1" lang="ja-JP" altLang="en-US" dirty="0"/>
              <a:t>近藤邦雄</a:t>
            </a:r>
            <a:r>
              <a:rPr kumimoji="1" lang="en-US" altLang="ja-JP" dirty="0"/>
              <a:t>:</a:t>
            </a:r>
            <a:r>
              <a:rPr kumimoji="1" lang="ja-JP" altLang="en-US" dirty="0"/>
              <a:t>改定</a:t>
            </a:r>
          </a:p>
        </p:txBody>
      </p:sp>
      <p:pic>
        <p:nvPicPr>
          <p:cNvPr id="8" name="図 7">
            <a:extLst>
              <a:ext uri="{FF2B5EF4-FFF2-40B4-BE49-F238E27FC236}">
                <a16:creationId xmlns:a16="http://schemas.microsoft.com/office/drawing/2014/main" id="{4C78A90F-8CFE-8D8C-0046-C2E89DD65713}"/>
              </a:ext>
            </a:extLst>
          </p:cNvPr>
          <p:cNvPicPr>
            <a:picLocks noChangeAspect="1"/>
          </p:cNvPicPr>
          <p:nvPr/>
        </p:nvPicPr>
        <p:blipFill>
          <a:blip r:embed="rId5"/>
          <a:stretch>
            <a:fillRect/>
          </a:stretch>
        </p:blipFill>
        <p:spPr>
          <a:xfrm>
            <a:off x="1903956" y="1095581"/>
            <a:ext cx="7373518" cy="5411689"/>
          </a:xfrm>
          <a:prstGeom prst="rect">
            <a:avLst/>
          </a:prstGeom>
        </p:spPr>
      </p:pic>
    </p:spTree>
    <p:extLst>
      <p:ext uri="{BB962C8B-B14F-4D97-AF65-F5344CB8AC3E}">
        <p14:creationId xmlns:p14="http://schemas.microsoft.com/office/powerpoint/2010/main" val="29390352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6E3C5-019D-F0B6-D8F9-0A5F2B13E1E3}"/>
            </a:ext>
          </a:extLst>
        </p:cNvPr>
        <p:cNvGrpSpPr/>
        <p:nvPr/>
      </p:nvGrpSpPr>
      <p:grpSpPr>
        <a:xfrm>
          <a:off x="0" y="0"/>
          <a:ext cx="0" cy="0"/>
          <a:chOff x="0" y="0"/>
          <a:chExt cx="0" cy="0"/>
        </a:xfrm>
      </p:grpSpPr>
      <p:sp>
        <p:nvSpPr>
          <p:cNvPr id="65538" name="Rectangle 2">
            <a:extLst>
              <a:ext uri="{FF2B5EF4-FFF2-40B4-BE49-F238E27FC236}">
                <a16:creationId xmlns:a16="http://schemas.microsoft.com/office/drawing/2014/main" id="{58BE1A1D-1538-A220-F9F5-B3C7F7C7989B}"/>
              </a:ext>
            </a:extLst>
          </p:cNvPr>
          <p:cNvSpPr>
            <a:spLocks noChangeArrowheads="1"/>
          </p:cNvSpPr>
          <p:nvPr/>
        </p:nvSpPr>
        <p:spPr bwMode="auto">
          <a:xfrm>
            <a:off x="1195403" y="6079238"/>
            <a:ext cx="2258855" cy="625793"/>
          </a:xfrm>
          <a:prstGeom prst="rect">
            <a:avLst/>
          </a:prstGeom>
          <a:solidFill>
            <a:srgbClr val="B2B2B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620"/>
          </a:p>
        </p:txBody>
      </p:sp>
      <p:sp>
        <p:nvSpPr>
          <p:cNvPr id="65539" name="Rectangle 3">
            <a:extLst>
              <a:ext uri="{FF2B5EF4-FFF2-40B4-BE49-F238E27FC236}">
                <a16:creationId xmlns:a16="http://schemas.microsoft.com/office/drawing/2014/main" id="{40BCE6D9-4104-A894-E977-ABC87172D451}"/>
              </a:ext>
            </a:extLst>
          </p:cNvPr>
          <p:cNvSpPr>
            <a:spLocks noChangeArrowheads="1"/>
          </p:cNvSpPr>
          <p:nvPr/>
        </p:nvSpPr>
        <p:spPr bwMode="auto">
          <a:xfrm>
            <a:off x="1291129" y="5327717"/>
            <a:ext cx="2177416" cy="614363"/>
          </a:xfrm>
          <a:prstGeom prst="rect">
            <a:avLst/>
          </a:prstGeom>
          <a:solidFill>
            <a:srgbClr val="B2B2B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620"/>
          </a:p>
        </p:txBody>
      </p:sp>
      <p:sp>
        <p:nvSpPr>
          <p:cNvPr id="65540" name="Rectangle 4">
            <a:extLst>
              <a:ext uri="{FF2B5EF4-FFF2-40B4-BE49-F238E27FC236}">
                <a16:creationId xmlns:a16="http://schemas.microsoft.com/office/drawing/2014/main" id="{07B2C56E-FCF4-E8A1-7407-603A230A055C}"/>
              </a:ext>
            </a:extLst>
          </p:cNvPr>
          <p:cNvSpPr>
            <a:spLocks noChangeArrowheads="1"/>
          </p:cNvSpPr>
          <p:nvPr/>
        </p:nvSpPr>
        <p:spPr bwMode="auto">
          <a:xfrm>
            <a:off x="1293987" y="4001837"/>
            <a:ext cx="2177416" cy="614363"/>
          </a:xfrm>
          <a:prstGeom prst="rect">
            <a:avLst/>
          </a:prstGeom>
          <a:solidFill>
            <a:srgbClr val="B2B2B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620"/>
          </a:p>
        </p:txBody>
      </p:sp>
      <p:sp>
        <p:nvSpPr>
          <p:cNvPr id="65541" name="Rectangle 5">
            <a:extLst>
              <a:ext uri="{FF2B5EF4-FFF2-40B4-BE49-F238E27FC236}">
                <a16:creationId xmlns:a16="http://schemas.microsoft.com/office/drawing/2014/main" id="{177FACE6-D6E4-B83C-C538-F9F100CE729C}"/>
              </a:ext>
            </a:extLst>
          </p:cNvPr>
          <p:cNvSpPr>
            <a:spLocks noChangeArrowheads="1"/>
          </p:cNvSpPr>
          <p:nvPr/>
        </p:nvSpPr>
        <p:spPr bwMode="auto">
          <a:xfrm>
            <a:off x="1296845" y="2534509"/>
            <a:ext cx="2177416" cy="614363"/>
          </a:xfrm>
          <a:prstGeom prst="rect">
            <a:avLst/>
          </a:prstGeom>
          <a:solidFill>
            <a:srgbClr val="B2B2B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620"/>
          </a:p>
        </p:txBody>
      </p:sp>
      <p:sp>
        <p:nvSpPr>
          <p:cNvPr id="65542" name="Rectangle 6">
            <a:extLst>
              <a:ext uri="{FF2B5EF4-FFF2-40B4-BE49-F238E27FC236}">
                <a16:creationId xmlns:a16="http://schemas.microsoft.com/office/drawing/2014/main" id="{C4E4FEE4-D525-98DD-9AD3-09B0899E9551}"/>
              </a:ext>
            </a:extLst>
          </p:cNvPr>
          <p:cNvSpPr>
            <a:spLocks noChangeArrowheads="1"/>
          </p:cNvSpPr>
          <p:nvPr/>
        </p:nvSpPr>
        <p:spPr bwMode="auto">
          <a:xfrm>
            <a:off x="1276842" y="974315"/>
            <a:ext cx="2177416" cy="614363"/>
          </a:xfrm>
          <a:prstGeom prst="rect">
            <a:avLst/>
          </a:prstGeom>
          <a:solidFill>
            <a:srgbClr val="B2B2B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620"/>
          </a:p>
        </p:txBody>
      </p:sp>
      <p:sp>
        <p:nvSpPr>
          <p:cNvPr id="65543" name="Rectangle 7">
            <a:extLst>
              <a:ext uri="{FF2B5EF4-FFF2-40B4-BE49-F238E27FC236}">
                <a16:creationId xmlns:a16="http://schemas.microsoft.com/office/drawing/2014/main" id="{FE39FCF2-263E-8BF0-7934-388404EBBA13}"/>
              </a:ext>
            </a:extLst>
          </p:cNvPr>
          <p:cNvSpPr>
            <a:spLocks noChangeArrowheads="1"/>
          </p:cNvSpPr>
          <p:nvPr/>
        </p:nvSpPr>
        <p:spPr bwMode="auto">
          <a:xfrm>
            <a:off x="3554272" y="6157817"/>
            <a:ext cx="2717483" cy="538639"/>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620"/>
          </a:p>
        </p:txBody>
      </p:sp>
      <p:sp>
        <p:nvSpPr>
          <p:cNvPr id="65544" name="Rectangle 8">
            <a:extLst>
              <a:ext uri="{FF2B5EF4-FFF2-40B4-BE49-F238E27FC236}">
                <a16:creationId xmlns:a16="http://schemas.microsoft.com/office/drawing/2014/main" id="{22A903EF-F99A-9627-A870-9C2F86C75290}"/>
              </a:ext>
            </a:extLst>
          </p:cNvPr>
          <p:cNvSpPr>
            <a:spLocks noChangeArrowheads="1"/>
          </p:cNvSpPr>
          <p:nvPr/>
        </p:nvSpPr>
        <p:spPr bwMode="auto">
          <a:xfrm>
            <a:off x="3569987" y="5382006"/>
            <a:ext cx="2694623" cy="548640"/>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620"/>
          </a:p>
        </p:txBody>
      </p:sp>
      <p:sp>
        <p:nvSpPr>
          <p:cNvPr id="65545" name="Rectangle 9">
            <a:extLst>
              <a:ext uri="{FF2B5EF4-FFF2-40B4-BE49-F238E27FC236}">
                <a16:creationId xmlns:a16="http://schemas.microsoft.com/office/drawing/2014/main" id="{14D746A0-DAD3-A14C-1140-8FBA698FF720}"/>
              </a:ext>
            </a:extLst>
          </p:cNvPr>
          <p:cNvSpPr>
            <a:spLocks noChangeArrowheads="1"/>
          </p:cNvSpPr>
          <p:nvPr/>
        </p:nvSpPr>
        <p:spPr bwMode="auto">
          <a:xfrm>
            <a:off x="6488922" y="942880"/>
            <a:ext cx="2244566" cy="1857376"/>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620"/>
          </a:p>
        </p:txBody>
      </p:sp>
      <p:sp>
        <p:nvSpPr>
          <p:cNvPr id="65546" name="Rectangle 10">
            <a:extLst>
              <a:ext uri="{FF2B5EF4-FFF2-40B4-BE49-F238E27FC236}">
                <a16:creationId xmlns:a16="http://schemas.microsoft.com/office/drawing/2014/main" id="{F2D4F503-D02B-09E0-5AF0-8A48557F0043}"/>
              </a:ext>
            </a:extLst>
          </p:cNvPr>
          <p:cNvSpPr>
            <a:spLocks noChangeArrowheads="1"/>
          </p:cNvSpPr>
          <p:nvPr/>
        </p:nvSpPr>
        <p:spPr bwMode="auto">
          <a:xfrm>
            <a:off x="3558555" y="2520221"/>
            <a:ext cx="2697480" cy="1200150"/>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620"/>
          </a:p>
        </p:txBody>
      </p:sp>
      <p:sp>
        <p:nvSpPr>
          <p:cNvPr id="65547" name="Rectangle 11">
            <a:extLst>
              <a:ext uri="{FF2B5EF4-FFF2-40B4-BE49-F238E27FC236}">
                <a16:creationId xmlns:a16="http://schemas.microsoft.com/office/drawing/2014/main" id="{C1D9150B-FC6A-3A51-062C-54DF8DC95BC1}"/>
              </a:ext>
            </a:extLst>
          </p:cNvPr>
          <p:cNvSpPr>
            <a:spLocks noChangeArrowheads="1"/>
          </p:cNvSpPr>
          <p:nvPr/>
        </p:nvSpPr>
        <p:spPr bwMode="auto">
          <a:xfrm>
            <a:off x="3547125" y="3994690"/>
            <a:ext cx="2697480" cy="1143000"/>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620"/>
          </a:p>
        </p:txBody>
      </p:sp>
      <p:sp>
        <p:nvSpPr>
          <p:cNvPr id="65548" name="Rectangle 12">
            <a:extLst>
              <a:ext uri="{FF2B5EF4-FFF2-40B4-BE49-F238E27FC236}">
                <a16:creationId xmlns:a16="http://schemas.microsoft.com/office/drawing/2014/main" id="{09789A5C-2957-4DDC-A338-A0A00EB4552B}"/>
              </a:ext>
            </a:extLst>
          </p:cNvPr>
          <p:cNvSpPr>
            <a:spLocks noChangeArrowheads="1"/>
          </p:cNvSpPr>
          <p:nvPr/>
        </p:nvSpPr>
        <p:spPr bwMode="auto">
          <a:xfrm>
            <a:off x="3558555" y="957168"/>
            <a:ext cx="2697480" cy="1451610"/>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620"/>
          </a:p>
        </p:txBody>
      </p:sp>
      <p:sp>
        <p:nvSpPr>
          <p:cNvPr id="65549" name="AutoShape 13">
            <a:extLst>
              <a:ext uri="{FF2B5EF4-FFF2-40B4-BE49-F238E27FC236}">
                <a16:creationId xmlns:a16="http://schemas.microsoft.com/office/drawing/2014/main" id="{499BEA1A-11F1-0D92-2E46-571E99A02C7F}"/>
              </a:ext>
            </a:extLst>
          </p:cNvPr>
          <p:cNvSpPr>
            <a:spLocks noChangeArrowheads="1"/>
          </p:cNvSpPr>
          <p:nvPr/>
        </p:nvSpPr>
        <p:spPr bwMode="auto">
          <a:xfrm>
            <a:off x="3618563" y="3151729"/>
            <a:ext cx="2558892" cy="317183"/>
          </a:xfrm>
          <a:prstGeom prst="roundRect">
            <a:avLst>
              <a:gd name="adj" fmla="val 16667"/>
            </a:avLst>
          </a:prstGeom>
          <a:solidFill>
            <a:schemeClr val="bg1">
              <a:lumMod val="95000"/>
            </a:schemeClr>
          </a:solidFill>
          <a:ln w="9525">
            <a:solidFill>
              <a:schemeClr val="tx1">
                <a:lumMod val="75000"/>
                <a:lumOff val="25000"/>
              </a:schemeClr>
            </a:solidFill>
            <a:round/>
            <a:headEnd/>
            <a:tailEnd/>
          </a:ln>
          <a:effectLst/>
        </p:spPr>
        <p:txBody>
          <a:bodyPr wrap="none" anchor="ctr"/>
          <a:lstStyle/>
          <a:p>
            <a:endParaRPr lang="ja-JP" altLang="en-US" sz="1620"/>
          </a:p>
        </p:txBody>
      </p:sp>
      <p:sp>
        <p:nvSpPr>
          <p:cNvPr id="65550" name="AutoShape 14">
            <a:extLst>
              <a:ext uri="{FF2B5EF4-FFF2-40B4-BE49-F238E27FC236}">
                <a16:creationId xmlns:a16="http://schemas.microsoft.com/office/drawing/2014/main" id="{0960C9E4-7E55-0B94-E4A2-EDF0DB2B8F2E}"/>
              </a:ext>
            </a:extLst>
          </p:cNvPr>
          <p:cNvSpPr>
            <a:spLocks noChangeArrowheads="1"/>
          </p:cNvSpPr>
          <p:nvPr/>
        </p:nvSpPr>
        <p:spPr bwMode="auto">
          <a:xfrm>
            <a:off x="3624279" y="2728819"/>
            <a:ext cx="2558892" cy="294323"/>
          </a:xfrm>
          <a:prstGeom prst="roundRect">
            <a:avLst>
              <a:gd name="adj" fmla="val 16667"/>
            </a:avLst>
          </a:prstGeom>
          <a:solidFill>
            <a:schemeClr val="bg1">
              <a:lumMod val="95000"/>
            </a:schemeClr>
          </a:solidFill>
          <a:ln w="9525">
            <a:solidFill>
              <a:schemeClr val="tx1">
                <a:lumMod val="75000"/>
                <a:lumOff val="25000"/>
              </a:schemeClr>
            </a:solidFill>
            <a:round/>
            <a:headEnd/>
            <a:tailEnd/>
          </a:ln>
          <a:effectLst/>
        </p:spPr>
        <p:txBody>
          <a:bodyPr wrap="none" anchor="ctr"/>
          <a:lstStyle/>
          <a:p>
            <a:endParaRPr lang="ja-JP" altLang="en-US" sz="1620"/>
          </a:p>
        </p:txBody>
      </p:sp>
      <p:sp>
        <p:nvSpPr>
          <p:cNvPr id="65551" name="AutoShape 15">
            <a:extLst>
              <a:ext uri="{FF2B5EF4-FFF2-40B4-BE49-F238E27FC236}">
                <a16:creationId xmlns:a16="http://schemas.microsoft.com/office/drawing/2014/main" id="{6E63446B-128E-BBC3-EABC-F3CD6DF4A1DE}"/>
              </a:ext>
            </a:extLst>
          </p:cNvPr>
          <p:cNvSpPr>
            <a:spLocks noChangeArrowheads="1"/>
          </p:cNvSpPr>
          <p:nvPr/>
        </p:nvSpPr>
        <p:spPr bwMode="auto">
          <a:xfrm>
            <a:off x="3609990" y="1221486"/>
            <a:ext cx="2566036" cy="307181"/>
          </a:xfrm>
          <a:prstGeom prst="roundRect">
            <a:avLst>
              <a:gd name="adj" fmla="val 16667"/>
            </a:avLst>
          </a:prstGeom>
          <a:solidFill>
            <a:srgbClr val="EAEAEA"/>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620"/>
          </a:p>
        </p:txBody>
      </p:sp>
      <p:sp>
        <p:nvSpPr>
          <p:cNvPr id="65552" name="AutoShape 16">
            <a:extLst>
              <a:ext uri="{FF2B5EF4-FFF2-40B4-BE49-F238E27FC236}">
                <a16:creationId xmlns:a16="http://schemas.microsoft.com/office/drawing/2014/main" id="{4D342373-3E8E-339A-FAF1-4211B16D2FBB}"/>
              </a:ext>
            </a:extLst>
          </p:cNvPr>
          <p:cNvSpPr>
            <a:spLocks noChangeArrowheads="1"/>
          </p:cNvSpPr>
          <p:nvPr/>
        </p:nvSpPr>
        <p:spPr bwMode="auto">
          <a:xfrm>
            <a:off x="3619993" y="1565815"/>
            <a:ext cx="2567464" cy="737236"/>
          </a:xfrm>
          <a:prstGeom prst="roundRect">
            <a:avLst>
              <a:gd name="adj" fmla="val 8699"/>
            </a:avLst>
          </a:prstGeom>
          <a:solidFill>
            <a:schemeClr val="bg1">
              <a:lumMod val="95000"/>
            </a:schemeClr>
          </a:solidFill>
          <a:ln w="9525">
            <a:solidFill>
              <a:schemeClr val="tx1"/>
            </a:solidFill>
            <a:round/>
            <a:headEnd/>
            <a:tailEnd/>
          </a:ln>
          <a:effectLst/>
        </p:spPr>
        <p:txBody>
          <a:bodyPr wrap="none" anchor="ctr"/>
          <a:lstStyle/>
          <a:p>
            <a:endParaRPr lang="ja-JP" altLang="en-US" sz="1620"/>
          </a:p>
        </p:txBody>
      </p:sp>
      <p:sp>
        <p:nvSpPr>
          <p:cNvPr id="16401" name="AutoShape 17">
            <a:extLst>
              <a:ext uri="{FF2B5EF4-FFF2-40B4-BE49-F238E27FC236}">
                <a16:creationId xmlns:a16="http://schemas.microsoft.com/office/drawing/2014/main" id="{641F6E29-BD99-9BCD-3D2F-96709C809DCA}"/>
              </a:ext>
            </a:extLst>
          </p:cNvPr>
          <p:cNvSpPr>
            <a:spLocks noChangeArrowheads="1"/>
          </p:cNvSpPr>
          <p:nvPr/>
        </p:nvSpPr>
        <p:spPr bwMode="auto">
          <a:xfrm>
            <a:off x="6623224" y="1271493"/>
            <a:ext cx="1960246" cy="1434466"/>
          </a:xfrm>
          <a:prstGeom prst="roundRect">
            <a:avLst>
              <a:gd name="adj" fmla="val 6815"/>
            </a:avLst>
          </a:prstGeom>
          <a:solidFill>
            <a:schemeClr val="bg1">
              <a:lumMod val="95000"/>
            </a:schemeClr>
          </a:solidFill>
          <a:ln w="9525">
            <a:solidFill>
              <a:schemeClr val="tx1"/>
            </a:solidFill>
            <a:round/>
            <a:headEnd/>
            <a:tailEnd/>
          </a:ln>
          <a:effectLst/>
        </p:spPr>
        <p:txBody>
          <a:bodyPr wrap="none" anchor="ctr"/>
          <a:lstStyle/>
          <a:p>
            <a:pPr>
              <a:defRPr/>
            </a:pPr>
            <a:endParaRPr lang="ja-JP" altLang="en-US" sz="1620"/>
          </a:p>
        </p:txBody>
      </p:sp>
      <p:sp>
        <p:nvSpPr>
          <p:cNvPr id="65554" name="AutoShape 18">
            <a:extLst>
              <a:ext uri="{FF2B5EF4-FFF2-40B4-BE49-F238E27FC236}">
                <a16:creationId xmlns:a16="http://schemas.microsoft.com/office/drawing/2014/main" id="{052436D8-1547-3E2E-D72F-12017589ADB8}"/>
              </a:ext>
            </a:extLst>
          </p:cNvPr>
          <p:cNvSpPr>
            <a:spLocks noChangeArrowheads="1"/>
          </p:cNvSpPr>
          <p:nvPr/>
        </p:nvSpPr>
        <p:spPr bwMode="auto">
          <a:xfrm>
            <a:off x="4047187" y="5474876"/>
            <a:ext cx="1887369" cy="388620"/>
          </a:xfrm>
          <a:prstGeom prst="roundRect">
            <a:avLst>
              <a:gd name="adj" fmla="val 16667"/>
            </a:avLst>
          </a:prstGeom>
          <a:solidFill>
            <a:srgbClr val="EAEAEA"/>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1260" dirty="0"/>
              <a:t>広報・宣伝・公開・流通</a:t>
            </a:r>
          </a:p>
        </p:txBody>
      </p:sp>
      <p:sp>
        <p:nvSpPr>
          <p:cNvPr id="65555" name="Rectangle 19">
            <a:extLst>
              <a:ext uri="{FF2B5EF4-FFF2-40B4-BE49-F238E27FC236}">
                <a16:creationId xmlns:a16="http://schemas.microsoft.com/office/drawing/2014/main" id="{16DE5A1C-AA44-676B-6266-5209BC6F9376}"/>
              </a:ext>
            </a:extLst>
          </p:cNvPr>
          <p:cNvSpPr>
            <a:spLocks noChangeArrowheads="1"/>
          </p:cNvSpPr>
          <p:nvPr/>
        </p:nvSpPr>
        <p:spPr bwMode="auto">
          <a:xfrm>
            <a:off x="932515" y="971457"/>
            <a:ext cx="288607" cy="5735003"/>
          </a:xfrm>
          <a:prstGeom prst="rect">
            <a:avLst/>
          </a:prstGeom>
          <a:solidFill>
            <a:srgbClr val="B2B2B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620"/>
          </a:p>
        </p:txBody>
      </p:sp>
      <p:sp>
        <p:nvSpPr>
          <p:cNvPr id="65556" name="Text Box 20">
            <a:extLst>
              <a:ext uri="{FF2B5EF4-FFF2-40B4-BE49-F238E27FC236}">
                <a16:creationId xmlns:a16="http://schemas.microsoft.com/office/drawing/2014/main" id="{B3B25504-96F8-E5E1-2A71-37264B846AD7}"/>
              </a:ext>
            </a:extLst>
          </p:cNvPr>
          <p:cNvSpPr txBox="1">
            <a:spLocks noChangeArrowheads="1"/>
          </p:cNvSpPr>
          <p:nvPr/>
        </p:nvSpPr>
        <p:spPr bwMode="auto">
          <a:xfrm>
            <a:off x="7534769" y="3111724"/>
            <a:ext cx="1132998" cy="286232"/>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spcBef>
                <a:spcPct val="50000"/>
              </a:spcBef>
            </a:pPr>
            <a:r>
              <a:rPr lang="ja-JP" altLang="en-US" sz="1260">
                <a:latin typeface="+mn-lt"/>
              </a:rPr>
              <a:t>シナリオ</a:t>
            </a:r>
          </a:p>
        </p:txBody>
      </p:sp>
      <p:sp>
        <p:nvSpPr>
          <p:cNvPr id="161813" name="Text Box 21">
            <a:extLst>
              <a:ext uri="{FF2B5EF4-FFF2-40B4-BE49-F238E27FC236}">
                <a16:creationId xmlns:a16="http://schemas.microsoft.com/office/drawing/2014/main" id="{27756FB7-BC41-7BAB-B954-D996CAF28541}"/>
              </a:ext>
            </a:extLst>
          </p:cNvPr>
          <p:cNvSpPr txBox="1">
            <a:spLocks noChangeArrowheads="1"/>
          </p:cNvSpPr>
          <p:nvPr/>
        </p:nvSpPr>
        <p:spPr bwMode="auto">
          <a:xfrm>
            <a:off x="1934069" y="1174337"/>
            <a:ext cx="1498758" cy="286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ja-JP" altLang="en-US" sz="1260" b="1" dirty="0"/>
              <a:t>ディベロピング</a:t>
            </a:r>
          </a:p>
        </p:txBody>
      </p:sp>
      <p:sp>
        <p:nvSpPr>
          <p:cNvPr id="161814" name="Text Box 22">
            <a:extLst>
              <a:ext uri="{FF2B5EF4-FFF2-40B4-BE49-F238E27FC236}">
                <a16:creationId xmlns:a16="http://schemas.microsoft.com/office/drawing/2014/main" id="{1F756486-073F-36C2-DA36-178EBE38F3D0}"/>
              </a:ext>
            </a:extLst>
          </p:cNvPr>
          <p:cNvSpPr txBox="1">
            <a:spLocks noChangeArrowheads="1"/>
          </p:cNvSpPr>
          <p:nvPr/>
        </p:nvSpPr>
        <p:spPr bwMode="auto">
          <a:xfrm>
            <a:off x="1798128" y="4224720"/>
            <a:ext cx="1889967" cy="286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defRPr/>
            </a:pPr>
            <a:r>
              <a:rPr lang="ja-JP" altLang="en-US" sz="1260" b="1" dirty="0"/>
              <a:t>エクスプロイティング</a:t>
            </a:r>
          </a:p>
        </p:txBody>
      </p:sp>
      <p:sp>
        <p:nvSpPr>
          <p:cNvPr id="65559" name="Text Box 23">
            <a:extLst>
              <a:ext uri="{FF2B5EF4-FFF2-40B4-BE49-F238E27FC236}">
                <a16:creationId xmlns:a16="http://schemas.microsoft.com/office/drawing/2014/main" id="{5F6DD859-FADD-3322-4132-7A322BA77BB2}"/>
              </a:ext>
            </a:extLst>
          </p:cNvPr>
          <p:cNvSpPr txBox="1">
            <a:spLocks noChangeArrowheads="1"/>
          </p:cNvSpPr>
          <p:nvPr/>
        </p:nvSpPr>
        <p:spPr bwMode="auto">
          <a:xfrm>
            <a:off x="7561652" y="4689064"/>
            <a:ext cx="1392347" cy="286232"/>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ja-JP" altLang="en-US" sz="1260">
                <a:latin typeface="+mn-lt"/>
              </a:rPr>
              <a:t>１次コンテンツ</a:t>
            </a:r>
          </a:p>
        </p:txBody>
      </p:sp>
      <p:sp>
        <p:nvSpPr>
          <p:cNvPr id="161816" name="Text Box 24">
            <a:extLst>
              <a:ext uri="{FF2B5EF4-FFF2-40B4-BE49-F238E27FC236}">
                <a16:creationId xmlns:a16="http://schemas.microsoft.com/office/drawing/2014/main" id="{5D4C0C02-C8A9-D2A2-AA4E-35B3B7DA3CB5}"/>
              </a:ext>
            </a:extLst>
          </p:cNvPr>
          <p:cNvSpPr txBox="1">
            <a:spLocks noChangeArrowheads="1"/>
          </p:cNvSpPr>
          <p:nvPr/>
        </p:nvSpPr>
        <p:spPr bwMode="auto">
          <a:xfrm>
            <a:off x="1853344" y="5556694"/>
            <a:ext cx="2027396" cy="286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ja-JP" altLang="en-US" sz="1260" b="1" dirty="0"/>
              <a:t>アクティベーション</a:t>
            </a:r>
          </a:p>
        </p:txBody>
      </p:sp>
      <p:sp>
        <p:nvSpPr>
          <p:cNvPr id="161817" name="Text Box 25">
            <a:extLst>
              <a:ext uri="{FF2B5EF4-FFF2-40B4-BE49-F238E27FC236}">
                <a16:creationId xmlns:a16="http://schemas.microsoft.com/office/drawing/2014/main" id="{4CE30830-343C-D8E4-EC25-8E12905E5B10}"/>
              </a:ext>
            </a:extLst>
          </p:cNvPr>
          <p:cNvSpPr txBox="1">
            <a:spLocks noChangeArrowheads="1"/>
          </p:cNvSpPr>
          <p:nvPr/>
        </p:nvSpPr>
        <p:spPr bwMode="auto">
          <a:xfrm>
            <a:off x="7157577" y="964312"/>
            <a:ext cx="891540" cy="307777"/>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ja-JP" altLang="en-US" sz="1400" b="1" dirty="0">
                <a:solidFill>
                  <a:srgbClr val="C00000"/>
                </a:solidFill>
              </a:rPr>
              <a:t>リテラル</a:t>
            </a:r>
          </a:p>
        </p:txBody>
      </p:sp>
      <p:sp>
        <p:nvSpPr>
          <p:cNvPr id="65562" name="Text Box 22">
            <a:extLst>
              <a:ext uri="{FF2B5EF4-FFF2-40B4-BE49-F238E27FC236}">
                <a16:creationId xmlns:a16="http://schemas.microsoft.com/office/drawing/2014/main" id="{6A231B2B-D300-A020-9FAF-6E31EDE980D4}"/>
              </a:ext>
            </a:extLst>
          </p:cNvPr>
          <p:cNvSpPr txBox="1">
            <a:spLocks noChangeArrowheads="1"/>
          </p:cNvSpPr>
          <p:nvPr/>
        </p:nvSpPr>
        <p:spPr bwMode="auto">
          <a:xfrm>
            <a:off x="7343316" y="1957293"/>
            <a:ext cx="1035844" cy="28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ja-JP" altLang="en-US" sz="1260">
                <a:latin typeface="+mn-lt"/>
              </a:rPr>
              <a:t>登場人物　</a:t>
            </a:r>
          </a:p>
        </p:txBody>
      </p:sp>
      <p:sp>
        <p:nvSpPr>
          <p:cNvPr id="65563" name="Text Box 20">
            <a:extLst>
              <a:ext uri="{FF2B5EF4-FFF2-40B4-BE49-F238E27FC236}">
                <a16:creationId xmlns:a16="http://schemas.microsoft.com/office/drawing/2014/main" id="{D6F9B15C-3E22-55D4-D92C-B7FA1F5EE579}"/>
              </a:ext>
            </a:extLst>
          </p:cNvPr>
          <p:cNvSpPr txBox="1">
            <a:spLocks noChangeArrowheads="1"/>
          </p:cNvSpPr>
          <p:nvPr/>
        </p:nvSpPr>
        <p:spPr bwMode="auto">
          <a:xfrm>
            <a:off x="7341886" y="2203037"/>
            <a:ext cx="1101566" cy="28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ja-JP" altLang="en-US" sz="1260">
                <a:latin typeface="+mn-lt"/>
              </a:rPr>
              <a:t>因果関係</a:t>
            </a:r>
          </a:p>
        </p:txBody>
      </p:sp>
      <p:sp>
        <p:nvSpPr>
          <p:cNvPr id="65564" name="Text Box 20">
            <a:extLst>
              <a:ext uri="{FF2B5EF4-FFF2-40B4-BE49-F238E27FC236}">
                <a16:creationId xmlns:a16="http://schemas.microsoft.com/office/drawing/2014/main" id="{05FB4690-F19F-28CE-B66A-4894126B5DEC}"/>
              </a:ext>
            </a:extLst>
          </p:cNvPr>
          <p:cNvSpPr txBox="1">
            <a:spLocks noChangeArrowheads="1"/>
          </p:cNvSpPr>
          <p:nvPr/>
        </p:nvSpPr>
        <p:spPr bwMode="auto">
          <a:xfrm>
            <a:off x="7343314" y="1527239"/>
            <a:ext cx="1101566" cy="28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ja-JP" altLang="en-US" sz="1260">
                <a:latin typeface="+mn-lt"/>
              </a:rPr>
              <a:t>テーマ</a:t>
            </a:r>
          </a:p>
        </p:txBody>
      </p:sp>
      <p:sp>
        <p:nvSpPr>
          <p:cNvPr id="65565" name="Text Box 20">
            <a:extLst>
              <a:ext uri="{FF2B5EF4-FFF2-40B4-BE49-F238E27FC236}">
                <a16:creationId xmlns:a16="http://schemas.microsoft.com/office/drawing/2014/main" id="{CF6F7C30-419A-8A27-5605-079AEDE69194}"/>
              </a:ext>
            </a:extLst>
          </p:cNvPr>
          <p:cNvSpPr txBox="1">
            <a:spLocks noChangeArrowheads="1"/>
          </p:cNvSpPr>
          <p:nvPr/>
        </p:nvSpPr>
        <p:spPr bwMode="auto">
          <a:xfrm>
            <a:off x="7341886" y="1718692"/>
            <a:ext cx="1101566" cy="28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ja-JP" altLang="en-US" sz="1260">
                <a:latin typeface="+mn-lt"/>
              </a:rPr>
              <a:t>背景社会</a:t>
            </a:r>
          </a:p>
        </p:txBody>
      </p:sp>
      <p:sp>
        <p:nvSpPr>
          <p:cNvPr id="65566" name="Text Box 20">
            <a:extLst>
              <a:ext uri="{FF2B5EF4-FFF2-40B4-BE49-F238E27FC236}">
                <a16:creationId xmlns:a16="http://schemas.microsoft.com/office/drawing/2014/main" id="{1B735713-A6AE-6F38-B064-2DF044139799}"/>
              </a:ext>
            </a:extLst>
          </p:cNvPr>
          <p:cNvSpPr txBox="1">
            <a:spLocks noChangeArrowheads="1"/>
          </p:cNvSpPr>
          <p:nvPr/>
        </p:nvSpPr>
        <p:spPr bwMode="auto">
          <a:xfrm>
            <a:off x="7343314" y="1308640"/>
            <a:ext cx="1101566" cy="28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ja-JP" altLang="en-US" sz="1260">
                <a:latin typeface="+mn-lt"/>
              </a:rPr>
              <a:t>トリガー</a:t>
            </a:r>
          </a:p>
        </p:txBody>
      </p:sp>
      <p:sp>
        <p:nvSpPr>
          <p:cNvPr id="65567" name="AutoShape 31">
            <a:extLst>
              <a:ext uri="{FF2B5EF4-FFF2-40B4-BE49-F238E27FC236}">
                <a16:creationId xmlns:a16="http://schemas.microsoft.com/office/drawing/2014/main" id="{94E34C3A-106D-4467-E0AE-8B1521654783}"/>
              </a:ext>
            </a:extLst>
          </p:cNvPr>
          <p:cNvSpPr>
            <a:spLocks noChangeArrowheads="1"/>
          </p:cNvSpPr>
          <p:nvPr/>
        </p:nvSpPr>
        <p:spPr bwMode="auto">
          <a:xfrm>
            <a:off x="4285791" y="4098989"/>
            <a:ext cx="1235868" cy="388620"/>
          </a:xfrm>
          <a:prstGeom prst="roundRect">
            <a:avLst>
              <a:gd name="adj" fmla="val 16667"/>
            </a:avLst>
          </a:prstGeom>
          <a:solidFill>
            <a:srgbClr val="EAEAEA"/>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620"/>
          </a:p>
        </p:txBody>
      </p:sp>
      <p:sp>
        <p:nvSpPr>
          <p:cNvPr id="65568" name="Text Box 32">
            <a:extLst>
              <a:ext uri="{FF2B5EF4-FFF2-40B4-BE49-F238E27FC236}">
                <a16:creationId xmlns:a16="http://schemas.microsoft.com/office/drawing/2014/main" id="{FCD968C4-19DC-84B4-A7BB-59E2DBD67661}"/>
              </a:ext>
            </a:extLst>
          </p:cNvPr>
          <p:cNvSpPr txBox="1">
            <a:spLocks noChangeArrowheads="1"/>
          </p:cNvSpPr>
          <p:nvPr/>
        </p:nvSpPr>
        <p:spPr bwMode="auto">
          <a:xfrm>
            <a:off x="4397231" y="4163282"/>
            <a:ext cx="1069212" cy="286232"/>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ja-JP" altLang="en-US" sz="1260" dirty="0">
                <a:latin typeface="+mn-lt"/>
              </a:rPr>
              <a:t>ミザンセーヌ　</a:t>
            </a:r>
          </a:p>
        </p:txBody>
      </p:sp>
      <p:sp>
        <p:nvSpPr>
          <p:cNvPr id="65569" name="Text Box 33">
            <a:extLst>
              <a:ext uri="{FF2B5EF4-FFF2-40B4-BE49-F238E27FC236}">
                <a16:creationId xmlns:a16="http://schemas.microsoft.com/office/drawing/2014/main" id="{57D7FD05-E84C-3C8B-2E64-0B89494063AC}"/>
              </a:ext>
            </a:extLst>
          </p:cNvPr>
          <p:cNvSpPr txBox="1">
            <a:spLocks noChangeArrowheads="1"/>
          </p:cNvSpPr>
          <p:nvPr/>
        </p:nvSpPr>
        <p:spPr bwMode="auto">
          <a:xfrm>
            <a:off x="3870022" y="2743106"/>
            <a:ext cx="1554480" cy="286232"/>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ja-JP" altLang="en-US" sz="1260">
                <a:latin typeface="+mn-lt"/>
              </a:rPr>
              <a:t>表情　　　アクション</a:t>
            </a:r>
          </a:p>
        </p:txBody>
      </p:sp>
      <p:sp>
        <p:nvSpPr>
          <p:cNvPr id="65570" name="Text Box 34">
            <a:extLst>
              <a:ext uri="{FF2B5EF4-FFF2-40B4-BE49-F238E27FC236}">
                <a16:creationId xmlns:a16="http://schemas.microsoft.com/office/drawing/2014/main" id="{8BEDBAD0-8E2A-3D1F-F034-D169672DC0E1}"/>
              </a:ext>
            </a:extLst>
          </p:cNvPr>
          <p:cNvSpPr txBox="1">
            <a:spLocks noChangeArrowheads="1"/>
          </p:cNvSpPr>
          <p:nvPr/>
        </p:nvSpPr>
        <p:spPr bwMode="auto">
          <a:xfrm>
            <a:off x="3752866" y="3187447"/>
            <a:ext cx="1037273" cy="286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ja-JP" altLang="en-US" sz="1260">
                <a:latin typeface="+mn-lt"/>
              </a:rPr>
              <a:t>周囲・環境</a:t>
            </a:r>
          </a:p>
        </p:txBody>
      </p:sp>
      <p:sp>
        <p:nvSpPr>
          <p:cNvPr id="65571" name="Text Box 35">
            <a:extLst>
              <a:ext uri="{FF2B5EF4-FFF2-40B4-BE49-F238E27FC236}">
                <a16:creationId xmlns:a16="http://schemas.microsoft.com/office/drawing/2014/main" id="{A0D2A66C-07C9-D231-1CAA-F29001B7E11F}"/>
              </a:ext>
            </a:extLst>
          </p:cNvPr>
          <p:cNvSpPr txBox="1">
            <a:spLocks noChangeArrowheads="1"/>
          </p:cNvSpPr>
          <p:nvPr/>
        </p:nvSpPr>
        <p:spPr bwMode="auto">
          <a:xfrm>
            <a:off x="4701556" y="3164587"/>
            <a:ext cx="1360170" cy="286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ja-JP" altLang="en-US" sz="1260">
                <a:latin typeface="+mn-lt"/>
              </a:rPr>
              <a:t>キャラクター集</a:t>
            </a:r>
          </a:p>
        </p:txBody>
      </p:sp>
      <p:sp>
        <p:nvSpPr>
          <p:cNvPr id="65572" name="Text Box 36">
            <a:extLst>
              <a:ext uri="{FF2B5EF4-FFF2-40B4-BE49-F238E27FC236}">
                <a16:creationId xmlns:a16="http://schemas.microsoft.com/office/drawing/2014/main" id="{0CA48226-FDCD-DB6C-CA6C-F27F6296A1F1}"/>
              </a:ext>
            </a:extLst>
          </p:cNvPr>
          <p:cNvSpPr txBox="1">
            <a:spLocks noChangeArrowheads="1"/>
          </p:cNvSpPr>
          <p:nvPr/>
        </p:nvSpPr>
        <p:spPr bwMode="auto">
          <a:xfrm>
            <a:off x="5365925" y="2738819"/>
            <a:ext cx="648653" cy="286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ja-JP" altLang="en-US" sz="1260">
                <a:latin typeface="+mn-lt"/>
              </a:rPr>
              <a:t>照明</a:t>
            </a:r>
          </a:p>
        </p:txBody>
      </p:sp>
      <p:sp>
        <p:nvSpPr>
          <p:cNvPr id="161829" name="Text Box 37">
            <a:extLst>
              <a:ext uri="{FF2B5EF4-FFF2-40B4-BE49-F238E27FC236}">
                <a16:creationId xmlns:a16="http://schemas.microsoft.com/office/drawing/2014/main" id="{386320E0-A0C1-5A99-11FE-722927E28306}"/>
              </a:ext>
            </a:extLst>
          </p:cNvPr>
          <p:cNvSpPr txBox="1">
            <a:spLocks noChangeArrowheads="1"/>
          </p:cNvSpPr>
          <p:nvPr/>
        </p:nvSpPr>
        <p:spPr bwMode="auto">
          <a:xfrm>
            <a:off x="1952640" y="6346413"/>
            <a:ext cx="1458755" cy="286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ja-JP" altLang="en-US" sz="1260" b="1" dirty="0"/>
              <a:t>マネージメント</a:t>
            </a:r>
          </a:p>
        </p:txBody>
      </p:sp>
      <p:sp>
        <p:nvSpPr>
          <p:cNvPr id="65574" name="Text Box 38">
            <a:extLst>
              <a:ext uri="{FF2B5EF4-FFF2-40B4-BE49-F238E27FC236}">
                <a16:creationId xmlns:a16="http://schemas.microsoft.com/office/drawing/2014/main" id="{06D86242-555D-A0D6-3F83-224CDBE59BB7}"/>
              </a:ext>
            </a:extLst>
          </p:cNvPr>
          <p:cNvSpPr txBox="1">
            <a:spLocks noChangeArrowheads="1"/>
          </p:cNvSpPr>
          <p:nvPr/>
        </p:nvSpPr>
        <p:spPr bwMode="auto">
          <a:xfrm>
            <a:off x="3595705" y="1237204"/>
            <a:ext cx="2648424" cy="286232"/>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spcBef>
                <a:spcPct val="50000"/>
              </a:spcBef>
            </a:pPr>
            <a:r>
              <a:rPr lang="ja-JP" altLang="en-US" sz="1260" dirty="0">
                <a:latin typeface="+mn-lt"/>
              </a:rPr>
              <a:t>俳優</a:t>
            </a:r>
            <a:r>
              <a:rPr lang="en-US" altLang="ja-JP" sz="1260" dirty="0">
                <a:latin typeface="+mn-lt"/>
              </a:rPr>
              <a:t>,</a:t>
            </a:r>
            <a:r>
              <a:rPr lang="ja-JP" altLang="en-US" sz="1260" dirty="0">
                <a:latin typeface="+mn-lt"/>
              </a:rPr>
              <a:t>モデル</a:t>
            </a:r>
            <a:r>
              <a:rPr lang="en-US" altLang="ja-JP" sz="1260" dirty="0">
                <a:latin typeface="+mn-lt"/>
              </a:rPr>
              <a:t>,</a:t>
            </a:r>
            <a:r>
              <a:rPr lang="ja-JP" altLang="en-US" sz="1260" dirty="0">
                <a:latin typeface="+mn-lt"/>
              </a:rPr>
              <a:t>オブジェクトのサンプル</a:t>
            </a:r>
          </a:p>
        </p:txBody>
      </p:sp>
      <p:sp>
        <p:nvSpPr>
          <p:cNvPr id="161831" name="Text Box 39">
            <a:extLst>
              <a:ext uri="{FF2B5EF4-FFF2-40B4-BE49-F238E27FC236}">
                <a16:creationId xmlns:a16="http://schemas.microsoft.com/office/drawing/2014/main" id="{88F24D58-9CB3-E0EB-D0C4-4F9F439C935A}"/>
              </a:ext>
            </a:extLst>
          </p:cNvPr>
          <p:cNvSpPr txBox="1">
            <a:spLocks noChangeArrowheads="1"/>
          </p:cNvSpPr>
          <p:nvPr/>
        </p:nvSpPr>
        <p:spPr bwMode="auto">
          <a:xfrm>
            <a:off x="4361513" y="942881"/>
            <a:ext cx="1197293" cy="307777"/>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ja-JP" altLang="en-US" sz="1400" b="1" dirty="0">
                <a:solidFill>
                  <a:srgbClr val="C00000"/>
                </a:solidFill>
              </a:rPr>
              <a:t>ヴィジュアル</a:t>
            </a:r>
          </a:p>
        </p:txBody>
      </p:sp>
      <p:sp>
        <p:nvSpPr>
          <p:cNvPr id="65576" name="Text Box 40">
            <a:extLst>
              <a:ext uri="{FF2B5EF4-FFF2-40B4-BE49-F238E27FC236}">
                <a16:creationId xmlns:a16="http://schemas.microsoft.com/office/drawing/2014/main" id="{30743D51-0A75-AF64-7EEC-58D062603F35}"/>
              </a:ext>
            </a:extLst>
          </p:cNvPr>
          <p:cNvSpPr txBox="1">
            <a:spLocks noChangeArrowheads="1"/>
          </p:cNvSpPr>
          <p:nvPr/>
        </p:nvSpPr>
        <p:spPr bwMode="auto">
          <a:xfrm>
            <a:off x="3992895" y="2020158"/>
            <a:ext cx="1905595" cy="286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ja-JP" altLang="en-US" sz="1260" dirty="0">
                <a:latin typeface="+mn-lt"/>
              </a:rPr>
              <a:t>ドローイング</a:t>
            </a:r>
            <a:r>
              <a:rPr lang="en-US" altLang="ja-JP" sz="1260" dirty="0">
                <a:latin typeface="+mn-lt"/>
              </a:rPr>
              <a:t>/</a:t>
            </a:r>
            <a:r>
              <a:rPr lang="ja-JP" altLang="en-US" sz="1260" dirty="0">
                <a:latin typeface="+mn-lt"/>
              </a:rPr>
              <a:t>モデリング</a:t>
            </a:r>
          </a:p>
        </p:txBody>
      </p:sp>
      <p:sp>
        <p:nvSpPr>
          <p:cNvPr id="65577" name="Text Box 41">
            <a:extLst>
              <a:ext uri="{FF2B5EF4-FFF2-40B4-BE49-F238E27FC236}">
                <a16:creationId xmlns:a16="http://schemas.microsoft.com/office/drawing/2014/main" id="{74B31469-3A74-0142-096A-2D04F1367312}"/>
              </a:ext>
            </a:extLst>
          </p:cNvPr>
          <p:cNvSpPr txBox="1">
            <a:spLocks noChangeArrowheads="1"/>
          </p:cNvSpPr>
          <p:nvPr/>
        </p:nvSpPr>
        <p:spPr bwMode="auto">
          <a:xfrm>
            <a:off x="3947176" y="1807275"/>
            <a:ext cx="1748790" cy="286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spcBef>
                <a:spcPct val="50000"/>
              </a:spcBef>
            </a:pPr>
            <a:r>
              <a:rPr lang="ja-JP" altLang="en-US" sz="1260">
                <a:latin typeface="+mn-lt"/>
              </a:rPr>
              <a:t>スケッチ・デッサン</a:t>
            </a:r>
          </a:p>
        </p:txBody>
      </p:sp>
      <p:sp>
        <p:nvSpPr>
          <p:cNvPr id="65578" name="Text Box 42">
            <a:extLst>
              <a:ext uri="{FF2B5EF4-FFF2-40B4-BE49-F238E27FC236}">
                <a16:creationId xmlns:a16="http://schemas.microsoft.com/office/drawing/2014/main" id="{D79D57F7-68EB-943A-CCD1-1F40F5233F50}"/>
              </a:ext>
            </a:extLst>
          </p:cNvPr>
          <p:cNvSpPr txBox="1">
            <a:spLocks noChangeArrowheads="1"/>
          </p:cNvSpPr>
          <p:nvPr/>
        </p:nvSpPr>
        <p:spPr bwMode="auto">
          <a:xfrm>
            <a:off x="3890025" y="1598677"/>
            <a:ext cx="1880236" cy="286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ja-JP" altLang="en-US" sz="1260">
                <a:latin typeface="+mn-lt"/>
              </a:rPr>
              <a:t>デジタルスクラップブック</a:t>
            </a:r>
          </a:p>
        </p:txBody>
      </p:sp>
      <p:sp>
        <p:nvSpPr>
          <p:cNvPr id="65579" name="Rectangle 43">
            <a:extLst>
              <a:ext uri="{FF2B5EF4-FFF2-40B4-BE49-F238E27FC236}">
                <a16:creationId xmlns:a16="http://schemas.microsoft.com/office/drawing/2014/main" id="{CD5006D0-2F2A-22E3-8785-7446F11285B0}"/>
              </a:ext>
            </a:extLst>
          </p:cNvPr>
          <p:cNvSpPr>
            <a:spLocks noChangeArrowheads="1"/>
          </p:cNvSpPr>
          <p:nvPr/>
        </p:nvSpPr>
        <p:spPr bwMode="auto">
          <a:xfrm>
            <a:off x="1376855" y="862236"/>
            <a:ext cx="582930" cy="881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5130" b="1" dirty="0">
                <a:solidFill>
                  <a:srgbClr val="A50021"/>
                </a:solidFill>
                <a:latin typeface="Arial" panose="020B0604020202020204" pitchFamily="34" charset="0"/>
                <a:ea typeface="HGPｺﾞｼｯｸE" pitchFamily="50" charset="-128"/>
                <a:cs typeface="Arial" panose="020B0604020202020204" pitchFamily="34" charset="0"/>
              </a:rPr>
              <a:t>D</a:t>
            </a:r>
          </a:p>
        </p:txBody>
      </p:sp>
      <p:sp>
        <p:nvSpPr>
          <p:cNvPr id="161836" name="Text Box 44">
            <a:extLst>
              <a:ext uri="{FF2B5EF4-FFF2-40B4-BE49-F238E27FC236}">
                <a16:creationId xmlns:a16="http://schemas.microsoft.com/office/drawing/2014/main" id="{7A91A6B2-6D4E-46D2-FCCE-5F8F95EA7C49}"/>
              </a:ext>
            </a:extLst>
          </p:cNvPr>
          <p:cNvSpPr txBox="1">
            <a:spLocks noChangeArrowheads="1"/>
          </p:cNvSpPr>
          <p:nvPr/>
        </p:nvSpPr>
        <p:spPr bwMode="auto">
          <a:xfrm>
            <a:off x="1952642" y="2738819"/>
            <a:ext cx="1404462" cy="286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ja-JP" altLang="en-US" sz="1260" b="1" dirty="0"/>
              <a:t>レンダリング</a:t>
            </a:r>
          </a:p>
        </p:txBody>
      </p:sp>
      <p:sp>
        <p:nvSpPr>
          <p:cNvPr id="65581" name="Rectangle 45">
            <a:extLst>
              <a:ext uri="{FF2B5EF4-FFF2-40B4-BE49-F238E27FC236}">
                <a16:creationId xmlns:a16="http://schemas.microsoft.com/office/drawing/2014/main" id="{02BD0E1A-7913-08FD-60B0-4FC194312316}"/>
              </a:ext>
            </a:extLst>
          </p:cNvPr>
          <p:cNvSpPr>
            <a:spLocks noChangeArrowheads="1"/>
          </p:cNvSpPr>
          <p:nvPr/>
        </p:nvSpPr>
        <p:spPr bwMode="auto">
          <a:xfrm>
            <a:off x="1376855" y="2383060"/>
            <a:ext cx="582930" cy="881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5130" b="1">
                <a:solidFill>
                  <a:srgbClr val="A50021"/>
                </a:solidFill>
                <a:latin typeface="Arial" panose="020B0604020202020204" pitchFamily="34" charset="0"/>
                <a:ea typeface="HGPｺﾞｼｯｸE" pitchFamily="50" charset="-128"/>
                <a:cs typeface="Arial" panose="020B0604020202020204" pitchFamily="34" charset="0"/>
              </a:rPr>
              <a:t>R</a:t>
            </a:r>
          </a:p>
        </p:txBody>
      </p:sp>
      <p:sp>
        <p:nvSpPr>
          <p:cNvPr id="65582" name="Rectangle 46">
            <a:extLst>
              <a:ext uri="{FF2B5EF4-FFF2-40B4-BE49-F238E27FC236}">
                <a16:creationId xmlns:a16="http://schemas.microsoft.com/office/drawing/2014/main" id="{F32BFC63-08F6-4742-2402-0AFE55439CB6}"/>
              </a:ext>
            </a:extLst>
          </p:cNvPr>
          <p:cNvSpPr>
            <a:spLocks noChangeArrowheads="1"/>
          </p:cNvSpPr>
          <p:nvPr/>
        </p:nvSpPr>
        <p:spPr bwMode="auto">
          <a:xfrm>
            <a:off x="1376855" y="3886106"/>
            <a:ext cx="582930" cy="88178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5130" b="1">
                <a:solidFill>
                  <a:srgbClr val="A50021"/>
                </a:solidFill>
                <a:latin typeface="Arial" panose="020B0604020202020204" pitchFamily="34" charset="0"/>
                <a:ea typeface="HGPｺﾞｼｯｸE" pitchFamily="50" charset="-128"/>
                <a:cs typeface="Arial" panose="020B0604020202020204" pitchFamily="34" charset="0"/>
              </a:rPr>
              <a:t>E</a:t>
            </a:r>
          </a:p>
        </p:txBody>
      </p:sp>
      <p:sp>
        <p:nvSpPr>
          <p:cNvPr id="65583" name="Rectangle 47">
            <a:extLst>
              <a:ext uri="{FF2B5EF4-FFF2-40B4-BE49-F238E27FC236}">
                <a16:creationId xmlns:a16="http://schemas.microsoft.com/office/drawing/2014/main" id="{C041345C-E82D-B6A5-FD61-8258A8428A02}"/>
              </a:ext>
            </a:extLst>
          </p:cNvPr>
          <p:cNvSpPr>
            <a:spLocks noChangeArrowheads="1"/>
          </p:cNvSpPr>
          <p:nvPr/>
        </p:nvSpPr>
        <p:spPr bwMode="auto">
          <a:xfrm>
            <a:off x="1366853" y="5190556"/>
            <a:ext cx="582930" cy="88178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5130" b="1">
                <a:solidFill>
                  <a:srgbClr val="A50021"/>
                </a:solidFill>
                <a:latin typeface="Arial" panose="020B0604020202020204" pitchFamily="34" charset="0"/>
                <a:ea typeface="HGPｺﾞｼｯｸE" pitchFamily="50" charset="-128"/>
                <a:cs typeface="Arial" panose="020B0604020202020204" pitchFamily="34" charset="0"/>
              </a:rPr>
              <a:t>A</a:t>
            </a:r>
          </a:p>
        </p:txBody>
      </p:sp>
      <p:sp>
        <p:nvSpPr>
          <p:cNvPr id="65584" name="Rectangle 48">
            <a:extLst>
              <a:ext uri="{FF2B5EF4-FFF2-40B4-BE49-F238E27FC236}">
                <a16:creationId xmlns:a16="http://schemas.microsoft.com/office/drawing/2014/main" id="{D2259D18-C9CF-E410-802E-B104A2A88B41}"/>
              </a:ext>
            </a:extLst>
          </p:cNvPr>
          <p:cNvSpPr>
            <a:spLocks noChangeArrowheads="1"/>
          </p:cNvSpPr>
          <p:nvPr/>
        </p:nvSpPr>
        <p:spPr bwMode="auto">
          <a:xfrm>
            <a:off x="1289571" y="5975466"/>
            <a:ext cx="648653" cy="88178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5130" b="1" dirty="0">
                <a:solidFill>
                  <a:srgbClr val="A50021"/>
                </a:solidFill>
                <a:latin typeface="Arial" panose="020B0604020202020204" pitchFamily="34" charset="0"/>
                <a:ea typeface="HGPｺﾞｼｯｸE" pitchFamily="50" charset="-128"/>
                <a:cs typeface="Arial" panose="020B0604020202020204" pitchFamily="34" charset="0"/>
              </a:rPr>
              <a:t>M</a:t>
            </a:r>
          </a:p>
        </p:txBody>
      </p:sp>
      <p:sp>
        <p:nvSpPr>
          <p:cNvPr id="65585" name="AutoShape 49">
            <a:extLst>
              <a:ext uri="{FF2B5EF4-FFF2-40B4-BE49-F238E27FC236}">
                <a16:creationId xmlns:a16="http://schemas.microsoft.com/office/drawing/2014/main" id="{FD08E26A-15B8-8CE3-46AC-B42502F4A867}"/>
              </a:ext>
            </a:extLst>
          </p:cNvPr>
          <p:cNvSpPr>
            <a:spLocks noChangeArrowheads="1"/>
          </p:cNvSpPr>
          <p:nvPr/>
        </p:nvSpPr>
        <p:spPr bwMode="auto">
          <a:xfrm>
            <a:off x="4018614" y="6254973"/>
            <a:ext cx="1447829" cy="388620"/>
          </a:xfrm>
          <a:prstGeom prst="roundRect">
            <a:avLst>
              <a:gd name="adj" fmla="val 16667"/>
            </a:avLst>
          </a:prstGeom>
          <a:solidFill>
            <a:srgbClr val="EAEAEA"/>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ja-JP" altLang="en-US" sz="1260"/>
              <a:t>管理・保存・活用　</a:t>
            </a:r>
          </a:p>
        </p:txBody>
      </p:sp>
      <p:sp>
        <p:nvSpPr>
          <p:cNvPr id="65586" name="Text Box 50">
            <a:extLst>
              <a:ext uri="{FF2B5EF4-FFF2-40B4-BE49-F238E27FC236}">
                <a16:creationId xmlns:a16="http://schemas.microsoft.com/office/drawing/2014/main" id="{F8AE8508-7CA8-262B-C6C9-2BF5B20B0153}"/>
              </a:ext>
            </a:extLst>
          </p:cNvPr>
          <p:cNvSpPr txBox="1">
            <a:spLocks noChangeArrowheads="1"/>
          </p:cNvSpPr>
          <p:nvPr/>
        </p:nvSpPr>
        <p:spPr bwMode="auto">
          <a:xfrm>
            <a:off x="6346047" y="5697760"/>
            <a:ext cx="1367044" cy="258532"/>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ja-JP" altLang="en-US" sz="1080" dirty="0">
                <a:latin typeface="+mn-lt"/>
              </a:rPr>
              <a:t>分析・評価・変更</a:t>
            </a:r>
          </a:p>
        </p:txBody>
      </p:sp>
      <p:sp>
        <p:nvSpPr>
          <p:cNvPr id="65587" name="Text Box 51">
            <a:extLst>
              <a:ext uri="{FF2B5EF4-FFF2-40B4-BE49-F238E27FC236}">
                <a16:creationId xmlns:a16="http://schemas.microsoft.com/office/drawing/2014/main" id="{8D6D600F-1F73-A22E-CAA4-E58544EFC8D0}"/>
              </a:ext>
            </a:extLst>
          </p:cNvPr>
          <p:cNvSpPr txBox="1">
            <a:spLocks noChangeArrowheads="1"/>
          </p:cNvSpPr>
          <p:nvPr/>
        </p:nvSpPr>
        <p:spPr bwMode="auto">
          <a:xfrm>
            <a:off x="6304615" y="4014695"/>
            <a:ext cx="1797367" cy="2862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ja-JP" altLang="en-US" sz="1260">
                <a:latin typeface="+mn-lt"/>
              </a:rPr>
              <a:t>キャラクター分析シート</a:t>
            </a:r>
          </a:p>
        </p:txBody>
      </p:sp>
      <p:sp>
        <p:nvSpPr>
          <p:cNvPr id="65588" name="Text Box 52">
            <a:extLst>
              <a:ext uri="{FF2B5EF4-FFF2-40B4-BE49-F238E27FC236}">
                <a16:creationId xmlns:a16="http://schemas.microsoft.com/office/drawing/2014/main" id="{2F7C02C1-ED5A-F600-A239-DCBC2FBC76E0}"/>
              </a:ext>
            </a:extLst>
          </p:cNvPr>
          <p:cNvSpPr txBox="1">
            <a:spLocks noChangeArrowheads="1"/>
          </p:cNvSpPr>
          <p:nvPr/>
        </p:nvSpPr>
        <p:spPr bwMode="auto">
          <a:xfrm>
            <a:off x="6318901" y="6366416"/>
            <a:ext cx="1600200" cy="2862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spcBef>
                <a:spcPct val="50000"/>
              </a:spcBef>
            </a:pPr>
            <a:r>
              <a:rPr lang="en-US" altLang="ja-JP" sz="1260">
                <a:latin typeface="+mn-lt"/>
              </a:rPr>
              <a:t>MC</a:t>
            </a:r>
            <a:r>
              <a:rPr lang="ja-JP" altLang="en-US" sz="1260">
                <a:latin typeface="+mn-lt"/>
              </a:rPr>
              <a:t>・</a:t>
            </a:r>
            <a:r>
              <a:rPr lang="en-US" altLang="ja-JP" sz="1260">
                <a:latin typeface="+mn-lt"/>
              </a:rPr>
              <a:t>MP</a:t>
            </a:r>
            <a:r>
              <a:rPr lang="ja-JP" altLang="en-US" sz="1260">
                <a:latin typeface="+mn-lt"/>
              </a:rPr>
              <a:t>シート</a:t>
            </a:r>
          </a:p>
        </p:txBody>
      </p:sp>
      <p:sp>
        <p:nvSpPr>
          <p:cNvPr id="65589" name="Text Box 53">
            <a:extLst>
              <a:ext uri="{FF2B5EF4-FFF2-40B4-BE49-F238E27FC236}">
                <a16:creationId xmlns:a16="http://schemas.microsoft.com/office/drawing/2014/main" id="{02E8C946-C749-1CA0-39EE-3F25235FDE0C}"/>
              </a:ext>
            </a:extLst>
          </p:cNvPr>
          <p:cNvSpPr txBox="1">
            <a:spLocks noChangeArrowheads="1"/>
          </p:cNvSpPr>
          <p:nvPr/>
        </p:nvSpPr>
        <p:spPr bwMode="auto">
          <a:xfrm>
            <a:off x="2909889" y="465393"/>
            <a:ext cx="184731" cy="341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endParaRPr lang="ja-JP" altLang="ja-JP" sz="1620">
              <a:solidFill>
                <a:srgbClr val="CC3300"/>
              </a:solidFill>
              <a:latin typeface="Times New Roman" pitchFamily="18" charset="0"/>
            </a:endParaRPr>
          </a:p>
        </p:txBody>
      </p:sp>
      <p:sp>
        <p:nvSpPr>
          <p:cNvPr id="65590" name="Text Box 20">
            <a:extLst>
              <a:ext uri="{FF2B5EF4-FFF2-40B4-BE49-F238E27FC236}">
                <a16:creationId xmlns:a16="http://schemas.microsoft.com/office/drawing/2014/main" id="{08806AC6-BA48-9CB1-A4C9-C14CB1E91F5C}"/>
              </a:ext>
            </a:extLst>
          </p:cNvPr>
          <p:cNvSpPr txBox="1">
            <a:spLocks noChangeArrowheads="1"/>
          </p:cNvSpPr>
          <p:nvPr/>
        </p:nvSpPr>
        <p:spPr bwMode="auto">
          <a:xfrm>
            <a:off x="7339029" y="2427352"/>
            <a:ext cx="644366" cy="28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ja-JP" altLang="en-US" sz="1260">
                <a:latin typeface="+mn-lt"/>
              </a:rPr>
              <a:t>結果</a:t>
            </a:r>
          </a:p>
        </p:txBody>
      </p:sp>
      <p:sp>
        <p:nvSpPr>
          <p:cNvPr id="65591" name="Line 55">
            <a:extLst>
              <a:ext uri="{FF2B5EF4-FFF2-40B4-BE49-F238E27FC236}">
                <a16:creationId xmlns:a16="http://schemas.microsoft.com/office/drawing/2014/main" id="{BBE6A8CA-489A-81E0-6CD1-D61830B6C389}"/>
              </a:ext>
            </a:extLst>
          </p:cNvPr>
          <p:cNvSpPr>
            <a:spLocks noChangeShapeType="1"/>
          </p:cNvSpPr>
          <p:nvPr/>
        </p:nvSpPr>
        <p:spPr bwMode="auto">
          <a:xfrm flipH="1">
            <a:off x="6244129" y="3281746"/>
            <a:ext cx="1272065" cy="176"/>
          </a:xfrm>
          <a:prstGeom prst="line">
            <a:avLst/>
          </a:prstGeom>
          <a:noFill/>
          <a:ln w="57150">
            <a:solidFill>
              <a:schemeClr val="bg1">
                <a:lumMod val="5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20"/>
          </a:p>
        </p:txBody>
      </p:sp>
      <p:sp>
        <p:nvSpPr>
          <p:cNvPr id="65592" name="Line 56">
            <a:extLst>
              <a:ext uri="{FF2B5EF4-FFF2-40B4-BE49-F238E27FC236}">
                <a16:creationId xmlns:a16="http://schemas.microsoft.com/office/drawing/2014/main" id="{E8B16B47-9191-90E5-F517-0F1A2A3851A4}"/>
              </a:ext>
            </a:extLst>
          </p:cNvPr>
          <p:cNvSpPr>
            <a:spLocks noChangeShapeType="1"/>
          </p:cNvSpPr>
          <p:nvPr/>
        </p:nvSpPr>
        <p:spPr bwMode="auto">
          <a:xfrm flipH="1" flipV="1">
            <a:off x="6247462" y="1667258"/>
            <a:ext cx="251460" cy="8573"/>
          </a:xfrm>
          <a:prstGeom prst="line">
            <a:avLst/>
          </a:prstGeom>
          <a:noFill/>
          <a:ln w="57150">
            <a:solidFill>
              <a:schemeClr val="bg1">
                <a:lumMod val="5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20"/>
          </a:p>
        </p:txBody>
      </p:sp>
      <p:sp>
        <p:nvSpPr>
          <p:cNvPr id="65593" name="Text Box 57">
            <a:extLst>
              <a:ext uri="{FF2B5EF4-FFF2-40B4-BE49-F238E27FC236}">
                <a16:creationId xmlns:a16="http://schemas.microsoft.com/office/drawing/2014/main" id="{C134A832-5549-D714-9FE1-CBB6D29D802F}"/>
              </a:ext>
            </a:extLst>
          </p:cNvPr>
          <p:cNvSpPr txBox="1">
            <a:spLocks noChangeArrowheads="1"/>
          </p:cNvSpPr>
          <p:nvPr/>
        </p:nvSpPr>
        <p:spPr bwMode="auto">
          <a:xfrm>
            <a:off x="7530479" y="5860639"/>
            <a:ext cx="1478756" cy="286232"/>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ja-JP" altLang="en-US" sz="1260">
                <a:latin typeface="+mn-lt"/>
              </a:rPr>
              <a:t>２次コンテンツ</a:t>
            </a:r>
          </a:p>
        </p:txBody>
      </p:sp>
      <p:sp>
        <p:nvSpPr>
          <p:cNvPr id="65594" name="AutoShape 58">
            <a:extLst>
              <a:ext uri="{FF2B5EF4-FFF2-40B4-BE49-F238E27FC236}">
                <a16:creationId xmlns:a16="http://schemas.microsoft.com/office/drawing/2014/main" id="{82AEC624-F3CD-D7A7-9841-78F707371091}"/>
              </a:ext>
            </a:extLst>
          </p:cNvPr>
          <p:cNvSpPr>
            <a:spLocks noChangeArrowheads="1"/>
          </p:cNvSpPr>
          <p:nvPr/>
        </p:nvSpPr>
        <p:spPr bwMode="auto">
          <a:xfrm>
            <a:off x="3868595" y="4656202"/>
            <a:ext cx="732948" cy="388620"/>
          </a:xfrm>
          <a:prstGeom prst="roundRect">
            <a:avLst>
              <a:gd name="adj" fmla="val 16667"/>
            </a:avLst>
          </a:prstGeom>
          <a:solidFill>
            <a:srgbClr val="EAEAEA"/>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620"/>
          </a:p>
        </p:txBody>
      </p:sp>
      <p:sp>
        <p:nvSpPr>
          <p:cNvPr id="65595" name="Text Box 59">
            <a:extLst>
              <a:ext uri="{FF2B5EF4-FFF2-40B4-BE49-F238E27FC236}">
                <a16:creationId xmlns:a16="http://schemas.microsoft.com/office/drawing/2014/main" id="{F563E934-18E4-E3C2-D82B-C1BE684C69FB}"/>
              </a:ext>
            </a:extLst>
          </p:cNvPr>
          <p:cNvSpPr txBox="1">
            <a:spLocks noChangeArrowheads="1"/>
          </p:cNvSpPr>
          <p:nvPr/>
        </p:nvSpPr>
        <p:spPr bwMode="auto">
          <a:xfrm>
            <a:off x="3980037" y="4720496"/>
            <a:ext cx="552926" cy="286232"/>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ja-JP" altLang="en-US" sz="1260">
                <a:latin typeface="+mn-lt"/>
              </a:rPr>
              <a:t>編集</a:t>
            </a:r>
          </a:p>
        </p:txBody>
      </p:sp>
      <p:sp>
        <p:nvSpPr>
          <p:cNvPr id="65596" name="AutoShape 60">
            <a:extLst>
              <a:ext uri="{FF2B5EF4-FFF2-40B4-BE49-F238E27FC236}">
                <a16:creationId xmlns:a16="http://schemas.microsoft.com/office/drawing/2014/main" id="{459C7F7C-3101-C8A2-A52B-D70CB3657C5C}"/>
              </a:ext>
            </a:extLst>
          </p:cNvPr>
          <p:cNvSpPr>
            <a:spLocks noChangeArrowheads="1"/>
          </p:cNvSpPr>
          <p:nvPr/>
        </p:nvSpPr>
        <p:spPr bwMode="auto">
          <a:xfrm>
            <a:off x="5200192" y="4650486"/>
            <a:ext cx="675798" cy="388620"/>
          </a:xfrm>
          <a:prstGeom prst="roundRect">
            <a:avLst>
              <a:gd name="adj" fmla="val 16667"/>
            </a:avLst>
          </a:prstGeom>
          <a:solidFill>
            <a:srgbClr val="EAEAEA"/>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620"/>
          </a:p>
        </p:txBody>
      </p:sp>
      <p:sp>
        <p:nvSpPr>
          <p:cNvPr id="65597" name="Text Box 61">
            <a:extLst>
              <a:ext uri="{FF2B5EF4-FFF2-40B4-BE49-F238E27FC236}">
                <a16:creationId xmlns:a16="http://schemas.microsoft.com/office/drawing/2014/main" id="{955D09CB-C787-2088-41B5-F47FD4CAF134}"/>
              </a:ext>
            </a:extLst>
          </p:cNvPr>
          <p:cNvSpPr txBox="1">
            <a:spLocks noChangeArrowheads="1"/>
          </p:cNvSpPr>
          <p:nvPr/>
        </p:nvSpPr>
        <p:spPr bwMode="auto">
          <a:xfrm>
            <a:off x="5277342" y="4726211"/>
            <a:ext cx="575786" cy="286232"/>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ja-JP" altLang="en-US" sz="1260">
                <a:latin typeface="+mn-lt"/>
              </a:rPr>
              <a:t>調整</a:t>
            </a:r>
          </a:p>
        </p:txBody>
      </p:sp>
      <p:sp>
        <p:nvSpPr>
          <p:cNvPr id="65598" name="Line 62">
            <a:extLst>
              <a:ext uri="{FF2B5EF4-FFF2-40B4-BE49-F238E27FC236}">
                <a16:creationId xmlns:a16="http://schemas.microsoft.com/office/drawing/2014/main" id="{08D66882-5529-3EC4-0DCC-C14250CC8C0E}"/>
              </a:ext>
            </a:extLst>
          </p:cNvPr>
          <p:cNvSpPr>
            <a:spLocks noChangeShapeType="1"/>
          </p:cNvSpPr>
          <p:nvPr/>
        </p:nvSpPr>
        <p:spPr bwMode="auto">
          <a:xfrm flipH="1">
            <a:off x="4040045" y="5932075"/>
            <a:ext cx="8573" cy="270035"/>
          </a:xfrm>
          <a:prstGeom prst="line">
            <a:avLst/>
          </a:prstGeom>
          <a:noFill/>
          <a:ln w="57150">
            <a:solidFill>
              <a:schemeClr val="bg1">
                <a:lumMod val="5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20"/>
          </a:p>
        </p:txBody>
      </p:sp>
      <p:sp>
        <p:nvSpPr>
          <p:cNvPr id="65599" name="Text Box 63">
            <a:extLst>
              <a:ext uri="{FF2B5EF4-FFF2-40B4-BE49-F238E27FC236}">
                <a16:creationId xmlns:a16="http://schemas.microsoft.com/office/drawing/2014/main" id="{439992D5-F719-3CD0-C56A-95D20CC66312}"/>
              </a:ext>
            </a:extLst>
          </p:cNvPr>
          <p:cNvSpPr txBox="1">
            <a:spLocks noChangeArrowheads="1"/>
          </p:cNvSpPr>
          <p:nvPr/>
        </p:nvSpPr>
        <p:spPr bwMode="auto">
          <a:xfrm>
            <a:off x="6330539" y="3541152"/>
            <a:ext cx="1929793" cy="2862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ja-JP" altLang="en-US" sz="1260" dirty="0">
                <a:latin typeface="+mn-lt"/>
              </a:rPr>
              <a:t>キャラクターリスト</a:t>
            </a:r>
            <a:r>
              <a:rPr lang="en-US" altLang="ja-JP" sz="1260" dirty="0">
                <a:latin typeface="+mn-lt"/>
              </a:rPr>
              <a:t>/</a:t>
            </a:r>
            <a:r>
              <a:rPr lang="ja-JP" altLang="en-US" sz="1260" dirty="0">
                <a:latin typeface="+mn-lt"/>
              </a:rPr>
              <a:t>シート</a:t>
            </a:r>
          </a:p>
        </p:txBody>
      </p:sp>
      <p:sp>
        <p:nvSpPr>
          <p:cNvPr id="65600" name="Text Box 64">
            <a:extLst>
              <a:ext uri="{FF2B5EF4-FFF2-40B4-BE49-F238E27FC236}">
                <a16:creationId xmlns:a16="http://schemas.microsoft.com/office/drawing/2014/main" id="{046B3622-C39E-33F8-F5C4-F6914553DDCC}"/>
              </a:ext>
            </a:extLst>
          </p:cNvPr>
          <p:cNvSpPr txBox="1">
            <a:spLocks noChangeArrowheads="1"/>
          </p:cNvSpPr>
          <p:nvPr/>
        </p:nvSpPr>
        <p:spPr bwMode="auto">
          <a:xfrm>
            <a:off x="6333189" y="5376293"/>
            <a:ext cx="1639132" cy="2862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ja-JP" altLang="en-US" sz="1260" dirty="0">
                <a:latin typeface="+mn-lt"/>
              </a:rPr>
              <a:t>公開ウインドウシート</a:t>
            </a:r>
          </a:p>
        </p:txBody>
      </p:sp>
      <p:sp>
        <p:nvSpPr>
          <p:cNvPr id="65601" name="Line 65">
            <a:extLst>
              <a:ext uri="{FF2B5EF4-FFF2-40B4-BE49-F238E27FC236}">
                <a16:creationId xmlns:a16="http://schemas.microsoft.com/office/drawing/2014/main" id="{DE05CAA0-D782-981D-6090-853116B3987F}"/>
              </a:ext>
            </a:extLst>
          </p:cNvPr>
          <p:cNvSpPr>
            <a:spLocks noChangeShapeType="1"/>
          </p:cNvSpPr>
          <p:nvPr/>
        </p:nvSpPr>
        <p:spPr bwMode="auto">
          <a:xfrm flipV="1">
            <a:off x="6244129" y="4844438"/>
            <a:ext cx="1296144" cy="0"/>
          </a:xfrm>
          <a:prstGeom prst="line">
            <a:avLst/>
          </a:prstGeom>
          <a:noFill/>
          <a:ln w="57150">
            <a:solidFill>
              <a:schemeClr val="bg1">
                <a:lumMod val="5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20"/>
          </a:p>
        </p:txBody>
      </p:sp>
      <p:sp>
        <p:nvSpPr>
          <p:cNvPr id="65602" name="Line 66">
            <a:extLst>
              <a:ext uri="{FF2B5EF4-FFF2-40B4-BE49-F238E27FC236}">
                <a16:creationId xmlns:a16="http://schemas.microsoft.com/office/drawing/2014/main" id="{BF61BA14-F5E5-56CC-3C7C-5D729DFE8335}"/>
              </a:ext>
            </a:extLst>
          </p:cNvPr>
          <p:cNvSpPr>
            <a:spLocks noChangeShapeType="1"/>
          </p:cNvSpPr>
          <p:nvPr/>
        </p:nvSpPr>
        <p:spPr bwMode="auto">
          <a:xfrm flipH="1" flipV="1">
            <a:off x="6244605" y="1861568"/>
            <a:ext cx="251460" cy="8573"/>
          </a:xfrm>
          <a:prstGeom prst="line">
            <a:avLst/>
          </a:prstGeom>
          <a:noFill/>
          <a:ln w="57150">
            <a:solidFill>
              <a:schemeClr val="bg1">
                <a:lumMod val="50000"/>
              </a:schemeClr>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20"/>
          </a:p>
        </p:txBody>
      </p:sp>
      <p:sp>
        <p:nvSpPr>
          <p:cNvPr id="65603" name="Text Box 67">
            <a:extLst>
              <a:ext uri="{FF2B5EF4-FFF2-40B4-BE49-F238E27FC236}">
                <a16:creationId xmlns:a16="http://schemas.microsoft.com/office/drawing/2014/main" id="{77E76FE5-6535-C2BC-BFB9-9D4729924DCB}"/>
              </a:ext>
            </a:extLst>
          </p:cNvPr>
          <p:cNvSpPr txBox="1">
            <a:spLocks noChangeArrowheads="1"/>
          </p:cNvSpPr>
          <p:nvPr/>
        </p:nvSpPr>
        <p:spPr bwMode="auto">
          <a:xfrm>
            <a:off x="6704164" y="1454374"/>
            <a:ext cx="406265" cy="1180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ja-JP" altLang="en-US" sz="1440">
                <a:latin typeface="+mn-lt"/>
              </a:rPr>
              <a:t>基本設定集</a:t>
            </a:r>
          </a:p>
        </p:txBody>
      </p:sp>
      <p:sp>
        <p:nvSpPr>
          <p:cNvPr id="65604" name="Line 68">
            <a:extLst>
              <a:ext uri="{FF2B5EF4-FFF2-40B4-BE49-F238E27FC236}">
                <a16:creationId xmlns:a16="http://schemas.microsoft.com/office/drawing/2014/main" id="{84D7E108-3CBF-535C-56C3-17201FFD8126}"/>
              </a:ext>
            </a:extLst>
          </p:cNvPr>
          <p:cNvSpPr>
            <a:spLocks noChangeShapeType="1"/>
          </p:cNvSpPr>
          <p:nvPr/>
        </p:nvSpPr>
        <p:spPr bwMode="auto">
          <a:xfrm flipH="1">
            <a:off x="8214855" y="2815972"/>
            <a:ext cx="2857" cy="297180"/>
          </a:xfrm>
          <a:prstGeom prst="line">
            <a:avLst/>
          </a:prstGeom>
          <a:noFill/>
          <a:ln w="57150">
            <a:solidFill>
              <a:schemeClr val="bg1">
                <a:lumMod val="5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20"/>
          </a:p>
        </p:txBody>
      </p:sp>
      <p:sp>
        <p:nvSpPr>
          <p:cNvPr id="65605" name="Line 69">
            <a:extLst>
              <a:ext uri="{FF2B5EF4-FFF2-40B4-BE49-F238E27FC236}">
                <a16:creationId xmlns:a16="http://schemas.microsoft.com/office/drawing/2014/main" id="{86235FDE-8C7E-550A-9CBB-32801D49575D}"/>
              </a:ext>
            </a:extLst>
          </p:cNvPr>
          <p:cNvSpPr>
            <a:spLocks noChangeShapeType="1"/>
          </p:cNvSpPr>
          <p:nvPr/>
        </p:nvSpPr>
        <p:spPr bwMode="auto">
          <a:xfrm>
            <a:off x="8026259" y="2793112"/>
            <a:ext cx="2857" cy="325756"/>
          </a:xfrm>
          <a:prstGeom prst="line">
            <a:avLst/>
          </a:prstGeom>
          <a:noFill/>
          <a:ln w="57150">
            <a:solidFill>
              <a:schemeClr val="bg1">
                <a:lumMod val="50000"/>
              </a:schemeClr>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20"/>
          </a:p>
        </p:txBody>
      </p:sp>
      <p:sp>
        <p:nvSpPr>
          <p:cNvPr id="65606" name="Line 70">
            <a:extLst>
              <a:ext uri="{FF2B5EF4-FFF2-40B4-BE49-F238E27FC236}">
                <a16:creationId xmlns:a16="http://schemas.microsoft.com/office/drawing/2014/main" id="{BB6035CF-BDBB-0907-9ACE-18B979F7054B}"/>
              </a:ext>
            </a:extLst>
          </p:cNvPr>
          <p:cNvSpPr>
            <a:spLocks noChangeShapeType="1"/>
          </p:cNvSpPr>
          <p:nvPr/>
        </p:nvSpPr>
        <p:spPr bwMode="auto">
          <a:xfrm flipH="1">
            <a:off x="4042903" y="3726084"/>
            <a:ext cx="8573" cy="258605"/>
          </a:xfrm>
          <a:prstGeom prst="line">
            <a:avLst/>
          </a:prstGeom>
          <a:noFill/>
          <a:ln w="57150">
            <a:solidFill>
              <a:schemeClr val="bg1">
                <a:lumMod val="5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20"/>
          </a:p>
        </p:txBody>
      </p:sp>
      <p:sp>
        <p:nvSpPr>
          <p:cNvPr id="65607" name="Line 71">
            <a:extLst>
              <a:ext uri="{FF2B5EF4-FFF2-40B4-BE49-F238E27FC236}">
                <a16:creationId xmlns:a16="http://schemas.microsoft.com/office/drawing/2014/main" id="{195FFB0A-048F-57BF-CBF4-2A0777016012}"/>
              </a:ext>
            </a:extLst>
          </p:cNvPr>
          <p:cNvSpPr>
            <a:spLocks noChangeShapeType="1"/>
          </p:cNvSpPr>
          <p:nvPr/>
        </p:nvSpPr>
        <p:spPr bwMode="auto">
          <a:xfrm flipH="1">
            <a:off x="4054331" y="5113402"/>
            <a:ext cx="0" cy="280036"/>
          </a:xfrm>
          <a:prstGeom prst="line">
            <a:avLst/>
          </a:prstGeom>
          <a:noFill/>
          <a:ln w="57150">
            <a:solidFill>
              <a:schemeClr val="bg1">
                <a:lumMod val="5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20"/>
          </a:p>
        </p:txBody>
      </p:sp>
      <p:sp>
        <p:nvSpPr>
          <p:cNvPr id="65608" name="Line 72">
            <a:extLst>
              <a:ext uri="{FF2B5EF4-FFF2-40B4-BE49-F238E27FC236}">
                <a16:creationId xmlns:a16="http://schemas.microsoft.com/office/drawing/2014/main" id="{735309CD-14DE-2325-E8FA-CAD4731A803F}"/>
              </a:ext>
            </a:extLst>
          </p:cNvPr>
          <p:cNvSpPr>
            <a:spLocks noChangeShapeType="1"/>
          </p:cNvSpPr>
          <p:nvPr/>
        </p:nvSpPr>
        <p:spPr bwMode="auto">
          <a:xfrm>
            <a:off x="4035758" y="6014943"/>
            <a:ext cx="3451860" cy="5716"/>
          </a:xfrm>
          <a:prstGeom prst="line">
            <a:avLst/>
          </a:prstGeom>
          <a:noFill/>
          <a:ln w="57150">
            <a:solidFill>
              <a:schemeClr val="bg1">
                <a:lumMod val="5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20"/>
          </a:p>
        </p:txBody>
      </p:sp>
      <p:sp>
        <p:nvSpPr>
          <p:cNvPr id="65609" name="Text Box 73">
            <a:extLst>
              <a:ext uri="{FF2B5EF4-FFF2-40B4-BE49-F238E27FC236}">
                <a16:creationId xmlns:a16="http://schemas.microsoft.com/office/drawing/2014/main" id="{7FD8114C-D19F-5F2E-6E80-8E2FB68B7987}"/>
              </a:ext>
            </a:extLst>
          </p:cNvPr>
          <p:cNvSpPr txBox="1">
            <a:spLocks noChangeArrowheads="1"/>
          </p:cNvSpPr>
          <p:nvPr/>
        </p:nvSpPr>
        <p:spPr bwMode="auto">
          <a:xfrm>
            <a:off x="6290421" y="4357148"/>
            <a:ext cx="1214227" cy="258532"/>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ja-JP" altLang="en-US" sz="1080" dirty="0">
                <a:latin typeface="+mn-lt"/>
              </a:rPr>
              <a:t>分析・評価・変更</a:t>
            </a:r>
          </a:p>
        </p:txBody>
      </p:sp>
      <p:sp>
        <p:nvSpPr>
          <p:cNvPr id="65610" name="Text Box 74">
            <a:extLst>
              <a:ext uri="{FF2B5EF4-FFF2-40B4-BE49-F238E27FC236}">
                <a16:creationId xmlns:a16="http://schemas.microsoft.com/office/drawing/2014/main" id="{9519F563-EA4C-91F3-C44F-8919743DA41C}"/>
              </a:ext>
            </a:extLst>
          </p:cNvPr>
          <p:cNvSpPr txBox="1">
            <a:spLocks noChangeArrowheads="1"/>
          </p:cNvSpPr>
          <p:nvPr/>
        </p:nvSpPr>
        <p:spPr bwMode="auto">
          <a:xfrm>
            <a:off x="6297025" y="2855181"/>
            <a:ext cx="1231372" cy="258532"/>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ja-JP" altLang="en-US" sz="1080" dirty="0">
                <a:latin typeface="+mn-lt"/>
              </a:rPr>
              <a:t>分析・評価・変更</a:t>
            </a:r>
          </a:p>
        </p:txBody>
      </p:sp>
      <p:sp>
        <p:nvSpPr>
          <p:cNvPr id="65611" name="Line 75">
            <a:extLst>
              <a:ext uri="{FF2B5EF4-FFF2-40B4-BE49-F238E27FC236}">
                <a16:creationId xmlns:a16="http://schemas.microsoft.com/office/drawing/2014/main" id="{814F2B29-CA66-5650-C5D4-C7FD8E152325}"/>
              </a:ext>
            </a:extLst>
          </p:cNvPr>
          <p:cNvSpPr>
            <a:spLocks noChangeShapeType="1"/>
          </p:cNvSpPr>
          <p:nvPr/>
        </p:nvSpPr>
        <p:spPr bwMode="auto">
          <a:xfrm>
            <a:off x="8111723" y="4989101"/>
            <a:ext cx="11430" cy="910115"/>
          </a:xfrm>
          <a:prstGeom prst="line">
            <a:avLst/>
          </a:prstGeom>
          <a:noFill/>
          <a:ln w="57150">
            <a:solidFill>
              <a:srgbClr val="7D7D7D"/>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20"/>
          </a:p>
        </p:txBody>
      </p:sp>
      <p:sp>
        <p:nvSpPr>
          <p:cNvPr id="2" name="スライド番号プレースホルダー 1">
            <a:extLst>
              <a:ext uri="{FF2B5EF4-FFF2-40B4-BE49-F238E27FC236}">
                <a16:creationId xmlns:a16="http://schemas.microsoft.com/office/drawing/2014/main" id="{8EF161F3-5DBA-4344-D178-FF24F4D88E44}"/>
              </a:ext>
            </a:extLst>
          </p:cNvPr>
          <p:cNvSpPr>
            <a:spLocks noGrp="1"/>
          </p:cNvSpPr>
          <p:nvPr>
            <p:ph type="sldNum" sz="quarter" idx="12"/>
          </p:nvPr>
        </p:nvSpPr>
        <p:spPr>
          <a:xfrm>
            <a:off x="9358745" y="6414539"/>
            <a:ext cx="2743200" cy="365125"/>
          </a:xfrm>
        </p:spPr>
        <p:txBody>
          <a:bodyPr/>
          <a:lstStyle/>
          <a:p>
            <a:fld id="{6EA7D853-91E6-E147-B323-9474D913622C}" type="slidenum">
              <a:rPr lang="ja-JP" altLang="en-US" smtClean="0"/>
              <a:pPr/>
              <a:t>72</a:t>
            </a:fld>
            <a:endParaRPr lang="ja-JP" altLang="en-US" dirty="0"/>
          </a:p>
        </p:txBody>
      </p:sp>
      <p:sp>
        <p:nvSpPr>
          <p:cNvPr id="77" name="Line 70">
            <a:extLst>
              <a:ext uri="{FF2B5EF4-FFF2-40B4-BE49-F238E27FC236}">
                <a16:creationId xmlns:a16="http://schemas.microsoft.com/office/drawing/2014/main" id="{F54BF5E9-6BCE-1059-2D8E-98D0AD00B9A1}"/>
              </a:ext>
            </a:extLst>
          </p:cNvPr>
          <p:cNvSpPr>
            <a:spLocks noChangeShapeType="1"/>
          </p:cNvSpPr>
          <p:nvPr/>
        </p:nvSpPr>
        <p:spPr bwMode="auto">
          <a:xfrm flipH="1">
            <a:off x="4066414" y="2375246"/>
            <a:ext cx="8573" cy="258605"/>
          </a:xfrm>
          <a:prstGeom prst="line">
            <a:avLst/>
          </a:prstGeom>
          <a:noFill/>
          <a:ln w="57150">
            <a:solidFill>
              <a:schemeClr val="bg1">
                <a:lumMod val="5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20"/>
          </a:p>
        </p:txBody>
      </p:sp>
      <p:sp>
        <p:nvSpPr>
          <p:cNvPr id="4" name="テキスト ボックス 3">
            <a:extLst>
              <a:ext uri="{FF2B5EF4-FFF2-40B4-BE49-F238E27FC236}">
                <a16:creationId xmlns:a16="http://schemas.microsoft.com/office/drawing/2014/main" id="{D1C13458-F2E4-D0B7-D598-C710F93F8ED3}"/>
              </a:ext>
            </a:extLst>
          </p:cNvPr>
          <p:cNvSpPr txBox="1"/>
          <p:nvPr/>
        </p:nvSpPr>
        <p:spPr>
          <a:xfrm>
            <a:off x="2718744" y="226802"/>
            <a:ext cx="6401111" cy="523220"/>
          </a:xfrm>
          <a:prstGeom prst="rect">
            <a:avLst/>
          </a:prstGeom>
          <a:noFill/>
        </p:spPr>
        <p:txBody>
          <a:bodyPr wrap="none" rtlCol="0">
            <a:spAutoFit/>
          </a:bodyPr>
          <a:lstStyle/>
          <a:p>
            <a:r>
              <a:rPr lang="ja-JP" altLang="en-US" sz="2800" dirty="0">
                <a:latin typeface="ＭＳ Ｐゴシック" panose="020B0600070205080204" pitchFamily="50" charset="-128"/>
                <a:ea typeface="ＭＳ Ｐゴシック" panose="020B0600070205080204" pitchFamily="50" charset="-128"/>
              </a:rPr>
              <a:t>キャラクターメイキングのための</a:t>
            </a:r>
            <a:r>
              <a:rPr lang="en-US" altLang="ja-JP" sz="2800" b="1" dirty="0">
                <a:solidFill>
                  <a:srgbClr val="C00000"/>
                </a:solidFill>
                <a:latin typeface="Arial Black" panose="020B0A04020102020204" pitchFamily="34" charset="0"/>
                <a:ea typeface="ＭＳ Ｐゴシック" panose="020B0600070205080204" pitchFamily="50" charset="-128"/>
              </a:rPr>
              <a:t>DREAM</a:t>
            </a:r>
            <a:endParaRPr kumimoji="1" lang="ja-JP" altLang="en-US" sz="2800" b="1" dirty="0">
              <a:solidFill>
                <a:srgbClr val="C00000"/>
              </a:solidFill>
              <a:latin typeface="Arial Black" panose="020B0A04020102020204" pitchFamily="34" charset="0"/>
              <a:ea typeface="ＭＳ Ｐゴシック" panose="020B0600070205080204" pitchFamily="50" charset="-128"/>
            </a:endParaRPr>
          </a:p>
        </p:txBody>
      </p:sp>
      <p:sp>
        <p:nvSpPr>
          <p:cNvPr id="80" name="テキスト ボックス 1">
            <a:extLst>
              <a:ext uri="{FF2B5EF4-FFF2-40B4-BE49-F238E27FC236}">
                <a16:creationId xmlns:a16="http://schemas.microsoft.com/office/drawing/2014/main" id="{0919BF01-9B9B-9FB5-A6FD-F7923D0157DC}"/>
              </a:ext>
            </a:extLst>
          </p:cNvPr>
          <p:cNvSpPr txBox="1">
            <a:spLocks noChangeArrowheads="1"/>
          </p:cNvSpPr>
          <p:nvPr/>
        </p:nvSpPr>
        <p:spPr bwMode="auto">
          <a:xfrm>
            <a:off x="147689" y="98887"/>
            <a:ext cx="8643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400" b="1" dirty="0">
                <a:solidFill>
                  <a:srgbClr val="C00000"/>
                </a:solidFill>
                <a:latin typeface="+mn-lt"/>
              </a:rPr>
              <a:t>2010</a:t>
            </a:r>
            <a:endParaRPr lang="ja-JP" altLang="en-US" sz="2400" dirty="0">
              <a:latin typeface="+mn-lt"/>
            </a:endParaRPr>
          </a:p>
        </p:txBody>
      </p:sp>
      <p:sp>
        <p:nvSpPr>
          <p:cNvPr id="81" name="正方形/長方形 80">
            <a:extLst>
              <a:ext uri="{FF2B5EF4-FFF2-40B4-BE49-F238E27FC236}">
                <a16:creationId xmlns:a16="http://schemas.microsoft.com/office/drawing/2014/main" id="{DAD6A32A-66E4-00F0-81CE-7052CCF12B7C}"/>
              </a:ext>
            </a:extLst>
          </p:cNvPr>
          <p:cNvSpPr/>
          <p:nvPr/>
        </p:nvSpPr>
        <p:spPr>
          <a:xfrm>
            <a:off x="9231721" y="5608225"/>
            <a:ext cx="2804995" cy="1107996"/>
          </a:xfrm>
          <a:prstGeom prst="rect">
            <a:avLst/>
          </a:prstGeom>
        </p:spPr>
        <p:txBody>
          <a:bodyPr wrap="square">
            <a:spAutoFit/>
          </a:bodyPr>
          <a:lstStyle/>
          <a:p>
            <a:r>
              <a:rPr lang="ja-JP" altLang="en-US" sz="1100" dirty="0"/>
              <a:t>金子 満，近藤邦雄，</a:t>
            </a:r>
            <a:br>
              <a:rPr lang="en-US" altLang="ja-JP" sz="1100" dirty="0"/>
            </a:br>
            <a:r>
              <a:rPr lang="ja-JP" altLang="en-US" sz="1100" b="1" dirty="0"/>
              <a:t>キャラクターメイキングの黄金則</a:t>
            </a:r>
            <a:r>
              <a:rPr lang="ja-JP" altLang="en-US" sz="1100" dirty="0"/>
              <a:t>，</a:t>
            </a:r>
            <a:br>
              <a:rPr lang="en-US" altLang="ja-JP" sz="1100" dirty="0"/>
            </a:br>
            <a:r>
              <a:rPr lang="ja-JP" altLang="en-US" sz="1100" dirty="0"/>
              <a:t>ボーンデジタル，</a:t>
            </a:r>
            <a:r>
              <a:rPr lang="en-US" altLang="ja-JP" sz="1100" dirty="0">
                <a:solidFill>
                  <a:srgbClr val="FF0000"/>
                </a:solidFill>
              </a:rPr>
              <a:t>2010</a:t>
            </a:r>
          </a:p>
          <a:p>
            <a:br>
              <a:rPr lang="en-US" altLang="ja-JP" sz="1100" dirty="0"/>
            </a:br>
            <a:r>
              <a:rPr lang="ja-JP" altLang="en-US" sz="1100" dirty="0"/>
              <a:t>近藤邦雄，三上浩司，</a:t>
            </a:r>
            <a:br>
              <a:rPr lang="en-US" altLang="ja-JP" sz="1100" dirty="0"/>
            </a:br>
            <a:r>
              <a:rPr lang="ja-JP" altLang="en-US" sz="1100" b="1" dirty="0"/>
              <a:t>コンテンツクリエーション</a:t>
            </a:r>
            <a:r>
              <a:rPr lang="ja-JP" altLang="en-US" sz="1100" dirty="0"/>
              <a:t>，コロナ社，</a:t>
            </a:r>
            <a:r>
              <a:rPr lang="en-US" altLang="ja-JP" sz="1100" dirty="0">
                <a:solidFill>
                  <a:srgbClr val="FF0000"/>
                </a:solidFill>
              </a:rPr>
              <a:t>2014</a:t>
            </a:r>
            <a:endParaRPr lang="ja-JP" altLang="en-US" sz="1100" dirty="0"/>
          </a:p>
        </p:txBody>
      </p:sp>
      <p:pic>
        <p:nvPicPr>
          <p:cNvPr id="3" name="図 2">
            <a:extLst>
              <a:ext uri="{FF2B5EF4-FFF2-40B4-BE49-F238E27FC236}">
                <a16:creationId xmlns:a16="http://schemas.microsoft.com/office/drawing/2014/main" id="{36F24013-41A3-C510-31F0-9F061B967AC6}"/>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1277600" y="159814"/>
            <a:ext cx="599090" cy="613105"/>
          </a:xfrm>
          <a:prstGeom prst="rect">
            <a:avLst/>
          </a:prstGeom>
        </p:spPr>
      </p:pic>
      <p:cxnSp>
        <p:nvCxnSpPr>
          <p:cNvPr id="5" name="直線コネクタ 4">
            <a:extLst>
              <a:ext uri="{FF2B5EF4-FFF2-40B4-BE49-F238E27FC236}">
                <a16:creationId xmlns:a16="http://schemas.microsoft.com/office/drawing/2014/main" id="{A36D240A-48C8-313B-B992-EEED8CFBC8B4}"/>
              </a:ext>
            </a:extLst>
          </p:cNvPr>
          <p:cNvCxnSpPr/>
          <p:nvPr/>
        </p:nvCxnSpPr>
        <p:spPr>
          <a:xfrm>
            <a:off x="342060" y="841962"/>
            <a:ext cx="11380880" cy="0"/>
          </a:xfrm>
          <a:prstGeom prst="line">
            <a:avLst/>
          </a:prstGeom>
          <a:ln w="28575"/>
        </p:spPr>
        <p:style>
          <a:lnRef idx="1">
            <a:schemeClr val="dk1"/>
          </a:lnRef>
          <a:fillRef idx="0">
            <a:schemeClr val="dk1"/>
          </a:fillRef>
          <a:effectRef idx="0">
            <a:schemeClr val="dk1"/>
          </a:effectRef>
          <a:fontRef idx="minor">
            <a:schemeClr val="tx1"/>
          </a:fontRef>
        </p:style>
      </p:cxnSp>
      <p:pic>
        <p:nvPicPr>
          <p:cNvPr id="6" name="Picture 33" descr="CLAB">
            <a:extLst>
              <a:ext uri="{FF2B5EF4-FFF2-40B4-BE49-F238E27FC236}">
                <a16:creationId xmlns:a16="http://schemas.microsoft.com/office/drawing/2014/main" id="{70722A68-BB50-34EB-F64E-B549CD399F12}"/>
              </a:ext>
            </a:extLst>
          </p:cNvPr>
          <p:cNvPicPr>
            <a:picLocks noChangeAspect="1" noChangeArrowheads="1"/>
          </p:cNvPicPr>
          <p:nvPr/>
        </p:nvPicPr>
        <p:blipFill>
          <a:blip r:embed="rId4"/>
          <a:srcRect/>
          <a:stretch>
            <a:fillRect/>
          </a:stretch>
        </p:blipFill>
        <p:spPr bwMode="auto">
          <a:xfrm>
            <a:off x="11119558" y="1284767"/>
            <a:ext cx="658134" cy="937734"/>
          </a:xfrm>
          <a:prstGeom prst="rect">
            <a:avLst/>
          </a:prstGeom>
          <a:noFill/>
          <a:ln>
            <a:noFill/>
          </a:ln>
        </p:spPr>
      </p:pic>
      <p:sp>
        <p:nvSpPr>
          <p:cNvPr id="7" name="テキスト ボックス 6">
            <a:extLst>
              <a:ext uri="{FF2B5EF4-FFF2-40B4-BE49-F238E27FC236}">
                <a16:creationId xmlns:a16="http://schemas.microsoft.com/office/drawing/2014/main" id="{C1290E04-AA4E-E721-3E94-F8146A5CBACD}"/>
              </a:ext>
            </a:extLst>
          </p:cNvPr>
          <p:cNvSpPr txBox="1">
            <a:spLocks/>
          </p:cNvSpPr>
          <p:nvPr/>
        </p:nvSpPr>
        <p:spPr>
          <a:xfrm>
            <a:off x="10118545" y="869831"/>
            <a:ext cx="1776448" cy="400110"/>
          </a:xfrm>
          <a:prstGeom prst="rect">
            <a:avLst/>
          </a:prstGeom>
          <a:noFill/>
        </p:spPr>
        <p:txBody>
          <a:bodyPr wrap="none" rtlCol="0">
            <a:spAutoFit/>
          </a:bodyPr>
          <a:lstStyle/>
          <a:p>
            <a:r>
              <a:rPr kumimoji="1" lang="en-US" altLang="ja-JP" sz="2000" b="1" dirty="0">
                <a:uFillTx/>
              </a:rPr>
              <a:t>Creative</a:t>
            </a:r>
            <a:r>
              <a:rPr kumimoji="1" lang="ja-JP" altLang="en-US" sz="2000" b="1" dirty="0">
                <a:uFillTx/>
              </a:rPr>
              <a:t> </a:t>
            </a:r>
            <a:r>
              <a:rPr kumimoji="1" lang="en-US" altLang="ja-JP" sz="2000" b="1" dirty="0">
                <a:uFillTx/>
              </a:rPr>
              <a:t>Lab.</a:t>
            </a:r>
            <a:endParaRPr kumimoji="1" lang="ja-JP" altLang="en-US" sz="2000" b="1" dirty="0">
              <a:uFillTx/>
            </a:endParaRPr>
          </a:p>
        </p:txBody>
      </p:sp>
    </p:spTree>
    <p:extLst>
      <p:ext uri="{BB962C8B-B14F-4D97-AF65-F5344CB8AC3E}">
        <p14:creationId xmlns:p14="http://schemas.microsoft.com/office/powerpoint/2010/main" val="12576934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86867C33-7931-CE8B-A612-15EBE681D1CD}"/>
              </a:ext>
            </a:extLst>
          </p:cNvPr>
          <p:cNvSpPr>
            <a:spLocks noGrp="1" noChangeArrowheads="1"/>
          </p:cNvSpPr>
          <p:nvPr>
            <p:ph type="title"/>
          </p:nvPr>
        </p:nvSpPr>
        <p:spPr>
          <a:xfrm>
            <a:off x="1264085" y="327547"/>
            <a:ext cx="10515600" cy="701675"/>
          </a:xfrm>
        </p:spPr>
        <p:txBody>
          <a:bodyPr>
            <a:normAutofit fontScale="90000"/>
          </a:bodyPr>
          <a:lstStyle/>
          <a:p>
            <a:pPr eaLnBrk="1" hangingPunct="1"/>
            <a:r>
              <a:rPr lang="ja-JP" altLang="en-US" sz="3600" dirty="0">
                <a:latin typeface="ＭＳ Ｐゴシック" panose="020B0600070205080204" pitchFamily="50" charset="-128"/>
                <a:ea typeface="ＭＳ Ｐゴシック" panose="020B0600070205080204" pitchFamily="50" charset="-128"/>
                <a:cs typeface="Arial" panose="020B0604020202020204" pitchFamily="34" charset="0"/>
              </a:rPr>
              <a:t>キャラクターコラージュシステムによるデザイン原案制作　</a:t>
            </a:r>
            <a:endParaRPr lang="ja-JP" altLang="en-US"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pic>
        <p:nvPicPr>
          <p:cNvPr id="128004" name="Picture 4" descr="Chara Collage外観">
            <a:extLst>
              <a:ext uri="{FF2B5EF4-FFF2-40B4-BE49-F238E27FC236}">
                <a16:creationId xmlns:a16="http://schemas.microsoft.com/office/drawing/2014/main" id="{6A6081AB-6EB6-F5B0-5EE4-4064A36099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9860" y="1539344"/>
            <a:ext cx="3779302" cy="3053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5" name="Picture 5">
            <a:extLst>
              <a:ext uri="{FF2B5EF4-FFF2-40B4-BE49-F238E27FC236}">
                <a16:creationId xmlns:a16="http://schemas.microsoft.com/office/drawing/2014/main" id="{BD49B243-9CF9-C71A-B765-146D8FBBFA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8557" y="1077239"/>
            <a:ext cx="4269920" cy="5571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 name="直線コネクタ 1">
            <a:extLst>
              <a:ext uri="{FF2B5EF4-FFF2-40B4-BE49-F238E27FC236}">
                <a16:creationId xmlns:a16="http://schemas.microsoft.com/office/drawing/2014/main" id="{C8477314-6B20-C6DF-02A0-4070B9C01F74}"/>
              </a:ext>
            </a:extLst>
          </p:cNvPr>
          <p:cNvCxnSpPr/>
          <p:nvPr/>
        </p:nvCxnSpPr>
        <p:spPr>
          <a:xfrm>
            <a:off x="354586" y="992274"/>
            <a:ext cx="11380880" cy="0"/>
          </a:xfrm>
          <a:prstGeom prst="line">
            <a:avLst/>
          </a:prstGeom>
          <a:ln w="28575"/>
        </p:spPr>
        <p:style>
          <a:lnRef idx="1">
            <a:schemeClr val="dk1"/>
          </a:lnRef>
          <a:fillRef idx="0">
            <a:schemeClr val="dk1"/>
          </a:fillRef>
          <a:effectRef idx="0">
            <a:schemeClr val="dk1"/>
          </a:effectRef>
          <a:fontRef idx="minor">
            <a:schemeClr val="tx1"/>
          </a:fontRef>
        </p:style>
      </p:cxnSp>
      <p:sp>
        <p:nvSpPr>
          <p:cNvPr id="8" name="テキスト ボックス 7">
            <a:extLst>
              <a:ext uri="{FF2B5EF4-FFF2-40B4-BE49-F238E27FC236}">
                <a16:creationId xmlns:a16="http://schemas.microsoft.com/office/drawing/2014/main" id="{E839C99D-3744-51FE-DA60-691A85CDAC13}"/>
              </a:ext>
            </a:extLst>
          </p:cNvPr>
          <p:cNvSpPr txBox="1"/>
          <p:nvPr/>
        </p:nvSpPr>
        <p:spPr>
          <a:xfrm>
            <a:off x="391439" y="5006217"/>
            <a:ext cx="6547982" cy="1692771"/>
          </a:xfrm>
          <a:prstGeom prst="rect">
            <a:avLst/>
          </a:prstGeom>
          <a:noFill/>
        </p:spPr>
        <p:txBody>
          <a:bodyPr wrap="square">
            <a:spAutoFit/>
          </a:bodyPr>
          <a:lstStyle/>
          <a:p>
            <a:pPr>
              <a:defRPr/>
            </a:pPr>
            <a:r>
              <a:rPr lang="ja-JP" altLang="en-US" sz="1600" i="0" dirty="0">
                <a:effectLst/>
                <a:latin typeface="ＭＳ Ｐゴシック" panose="020B0600070205080204" pitchFamily="50" charset="-128"/>
                <a:ea typeface="ＭＳ Ｐゴシック" panose="020B0600070205080204" pitchFamily="50" charset="-128"/>
              </a:rPr>
              <a:t>渡邉</a:t>
            </a:r>
            <a:r>
              <a:rPr lang="en-US" altLang="ja-JP" sz="1600" i="0" dirty="0">
                <a:effectLst/>
                <a:latin typeface="ＭＳ Ｐゴシック" panose="020B0600070205080204" pitchFamily="50" charset="-128"/>
                <a:ea typeface="ＭＳ Ｐゴシック" panose="020B0600070205080204" pitchFamily="50" charset="-128"/>
              </a:rPr>
              <a:t>, </a:t>
            </a:r>
            <a:r>
              <a:rPr lang="ja-JP" altLang="en-US" sz="1600" i="0" dirty="0">
                <a:effectLst/>
                <a:latin typeface="ＭＳ Ｐゴシック" panose="020B0600070205080204" pitchFamily="50" charset="-128"/>
                <a:ea typeface="ＭＳ Ｐゴシック" panose="020B0600070205080204" pitchFamily="50" charset="-128"/>
              </a:rPr>
              <a:t>伊藤</a:t>
            </a:r>
            <a:r>
              <a:rPr lang="en-US" altLang="ja-JP" sz="1600" i="0" dirty="0">
                <a:effectLst/>
                <a:latin typeface="ＭＳ Ｐゴシック" panose="020B0600070205080204" pitchFamily="50" charset="-128"/>
                <a:ea typeface="ＭＳ Ｐゴシック" panose="020B0600070205080204" pitchFamily="50" charset="-128"/>
              </a:rPr>
              <a:t>, </a:t>
            </a:r>
            <a:r>
              <a:rPr lang="ja-JP" altLang="en-US" sz="1600" i="0" dirty="0">
                <a:effectLst/>
                <a:latin typeface="ＭＳ Ｐゴシック" panose="020B0600070205080204" pitchFamily="50" charset="-128"/>
                <a:ea typeface="ＭＳ Ｐゴシック" panose="020B0600070205080204" pitchFamily="50" charset="-128"/>
              </a:rPr>
              <a:t>近藤</a:t>
            </a:r>
            <a:r>
              <a:rPr lang="en-US" altLang="ja-JP" sz="1600" i="0" dirty="0">
                <a:effectLst/>
                <a:latin typeface="ＭＳ Ｐゴシック" panose="020B0600070205080204" pitchFamily="50" charset="-128"/>
                <a:ea typeface="ＭＳ Ｐゴシック" panose="020B0600070205080204" pitchFamily="50" charset="-128"/>
              </a:rPr>
              <a:t>, </a:t>
            </a:r>
            <a:r>
              <a:rPr lang="ja-JP" altLang="en-US" sz="1600" i="0" dirty="0">
                <a:effectLst/>
                <a:latin typeface="ＭＳ Ｐゴシック" panose="020B0600070205080204" pitchFamily="50" charset="-128"/>
                <a:ea typeface="ＭＳ Ｐゴシック" panose="020B0600070205080204" pitchFamily="50" charset="-128"/>
              </a:rPr>
              <a:t>宮岡： “</a:t>
            </a:r>
            <a:r>
              <a:rPr lang="en-US" altLang="ja-JP" sz="1600" i="0" dirty="0">
                <a:effectLst/>
                <a:latin typeface="ＭＳ Ｐゴシック" panose="020B0600070205080204" pitchFamily="50" charset="-128"/>
                <a:ea typeface="ＭＳ Ｐゴシック" panose="020B0600070205080204" pitchFamily="50" charset="-128"/>
              </a:rPr>
              <a:t>Poisson Image Editing</a:t>
            </a:r>
            <a:r>
              <a:rPr lang="ja-JP" altLang="en-US" sz="1600" i="0" dirty="0">
                <a:effectLst/>
                <a:latin typeface="ＭＳ Ｐゴシック" panose="020B0600070205080204" pitchFamily="50" charset="-128"/>
                <a:ea typeface="ＭＳ Ｐゴシック" panose="020B0600070205080204" pitchFamily="50" charset="-128"/>
              </a:rPr>
              <a:t>を用いたキャラクタコラージュシステムの開発”</a:t>
            </a:r>
            <a:r>
              <a:rPr lang="en-US" altLang="ja-JP" sz="1600" i="0" dirty="0">
                <a:effectLst/>
                <a:latin typeface="ＭＳ Ｐゴシック" panose="020B0600070205080204" pitchFamily="50" charset="-128"/>
                <a:ea typeface="ＭＳ Ｐゴシック" panose="020B0600070205080204" pitchFamily="50" charset="-128"/>
              </a:rPr>
              <a:t>, </a:t>
            </a:r>
            <a:r>
              <a:rPr lang="ja-JP" altLang="en-US" sz="1600" i="0" dirty="0">
                <a:effectLst/>
                <a:latin typeface="ＭＳ Ｐゴシック" panose="020B0600070205080204" pitchFamily="50" charset="-128"/>
                <a:ea typeface="ＭＳ Ｐゴシック" panose="020B0600070205080204" pitchFamily="50" charset="-128"/>
              </a:rPr>
              <a:t>芸術科学会論文誌 </a:t>
            </a:r>
            <a:r>
              <a:rPr lang="en-US" altLang="ja-JP" sz="1600" i="0" dirty="0">
                <a:effectLst/>
                <a:latin typeface="ＭＳ Ｐゴシック" panose="020B0600070205080204" pitchFamily="50" charset="-128"/>
                <a:ea typeface="ＭＳ Ｐゴシック" panose="020B0600070205080204" pitchFamily="50" charset="-128"/>
              </a:rPr>
              <a:t>2010 Vol.9 No.2 pp.58-65 (2010)</a:t>
            </a:r>
            <a:br>
              <a:rPr lang="en-US" altLang="ja-JP" sz="1600" i="0" dirty="0">
                <a:effectLst/>
                <a:latin typeface="ＭＳ Ｐゴシック" panose="020B0600070205080204" pitchFamily="50" charset="-128"/>
                <a:ea typeface="ＭＳ Ｐゴシック" panose="020B0600070205080204" pitchFamily="50" charset="-128"/>
              </a:rPr>
            </a:br>
            <a:br>
              <a:rPr lang="en-US" altLang="ja-JP" i="0" dirty="0">
                <a:effectLst/>
                <a:latin typeface="ＭＳ Ｐゴシック" panose="020B0600070205080204" pitchFamily="50" charset="-128"/>
                <a:ea typeface="ＭＳ Ｐゴシック" panose="020B0600070205080204" pitchFamily="50" charset="-128"/>
              </a:rPr>
            </a:br>
            <a:r>
              <a:rPr lang="ja-JP" altLang="en-US" b="1" i="0" dirty="0">
                <a:effectLst/>
                <a:latin typeface="ＭＳ Ｐゴシック" panose="020B0600070205080204" pitchFamily="50" charset="-128"/>
                <a:ea typeface="ＭＳ Ｐゴシック" panose="020B0600070205080204" pitchFamily="50" charset="-128"/>
              </a:rPr>
              <a:t>渡邉賢悟氏</a:t>
            </a:r>
            <a:r>
              <a:rPr lang="en-US" altLang="ja-JP" i="0" dirty="0">
                <a:effectLst/>
                <a:latin typeface="ＭＳ Ｐゴシック" panose="020B0600070205080204" pitchFamily="50" charset="-128"/>
                <a:ea typeface="ＭＳ Ｐゴシック" panose="020B0600070205080204" pitchFamily="50" charset="-128"/>
              </a:rPr>
              <a:t>: </a:t>
            </a:r>
            <a:r>
              <a:rPr lang="ja-JP" altLang="en-US" i="0" dirty="0">
                <a:effectLst/>
                <a:latin typeface="ＭＳ Ｐゴシック" panose="020B0600070205080204" pitchFamily="50" charset="-128"/>
                <a:ea typeface="ＭＳ Ｐゴシック" panose="020B0600070205080204" pitchFamily="50" charset="-128"/>
              </a:rPr>
              <a:t>情報処理学会</a:t>
            </a:r>
            <a:r>
              <a:rPr lang="zh-TW" altLang="en-US" i="0" dirty="0">
                <a:effectLst/>
                <a:latin typeface="ＭＳ Ｐゴシック" panose="020B0600070205080204" pitchFamily="50" charset="-128"/>
                <a:ea typeface="ＭＳ Ｐゴシック" panose="020B0600070205080204" pitchFamily="50" charset="-128"/>
              </a:rPr>
              <a:t>研究会推薦博士論文</a:t>
            </a:r>
            <a:r>
              <a:rPr lang="en-US" altLang="zh-TW" i="0" dirty="0">
                <a:effectLst/>
                <a:latin typeface="ＭＳ Ｐゴシック" panose="020B0600070205080204" pitchFamily="50" charset="-128"/>
                <a:ea typeface="ＭＳ Ｐゴシック" panose="020B0600070205080204" pitchFamily="50" charset="-128"/>
              </a:rPr>
              <a:t>, </a:t>
            </a:r>
            <a:r>
              <a:rPr lang="en-US" altLang="ja-JP" i="0" dirty="0">
                <a:effectLst/>
                <a:latin typeface="ＭＳ Ｐゴシック" panose="020B0600070205080204" pitchFamily="50" charset="-128"/>
                <a:ea typeface="ＭＳ Ｐゴシック" panose="020B0600070205080204" pitchFamily="50" charset="-128"/>
              </a:rPr>
              <a:t>2012</a:t>
            </a:r>
            <a:r>
              <a:rPr lang="ja-JP" altLang="en-US" i="0" dirty="0">
                <a:effectLst/>
                <a:latin typeface="ＭＳ Ｐゴシック" panose="020B0600070205080204" pitchFamily="50" charset="-128"/>
                <a:ea typeface="ＭＳ Ｐゴシック" panose="020B0600070205080204" pitchFamily="50" charset="-128"/>
              </a:rPr>
              <a:t>年度</a:t>
            </a:r>
            <a:br>
              <a:rPr lang="en-US" altLang="zh-TW" i="0" dirty="0">
                <a:effectLst/>
                <a:latin typeface="ＭＳ Ｐゴシック" panose="020B0600070205080204" pitchFamily="50" charset="-128"/>
                <a:ea typeface="ＭＳ Ｐゴシック" panose="020B0600070205080204" pitchFamily="50" charset="-128"/>
              </a:rPr>
            </a:br>
            <a:r>
              <a:rPr lang="ja-JP" altLang="en-US" i="0" dirty="0">
                <a:effectLst/>
                <a:latin typeface="ＭＳ Ｐゴシック" panose="020B0600070205080204" pitchFamily="50" charset="-128"/>
                <a:ea typeface="ＭＳ Ｐゴシック" panose="020B0600070205080204" pitchFamily="50" charset="-128"/>
              </a:rPr>
              <a:t>「ビジュアル表現支援のための画像メディアツールの構築」</a:t>
            </a:r>
            <a:endParaRPr lang="ja-JP" altLang="en-US" dirty="0">
              <a:latin typeface="ＭＳ Ｐゴシック" panose="020B0600070205080204" pitchFamily="50" charset="-128"/>
              <a:ea typeface="ＭＳ Ｐゴシック" panose="020B060007020508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i="0" dirty="0">
              <a:effectLst/>
              <a:latin typeface="ＭＳ Ｐゴシック" panose="020B0600070205080204" pitchFamily="50" charset="-128"/>
              <a:ea typeface="ＭＳ Ｐゴシック" panose="020B0600070205080204" pitchFamily="50" charset="-128"/>
            </a:endParaRPr>
          </a:p>
        </p:txBody>
      </p:sp>
      <p:sp>
        <p:nvSpPr>
          <p:cNvPr id="10" name="テキスト ボックス 9">
            <a:extLst>
              <a:ext uri="{FF2B5EF4-FFF2-40B4-BE49-F238E27FC236}">
                <a16:creationId xmlns:a16="http://schemas.microsoft.com/office/drawing/2014/main" id="{D46FAF73-926C-69D3-B817-324641CFF49A}"/>
              </a:ext>
            </a:extLst>
          </p:cNvPr>
          <p:cNvSpPr txBox="1"/>
          <p:nvPr/>
        </p:nvSpPr>
        <p:spPr>
          <a:xfrm>
            <a:off x="1610275" y="4613690"/>
            <a:ext cx="4205614" cy="369332"/>
          </a:xfrm>
          <a:prstGeom prst="rect">
            <a:avLst/>
          </a:prstGeom>
          <a:noFill/>
        </p:spPr>
        <p:txBody>
          <a:bodyPr wrap="square">
            <a:spAutoFit/>
          </a:bodyPr>
          <a:lstStyle/>
          <a:p>
            <a:r>
              <a:rPr lang="ja-JP" altLang="en-US" dirty="0"/>
              <a:t>https://kengolab.net/app/collage/</a:t>
            </a:r>
          </a:p>
        </p:txBody>
      </p:sp>
      <p:sp>
        <p:nvSpPr>
          <p:cNvPr id="11" name="テキスト ボックス 10">
            <a:extLst>
              <a:ext uri="{FF2B5EF4-FFF2-40B4-BE49-F238E27FC236}">
                <a16:creationId xmlns:a16="http://schemas.microsoft.com/office/drawing/2014/main" id="{0116F09C-6D84-FDB8-EDE4-7304DB171F7C}"/>
              </a:ext>
            </a:extLst>
          </p:cNvPr>
          <p:cNvSpPr txBox="1"/>
          <p:nvPr/>
        </p:nvSpPr>
        <p:spPr>
          <a:xfrm>
            <a:off x="368566" y="308826"/>
            <a:ext cx="864339" cy="461665"/>
          </a:xfrm>
          <a:prstGeom prst="rect">
            <a:avLst/>
          </a:prstGeom>
          <a:noFill/>
        </p:spPr>
        <p:txBody>
          <a:bodyPr wrap="none" rtlCol="0">
            <a:spAutoFit/>
          </a:bodyPr>
          <a:lstStyle/>
          <a:p>
            <a:r>
              <a:rPr lang="en-US" altLang="ja-JP" sz="2400" b="1" dirty="0">
                <a:solidFill>
                  <a:srgbClr val="FF0000"/>
                </a:solidFill>
              </a:rPr>
              <a:t>2010</a:t>
            </a:r>
            <a:endParaRPr lang="ja-JP" altLang="en-US" sz="2400" b="1" dirty="0">
              <a:solidFill>
                <a:srgbClr val="FF0000"/>
              </a:solidFill>
            </a:endParaRPr>
          </a:p>
        </p:txBody>
      </p:sp>
      <p:pic>
        <p:nvPicPr>
          <p:cNvPr id="3" name="図 2">
            <a:extLst>
              <a:ext uri="{FF2B5EF4-FFF2-40B4-BE49-F238E27FC236}">
                <a16:creationId xmlns:a16="http://schemas.microsoft.com/office/drawing/2014/main" id="{CEA8BD01-279F-5D52-AB3C-12710682B158}"/>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1277600" y="159814"/>
            <a:ext cx="599090" cy="613105"/>
          </a:xfrm>
          <a:prstGeom prst="rect">
            <a:avLst/>
          </a:prstGeom>
        </p:spPr>
      </p:pic>
      <p:sp>
        <p:nvSpPr>
          <p:cNvPr id="6" name="テキスト ボックス 5">
            <a:extLst>
              <a:ext uri="{FF2B5EF4-FFF2-40B4-BE49-F238E27FC236}">
                <a16:creationId xmlns:a16="http://schemas.microsoft.com/office/drawing/2014/main" id="{3773CEAD-5C35-4350-22B3-DB5AAA6D66F9}"/>
              </a:ext>
            </a:extLst>
          </p:cNvPr>
          <p:cNvSpPr txBox="1"/>
          <p:nvPr/>
        </p:nvSpPr>
        <p:spPr>
          <a:xfrm>
            <a:off x="2577766" y="1102713"/>
            <a:ext cx="2018297" cy="400110"/>
          </a:xfrm>
          <a:prstGeom prst="rect">
            <a:avLst/>
          </a:prstGeom>
          <a:noFill/>
        </p:spPr>
        <p:txBody>
          <a:bodyPr wrap="square">
            <a:spAutoFit/>
          </a:bodyPr>
          <a:lstStyle/>
          <a:p>
            <a:r>
              <a:rPr lang="en-US" altLang="ja-JP" sz="2000" b="1" dirty="0">
                <a:latin typeface="ＭＳ Ｐゴシック" panose="020B0600070205080204" pitchFamily="50" charset="-128"/>
                <a:ea typeface="ＭＳ Ｐゴシック" panose="020B0600070205080204" pitchFamily="50" charset="-128"/>
                <a:cs typeface="Arial" panose="020B0604020202020204" pitchFamily="34" charset="0"/>
              </a:rPr>
              <a:t>Chara Collage </a:t>
            </a:r>
            <a:endParaRPr lang="ja-JP" altLang="en-US" sz="2000" b="1"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951858" y="1373016"/>
            <a:ext cx="2317531" cy="4768849"/>
          </a:xfrm>
          <a:prstGeom prst="rect">
            <a:avLst/>
          </a:prstGeom>
          <a:solidFill>
            <a:srgbClr val="FFFFD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Yu Gothic" panose="020F0502020204030204"/>
                <a:ea typeface="Yu Gothic" panose="020B0400000000000000" pitchFamily="50" charset="-128"/>
                <a:cs typeface="+mn-cs"/>
              </a:rPr>
              <a:t>                                          </a:t>
            </a:r>
            <a:endParaRPr kumimoji="1" lang="ja-JP" altLang="en-US" sz="1800" b="0" i="0" u="none" strike="noStrike" kern="1200" cap="none" spc="0" normalizeH="0" baseline="0" noProof="0" dirty="0">
              <a:ln>
                <a:noFill/>
              </a:ln>
              <a:solidFill>
                <a:prstClr val="white"/>
              </a:solidFill>
              <a:effectLst/>
              <a:uLnTx/>
              <a:uFillTx/>
              <a:latin typeface="Yu Gothic" panose="020F0502020204030204"/>
              <a:ea typeface="Yu Gothic" panose="020B0400000000000000" pitchFamily="50" charset="-128"/>
              <a:cs typeface="+mn-cs"/>
            </a:endParaRPr>
          </a:p>
        </p:txBody>
      </p:sp>
      <p:sp>
        <p:nvSpPr>
          <p:cNvPr id="5" name="正方形/長方形 4"/>
          <p:cNvSpPr/>
          <p:nvPr/>
        </p:nvSpPr>
        <p:spPr>
          <a:xfrm>
            <a:off x="2082800" y="1577803"/>
            <a:ext cx="2041525" cy="627062"/>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Yu Gothic" panose="020F0502020204030204"/>
                <a:ea typeface="Yu Gothic" panose="020B0400000000000000" pitchFamily="50" charset="-128"/>
                <a:cs typeface="+mn-cs"/>
              </a:rPr>
              <a:t>キャラクター収集</a:t>
            </a:r>
          </a:p>
        </p:txBody>
      </p:sp>
      <p:sp>
        <p:nvSpPr>
          <p:cNvPr id="6" name="正方形/長方形 5"/>
          <p:cNvSpPr/>
          <p:nvPr/>
        </p:nvSpPr>
        <p:spPr>
          <a:xfrm>
            <a:off x="2048029" y="3522490"/>
            <a:ext cx="2111221" cy="620713"/>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Yu Gothic" panose="020F0502020204030204"/>
                <a:ea typeface="Yu Gothic" panose="020B0400000000000000" pitchFamily="50" charset="-128"/>
                <a:cs typeface="+mn-cs"/>
              </a:rPr>
              <a:t>分析と分類</a:t>
            </a:r>
            <a:endParaRPr kumimoji="1" lang="en-US" altLang="ja-JP" sz="1800" b="0" i="0" u="none" strike="noStrike" kern="1200" cap="none" spc="0" normalizeH="0" baseline="0" noProof="0" dirty="0">
              <a:ln>
                <a:noFill/>
              </a:ln>
              <a:solidFill>
                <a:prstClr val="black"/>
              </a:solidFill>
              <a:effectLst/>
              <a:uLnTx/>
              <a:uFillTx/>
              <a:latin typeface="Yu Gothic" panose="020F0502020204030204"/>
              <a:ea typeface="Yu Gothic" panose="020B0400000000000000" pitchFamily="50" charset="-128"/>
              <a:cs typeface="+mn-cs"/>
            </a:endParaRPr>
          </a:p>
        </p:txBody>
      </p:sp>
      <p:sp>
        <p:nvSpPr>
          <p:cNvPr id="7" name="下矢印 6"/>
          <p:cNvSpPr/>
          <p:nvPr/>
        </p:nvSpPr>
        <p:spPr>
          <a:xfrm>
            <a:off x="2897188" y="2635078"/>
            <a:ext cx="482600" cy="477837"/>
          </a:xfrm>
          <a:prstGeom prst="downArrow">
            <a:avLst/>
          </a:prstGeom>
          <a:solidFill>
            <a:srgbClr val="DDD9C3"/>
          </a:solidFill>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Yu Gothic" panose="020F0502020204030204"/>
              <a:ea typeface="Yu Gothic" panose="020B0400000000000000" pitchFamily="50" charset="-128"/>
              <a:cs typeface="+mn-cs"/>
            </a:endParaRPr>
          </a:p>
        </p:txBody>
      </p:sp>
      <p:sp>
        <p:nvSpPr>
          <p:cNvPr id="29700" name="テキスト ボックス 12"/>
          <p:cNvSpPr txBox="1">
            <a:spLocks noChangeArrowheads="1"/>
          </p:cNvSpPr>
          <p:nvPr/>
        </p:nvSpPr>
        <p:spPr bwMode="auto">
          <a:xfrm>
            <a:off x="2517775" y="990428"/>
            <a:ext cx="11080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charset="0"/>
              <a:buChar char="•"/>
              <a:defRPr kumimoji="1" sz="2800">
                <a:solidFill>
                  <a:schemeClr val="tx1"/>
                </a:solidFill>
                <a:latin typeface="Yu Gothic" charset="-128"/>
                <a:ea typeface="Yu Gothic" charset="-128"/>
                <a:cs typeface="Yu Gothic" charset="-128"/>
              </a:defRPr>
            </a:lvl1pPr>
            <a:lvl2pPr marL="742950" indent="-285750">
              <a:lnSpc>
                <a:spcPct val="90000"/>
              </a:lnSpc>
              <a:spcBef>
                <a:spcPts val="500"/>
              </a:spcBef>
              <a:buFont typeface="Arial" charset="0"/>
              <a:buChar char="•"/>
              <a:defRPr kumimoji="1" sz="2400">
                <a:solidFill>
                  <a:schemeClr val="tx1"/>
                </a:solidFill>
                <a:latin typeface="Yu Gothic" charset="-128"/>
                <a:ea typeface="Yu Gothic" charset="-128"/>
                <a:cs typeface="Yu Gothic" charset="-128"/>
              </a:defRPr>
            </a:lvl2pPr>
            <a:lvl3pPr marL="1143000" indent="-228600">
              <a:lnSpc>
                <a:spcPct val="90000"/>
              </a:lnSpc>
              <a:spcBef>
                <a:spcPts val="500"/>
              </a:spcBef>
              <a:buFont typeface="Arial" charset="0"/>
              <a:buChar char="•"/>
              <a:defRPr kumimoji="1" sz="2000">
                <a:solidFill>
                  <a:schemeClr val="tx1"/>
                </a:solidFill>
                <a:latin typeface="Yu Gothic" charset="-128"/>
                <a:ea typeface="Yu Gothic" charset="-128"/>
                <a:cs typeface="Yu Gothic" charset="-128"/>
              </a:defRPr>
            </a:lvl3pPr>
            <a:lvl4pPr marL="1600200" indent="-228600">
              <a:lnSpc>
                <a:spcPct val="90000"/>
              </a:lnSpc>
              <a:spcBef>
                <a:spcPts val="500"/>
              </a:spcBef>
              <a:buFont typeface="Arial" charset="0"/>
              <a:buChar char="•"/>
              <a:defRPr kumimoji="1">
                <a:solidFill>
                  <a:schemeClr val="tx1"/>
                </a:solidFill>
                <a:latin typeface="Yu Gothic" charset="-128"/>
                <a:ea typeface="Yu Gothic" charset="-128"/>
                <a:cs typeface="Yu Gothic" charset="-128"/>
              </a:defRPr>
            </a:lvl4pPr>
            <a:lvl5pPr marL="2057400" indent="-228600">
              <a:lnSpc>
                <a:spcPct val="90000"/>
              </a:lnSpc>
              <a:spcBef>
                <a:spcPts val="500"/>
              </a:spcBef>
              <a:buFont typeface="Arial" charset="0"/>
              <a:buChar char="•"/>
              <a:defRPr kumimoji="1">
                <a:solidFill>
                  <a:schemeClr val="tx1"/>
                </a:solidFill>
                <a:latin typeface="Yu Gothic" charset="-128"/>
                <a:ea typeface="Yu Gothic" charset="-128"/>
                <a:cs typeface="Yu Gothic" charset="-128"/>
              </a:defRPr>
            </a:lvl5pPr>
            <a:lvl6pPr marL="2514600" indent="-228600" eaLnBrk="0" fontAlgn="base" hangingPunct="0">
              <a:lnSpc>
                <a:spcPct val="90000"/>
              </a:lnSpc>
              <a:spcBef>
                <a:spcPts val="500"/>
              </a:spcBef>
              <a:spcAft>
                <a:spcPct val="0"/>
              </a:spcAft>
              <a:buFont typeface="Arial" charset="0"/>
              <a:buChar char="•"/>
              <a:defRPr kumimoji="1">
                <a:solidFill>
                  <a:schemeClr val="tx1"/>
                </a:solidFill>
                <a:latin typeface="Yu Gothic" charset="-128"/>
                <a:ea typeface="Yu Gothic" charset="-128"/>
                <a:cs typeface="Yu Gothic" charset="-128"/>
              </a:defRPr>
            </a:lvl6pPr>
            <a:lvl7pPr marL="2971800" indent="-228600" eaLnBrk="0" fontAlgn="base" hangingPunct="0">
              <a:lnSpc>
                <a:spcPct val="90000"/>
              </a:lnSpc>
              <a:spcBef>
                <a:spcPts val="500"/>
              </a:spcBef>
              <a:spcAft>
                <a:spcPct val="0"/>
              </a:spcAft>
              <a:buFont typeface="Arial" charset="0"/>
              <a:buChar char="•"/>
              <a:defRPr kumimoji="1">
                <a:solidFill>
                  <a:schemeClr val="tx1"/>
                </a:solidFill>
                <a:latin typeface="Yu Gothic" charset="-128"/>
                <a:ea typeface="Yu Gothic" charset="-128"/>
                <a:cs typeface="Yu Gothic" charset="-128"/>
              </a:defRPr>
            </a:lvl7pPr>
            <a:lvl8pPr marL="3429000" indent="-228600" eaLnBrk="0" fontAlgn="base" hangingPunct="0">
              <a:lnSpc>
                <a:spcPct val="90000"/>
              </a:lnSpc>
              <a:spcBef>
                <a:spcPts val="500"/>
              </a:spcBef>
              <a:spcAft>
                <a:spcPct val="0"/>
              </a:spcAft>
              <a:buFont typeface="Arial" charset="0"/>
              <a:buChar char="•"/>
              <a:defRPr kumimoji="1">
                <a:solidFill>
                  <a:schemeClr val="tx1"/>
                </a:solidFill>
                <a:latin typeface="Yu Gothic" charset="-128"/>
                <a:ea typeface="Yu Gothic" charset="-128"/>
                <a:cs typeface="Yu Gothic" charset="-128"/>
              </a:defRPr>
            </a:lvl8pPr>
            <a:lvl9pPr marL="3886200" indent="-228600" eaLnBrk="0" fontAlgn="base" hangingPunct="0">
              <a:lnSpc>
                <a:spcPct val="90000"/>
              </a:lnSpc>
              <a:spcBef>
                <a:spcPts val="500"/>
              </a:spcBef>
              <a:spcAft>
                <a:spcPct val="0"/>
              </a:spcAft>
              <a:buFont typeface="Arial" charset="0"/>
              <a:buChar char="•"/>
              <a:defRPr kumimoji="1">
                <a:solidFill>
                  <a:schemeClr val="tx1"/>
                </a:solidFill>
                <a:latin typeface="Yu Gothic" charset="-128"/>
                <a:ea typeface="Yu Gothic" charset="-128"/>
                <a:cs typeface="Yu 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形式知化</a:t>
            </a:r>
            <a:endParaRPr kumimoji="1" lang="en-US" altLang="ja-JP" sz="1800" b="1" i="0" u="none" strike="noStrike" kern="1200" cap="none" spc="0" normalizeH="0" baseline="0" noProof="0" dirty="0">
              <a:ln>
                <a:noFill/>
              </a:ln>
              <a:solidFill>
                <a:prstClr val="black"/>
              </a:solidFill>
              <a:effectLst/>
              <a:uLnTx/>
              <a:uFillTx/>
              <a:latin typeface="源柔ゴシック Normal" panose="020B0202020203020207" pitchFamily="50" charset="-128"/>
              <a:ea typeface="源柔ゴシック Normal" panose="020B0202020203020207" pitchFamily="50" charset="-128"/>
              <a:cs typeface="源柔ゴシック Normal" panose="020B0202020203020207" pitchFamily="50" charset="-128"/>
            </a:endParaRPr>
          </a:p>
        </p:txBody>
      </p:sp>
      <p:sp>
        <p:nvSpPr>
          <p:cNvPr id="29701" name="テキスト ボックス 14"/>
          <p:cNvSpPr txBox="1">
            <a:spLocks noChangeArrowheads="1"/>
          </p:cNvSpPr>
          <p:nvPr/>
        </p:nvSpPr>
        <p:spPr bwMode="auto">
          <a:xfrm>
            <a:off x="7539038" y="972965"/>
            <a:ext cx="203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charset="0"/>
              <a:buChar char="•"/>
              <a:defRPr kumimoji="1" sz="2800">
                <a:solidFill>
                  <a:schemeClr val="tx1"/>
                </a:solidFill>
                <a:latin typeface="Yu Gothic" charset="-128"/>
                <a:ea typeface="Yu Gothic" charset="-128"/>
                <a:cs typeface="Yu Gothic" charset="-128"/>
              </a:defRPr>
            </a:lvl1pPr>
            <a:lvl2pPr marL="742950" indent="-285750">
              <a:lnSpc>
                <a:spcPct val="90000"/>
              </a:lnSpc>
              <a:spcBef>
                <a:spcPts val="500"/>
              </a:spcBef>
              <a:buFont typeface="Arial" charset="0"/>
              <a:buChar char="•"/>
              <a:defRPr kumimoji="1" sz="2400">
                <a:solidFill>
                  <a:schemeClr val="tx1"/>
                </a:solidFill>
                <a:latin typeface="Yu Gothic" charset="-128"/>
                <a:ea typeface="Yu Gothic" charset="-128"/>
                <a:cs typeface="Yu Gothic" charset="-128"/>
              </a:defRPr>
            </a:lvl2pPr>
            <a:lvl3pPr marL="1143000" indent="-228600">
              <a:lnSpc>
                <a:spcPct val="90000"/>
              </a:lnSpc>
              <a:spcBef>
                <a:spcPts val="500"/>
              </a:spcBef>
              <a:buFont typeface="Arial" charset="0"/>
              <a:buChar char="•"/>
              <a:defRPr kumimoji="1" sz="2000">
                <a:solidFill>
                  <a:schemeClr val="tx1"/>
                </a:solidFill>
                <a:latin typeface="Yu Gothic" charset="-128"/>
                <a:ea typeface="Yu Gothic" charset="-128"/>
                <a:cs typeface="Yu Gothic" charset="-128"/>
              </a:defRPr>
            </a:lvl3pPr>
            <a:lvl4pPr marL="1600200" indent="-228600">
              <a:lnSpc>
                <a:spcPct val="90000"/>
              </a:lnSpc>
              <a:spcBef>
                <a:spcPts val="500"/>
              </a:spcBef>
              <a:buFont typeface="Arial" charset="0"/>
              <a:buChar char="•"/>
              <a:defRPr kumimoji="1">
                <a:solidFill>
                  <a:schemeClr val="tx1"/>
                </a:solidFill>
                <a:latin typeface="Yu Gothic" charset="-128"/>
                <a:ea typeface="Yu Gothic" charset="-128"/>
                <a:cs typeface="Yu Gothic" charset="-128"/>
              </a:defRPr>
            </a:lvl4pPr>
            <a:lvl5pPr marL="2057400" indent="-228600">
              <a:lnSpc>
                <a:spcPct val="90000"/>
              </a:lnSpc>
              <a:spcBef>
                <a:spcPts val="500"/>
              </a:spcBef>
              <a:buFont typeface="Arial" charset="0"/>
              <a:buChar char="•"/>
              <a:defRPr kumimoji="1">
                <a:solidFill>
                  <a:schemeClr val="tx1"/>
                </a:solidFill>
                <a:latin typeface="Yu Gothic" charset="-128"/>
                <a:ea typeface="Yu Gothic" charset="-128"/>
                <a:cs typeface="Yu Gothic" charset="-128"/>
              </a:defRPr>
            </a:lvl5pPr>
            <a:lvl6pPr marL="2514600" indent="-228600" eaLnBrk="0" fontAlgn="base" hangingPunct="0">
              <a:lnSpc>
                <a:spcPct val="90000"/>
              </a:lnSpc>
              <a:spcBef>
                <a:spcPts val="500"/>
              </a:spcBef>
              <a:spcAft>
                <a:spcPct val="0"/>
              </a:spcAft>
              <a:buFont typeface="Arial" charset="0"/>
              <a:buChar char="•"/>
              <a:defRPr kumimoji="1">
                <a:solidFill>
                  <a:schemeClr val="tx1"/>
                </a:solidFill>
                <a:latin typeface="Yu Gothic" charset="-128"/>
                <a:ea typeface="Yu Gothic" charset="-128"/>
                <a:cs typeface="Yu Gothic" charset="-128"/>
              </a:defRPr>
            </a:lvl6pPr>
            <a:lvl7pPr marL="2971800" indent="-228600" eaLnBrk="0" fontAlgn="base" hangingPunct="0">
              <a:lnSpc>
                <a:spcPct val="90000"/>
              </a:lnSpc>
              <a:spcBef>
                <a:spcPts val="500"/>
              </a:spcBef>
              <a:spcAft>
                <a:spcPct val="0"/>
              </a:spcAft>
              <a:buFont typeface="Arial" charset="0"/>
              <a:buChar char="•"/>
              <a:defRPr kumimoji="1">
                <a:solidFill>
                  <a:schemeClr val="tx1"/>
                </a:solidFill>
                <a:latin typeface="Yu Gothic" charset="-128"/>
                <a:ea typeface="Yu Gothic" charset="-128"/>
                <a:cs typeface="Yu Gothic" charset="-128"/>
              </a:defRPr>
            </a:lvl7pPr>
            <a:lvl8pPr marL="3429000" indent="-228600" eaLnBrk="0" fontAlgn="base" hangingPunct="0">
              <a:lnSpc>
                <a:spcPct val="90000"/>
              </a:lnSpc>
              <a:spcBef>
                <a:spcPts val="500"/>
              </a:spcBef>
              <a:spcAft>
                <a:spcPct val="0"/>
              </a:spcAft>
              <a:buFont typeface="Arial" charset="0"/>
              <a:buChar char="•"/>
              <a:defRPr kumimoji="1">
                <a:solidFill>
                  <a:schemeClr val="tx1"/>
                </a:solidFill>
                <a:latin typeface="Yu Gothic" charset="-128"/>
                <a:ea typeface="Yu Gothic" charset="-128"/>
                <a:cs typeface="Yu Gothic" charset="-128"/>
              </a:defRPr>
            </a:lvl8pPr>
            <a:lvl9pPr marL="3886200" indent="-228600" eaLnBrk="0" fontAlgn="base" hangingPunct="0">
              <a:lnSpc>
                <a:spcPct val="90000"/>
              </a:lnSpc>
              <a:spcBef>
                <a:spcPts val="500"/>
              </a:spcBef>
              <a:spcAft>
                <a:spcPct val="0"/>
              </a:spcAft>
              <a:buFont typeface="Arial" charset="0"/>
              <a:buChar char="•"/>
              <a:defRPr kumimoji="1">
                <a:solidFill>
                  <a:schemeClr val="tx1"/>
                </a:solidFill>
                <a:latin typeface="Yu Gothic" charset="-128"/>
                <a:ea typeface="Yu Gothic" charset="-128"/>
                <a:cs typeface="Yu 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デザイン原案制作</a:t>
            </a:r>
          </a:p>
        </p:txBody>
      </p:sp>
      <p:sp>
        <p:nvSpPr>
          <p:cNvPr id="11" name="円柱 10"/>
          <p:cNvSpPr/>
          <p:nvPr/>
        </p:nvSpPr>
        <p:spPr>
          <a:xfrm>
            <a:off x="4479925" y="1385715"/>
            <a:ext cx="2630488" cy="4768850"/>
          </a:xfrm>
          <a:prstGeom prst="can">
            <a:avLst>
              <a:gd name="adj" fmla="val 17275"/>
            </a:avLst>
          </a:prstGeom>
          <a:solidFill>
            <a:srgbClr val="EEECE1"/>
          </a:solidFill>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Yu Gothic" panose="020F0502020204030204"/>
              <a:ea typeface="Yu Gothic" panose="020B0400000000000000" pitchFamily="50" charset="-128"/>
              <a:cs typeface="+mn-cs"/>
            </a:endParaRPr>
          </a:p>
        </p:txBody>
      </p:sp>
      <p:sp>
        <p:nvSpPr>
          <p:cNvPr id="29703" name="テキスト ボックス 16"/>
          <p:cNvSpPr txBox="1">
            <a:spLocks noChangeArrowheads="1"/>
          </p:cNvSpPr>
          <p:nvPr/>
        </p:nvSpPr>
        <p:spPr bwMode="auto">
          <a:xfrm>
            <a:off x="1818783" y="283122"/>
            <a:ext cx="898675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charset="0"/>
              <a:buChar char="•"/>
              <a:defRPr kumimoji="1" sz="2800">
                <a:solidFill>
                  <a:schemeClr val="tx1"/>
                </a:solidFill>
                <a:latin typeface="Yu Gothic" charset="-128"/>
                <a:ea typeface="Yu Gothic" charset="-128"/>
                <a:cs typeface="Yu Gothic" charset="-128"/>
              </a:defRPr>
            </a:lvl1pPr>
            <a:lvl2pPr marL="742950" indent="-285750">
              <a:lnSpc>
                <a:spcPct val="90000"/>
              </a:lnSpc>
              <a:spcBef>
                <a:spcPts val="500"/>
              </a:spcBef>
              <a:buFont typeface="Arial" charset="0"/>
              <a:buChar char="•"/>
              <a:defRPr kumimoji="1" sz="2400">
                <a:solidFill>
                  <a:schemeClr val="tx1"/>
                </a:solidFill>
                <a:latin typeface="Yu Gothic" charset="-128"/>
                <a:ea typeface="Yu Gothic" charset="-128"/>
                <a:cs typeface="Yu Gothic" charset="-128"/>
              </a:defRPr>
            </a:lvl2pPr>
            <a:lvl3pPr marL="1143000" indent="-228600">
              <a:lnSpc>
                <a:spcPct val="90000"/>
              </a:lnSpc>
              <a:spcBef>
                <a:spcPts val="500"/>
              </a:spcBef>
              <a:buFont typeface="Arial" charset="0"/>
              <a:buChar char="•"/>
              <a:defRPr kumimoji="1" sz="2000">
                <a:solidFill>
                  <a:schemeClr val="tx1"/>
                </a:solidFill>
                <a:latin typeface="Yu Gothic" charset="-128"/>
                <a:ea typeface="Yu Gothic" charset="-128"/>
                <a:cs typeface="Yu Gothic" charset="-128"/>
              </a:defRPr>
            </a:lvl3pPr>
            <a:lvl4pPr marL="1600200" indent="-228600">
              <a:lnSpc>
                <a:spcPct val="90000"/>
              </a:lnSpc>
              <a:spcBef>
                <a:spcPts val="500"/>
              </a:spcBef>
              <a:buFont typeface="Arial" charset="0"/>
              <a:buChar char="•"/>
              <a:defRPr kumimoji="1">
                <a:solidFill>
                  <a:schemeClr val="tx1"/>
                </a:solidFill>
                <a:latin typeface="Yu Gothic" charset="-128"/>
                <a:ea typeface="Yu Gothic" charset="-128"/>
                <a:cs typeface="Yu Gothic" charset="-128"/>
              </a:defRPr>
            </a:lvl4pPr>
            <a:lvl5pPr marL="2057400" indent="-228600">
              <a:lnSpc>
                <a:spcPct val="90000"/>
              </a:lnSpc>
              <a:spcBef>
                <a:spcPts val="500"/>
              </a:spcBef>
              <a:buFont typeface="Arial" charset="0"/>
              <a:buChar char="•"/>
              <a:defRPr kumimoji="1">
                <a:solidFill>
                  <a:schemeClr val="tx1"/>
                </a:solidFill>
                <a:latin typeface="Yu Gothic" charset="-128"/>
                <a:ea typeface="Yu Gothic" charset="-128"/>
                <a:cs typeface="Yu Gothic" charset="-128"/>
              </a:defRPr>
            </a:lvl5pPr>
            <a:lvl6pPr marL="2514600" indent="-228600" eaLnBrk="0" fontAlgn="base" hangingPunct="0">
              <a:lnSpc>
                <a:spcPct val="90000"/>
              </a:lnSpc>
              <a:spcBef>
                <a:spcPts val="500"/>
              </a:spcBef>
              <a:spcAft>
                <a:spcPct val="0"/>
              </a:spcAft>
              <a:buFont typeface="Arial" charset="0"/>
              <a:buChar char="•"/>
              <a:defRPr kumimoji="1">
                <a:solidFill>
                  <a:schemeClr val="tx1"/>
                </a:solidFill>
                <a:latin typeface="Yu Gothic" charset="-128"/>
                <a:ea typeface="Yu Gothic" charset="-128"/>
                <a:cs typeface="Yu Gothic" charset="-128"/>
              </a:defRPr>
            </a:lvl6pPr>
            <a:lvl7pPr marL="2971800" indent="-228600" eaLnBrk="0" fontAlgn="base" hangingPunct="0">
              <a:lnSpc>
                <a:spcPct val="90000"/>
              </a:lnSpc>
              <a:spcBef>
                <a:spcPts val="500"/>
              </a:spcBef>
              <a:spcAft>
                <a:spcPct val="0"/>
              </a:spcAft>
              <a:buFont typeface="Arial" charset="0"/>
              <a:buChar char="•"/>
              <a:defRPr kumimoji="1">
                <a:solidFill>
                  <a:schemeClr val="tx1"/>
                </a:solidFill>
                <a:latin typeface="Yu Gothic" charset="-128"/>
                <a:ea typeface="Yu Gothic" charset="-128"/>
                <a:cs typeface="Yu Gothic" charset="-128"/>
              </a:defRPr>
            </a:lvl7pPr>
            <a:lvl8pPr marL="3429000" indent="-228600" eaLnBrk="0" fontAlgn="base" hangingPunct="0">
              <a:lnSpc>
                <a:spcPct val="90000"/>
              </a:lnSpc>
              <a:spcBef>
                <a:spcPts val="500"/>
              </a:spcBef>
              <a:spcAft>
                <a:spcPct val="0"/>
              </a:spcAft>
              <a:buFont typeface="Arial" charset="0"/>
              <a:buChar char="•"/>
              <a:defRPr kumimoji="1">
                <a:solidFill>
                  <a:schemeClr val="tx1"/>
                </a:solidFill>
                <a:latin typeface="Yu Gothic" charset="-128"/>
                <a:ea typeface="Yu Gothic" charset="-128"/>
                <a:cs typeface="Yu Gothic" charset="-128"/>
              </a:defRPr>
            </a:lvl8pPr>
            <a:lvl9pPr marL="3886200" indent="-228600" eaLnBrk="0" fontAlgn="base" hangingPunct="0">
              <a:lnSpc>
                <a:spcPct val="90000"/>
              </a:lnSpc>
              <a:spcBef>
                <a:spcPts val="500"/>
              </a:spcBef>
              <a:spcAft>
                <a:spcPct val="0"/>
              </a:spcAft>
              <a:buFont typeface="Arial" charset="0"/>
              <a:buChar char="•"/>
              <a:defRPr kumimoji="1">
                <a:solidFill>
                  <a:schemeClr val="tx1"/>
                </a:solidFill>
                <a:latin typeface="Yu Gothic" charset="-128"/>
                <a:ea typeface="Yu Gothic" charset="-128"/>
                <a:cs typeface="Yu 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源柔ゴシック Normal" panose="020B0202020203020207" pitchFamily="50" charset="-128"/>
              </a:rPr>
              <a:t>ディジタル</a:t>
            </a:r>
            <a:r>
              <a:rPr kumimoji="1" lang="ja-JP" altLang="ja-JP"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源柔ゴシック Normal" panose="020B0202020203020207" pitchFamily="50" charset="-128"/>
              </a:rPr>
              <a:t>スクラップブックを用いたデザイン原案制作支援 </a:t>
            </a:r>
            <a:endParaRPr kumimoji="1" lang="ja-JP" altLang="en-US"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源柔ゴシック Normal" panose="020B0202020203020207" pitchFamily="50" charset="-128"/>
            </a:endParaRPr>
          </a:p>
        </p:txBody>
      </p:sp>
      <p:sp>
        <p:nvSpPr>
          <p:cNvPr id="18" name="正方形/長方形 17"/>
          <p:cNvSpPr/>
          <p:nvPr/>
        </p:nvSpPr>
        <p:spPr>
          <a:xfrm>
            <a:off x="7359650" y="1373016"/>
            <a:ext cx="2378075" cy="4768849"/>
          </a:xfrm>
          <a:prstGeom prst="rect">
            <a:avLst/>
          </a:prstGeom>
          <a:solidFill>
            <a:srgbClr val="FFFFD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Yu Gothic" panose="020F0502020204030204"/>
              <a:ea typeface="Yu Gothic" panose="020B0400000000000000" pitchFamily="50" charset="-128"/>
              <a:cs typeface="+mn-cs"/>
            </a:endParaRPr>
          </a:p>
        </p:txBody>
      </p:sp>
      <p:sp>
        <p:nvSpPr>
          <p:cNvPr id="21" name="正方形/長方形 20"/>
          <p:cNvSpPr/>
          <p:nvPr/>
        </p:nvSpPr>
        <p:spPr>
          <a:xfrm>
            <a:off x="2117725" y="5283028"/>
            <a:ext cx="2041525" cy="620712"/>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Yu Gothic" panose="020F0502020204030204"/>
                <a:ea typeface="Yu Gothic" panose="020B0400000000000000" pitchFamily="50" charset="-128"/>
                <a:cs typeface="+mn-cs"/>
              </a:rPr>
              <a:t>構成要素</a:t>
            </a:r>
          </a:p>
        </p:txBody>
      </p:sp>
      <p:sp>
        <p:nvSpPr>
          <p:cNvPr id="29707" name="テキスト ボックス 12"/>
          <p:cNvSpPr txBox="1">
            <a:spLocks noChangeArrowheads="1"/>
          </p:cNvSpPr>
          <p:nvPr/>
        </p:nvSpPr>
        <p:spPr bwMode="auto">
          <a:xfrm>
            <a:off x="4176713" y="990428"/>
            <a:ext cx="31861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charset="0"/>
              <a:buChar char="•"/>
              <a:defRPr kumimoji="1" sz="2800">
                <a:solidFill>
                  <a:schemeClr val="tx1"/>
                </a:solidFill>
                <a:latin typeface="Yu Gothic" charset="-128"/>
                <a:ea typeface="Yu Gothic" charset="-128"/>
                <a:cs typeface="Yu Gothic" charset="-128"/>
              </a:defRPr>
            </a:lvl1pPr>
            <a:lvl2pPr marL="742950" indent="-285750">
              <a:lnSpc>
                <a:spcPct val="90000"/>
              </a:lnSpc>
              <a:spcBef>
                <a:spcPts val="500"/>
              </a:spcBef>
              <a:buFont typeface="Arial" charset="0"/>
              <a:buChar char="•"/>
              <a:defRPr kumimoji="1" sz="2400">
                <a:solidFill>
                  <a:schemeClr val="tx1"/>
                </a:solidFill>
                <a:latin typeface="Yu Gothic" charset="-128"/>
                <a:ea typeface="Yu Gothic" charset="-128"/>
                <a:cs typeface="Yu Gothic" charset="-128"/>
              </a:defRPr>
            </a:lvl2pPr>
            <a:lvl3pPr marL="1143000" indent="-228600">
              <a:lnSpc>
                <a:spcPct val="90000"/>
              </a:lnSpc>
              <a:spcBef>
                <a:spcPts val="500"/>
              </a:spcBef>
              <a:buFont typeface="Arial" charset="0"/>
              <a:buChar char="•"/>
              <a:defRPr kumimoji="1" sz="2000">
                <a:solidFill>
                  <a:schemeClr val="tx1"/>
                </a:solidFill>
                <a:latin typeface="Yu Gothic" charset="-128"/>
                <a:ea typeface="Yu Gothic" charset="-128"/>
                <a:cs typeface="Yu Gothic" charset="-128"/>
              </a:defRPr>
            </a:lvl3pPr>
            <a:lvl4pPr marL="1600200" indent="-228600">
              <a:lnSpc>
                <a:spcPct val="90000"/>
              </a:lnSpc>
              <a:spcBef>
                <a:spcPts val="500"/>
              </a:spcBef>
              <a:buFont typeface="Arial" charset="0"/>
              <a:buChar char="•"/>
              <a:defRPr kumimoji="1">
                <a:solidFill>
                  <a:schemeClr val="tx1"/>
                </a:solidFill>
                <a:latin typeface="Yu Gothic" charset="-128"/>
                <a:ea typeface="Yu Gothic" charset="-128"/>
                <a:cs typeface="Yu Gothic" charset="-128"/>
              </a:defRPr>
            </a:lvl4pPr>
            <a:lvl5pPr marL="2057400" indent="-228600">
              <a:lnSpc>
                <a:spcPct val="90000"/>
              </a:lnSpc>
              <a:spcBef>
                <a:spcPts val="500"/>
              </a:spcBef>
              <a:buFont typeface="Arial" charset="0"/>
              <a:buChar char="•"/>
              <a:defRPr kumimoji="1">
                <a:solidFill>
                  <a:schemeClr val="tx1"/>
                </a:solidFill>
                <a:latin typeface="Yu Gothic" charset="-128"/>
                <a:ea typeface="Yu Gothic" charset="-128"/>
                <a:cs typeface="Yu Gothic" charset="-128"/>
              </a:defRPr>
            </a:lvl5pPr>
            <a:lvl6pPr marL="2514600" indent="-228600" eaLnBrk="0" fontAlgn="base" hangingPunct="0">
              <a:lnSpc>
                <a:spcPct val="90000"/>
              </a:lnSpc>
              <a:spcBef>
                <a:spcPts val="500"/>
              </a:spcBef>
              <a:spcAft>
                <a:spcPct val="0"/>
              </a:spcAft>
              <a:buFont typeface="Arial" charset="0"/>
              <a:buChar char="•"/>
              <a:defRPr kumimoji="1">
                <a:solidFill>
                  <a:schemeClr val="tx1"/>
                </a:solidFill>
                <a:latin typeface="Yu Gothic" charset="-128"/>
                <a:ea typeface="Yu Gothic" charset="-128"/>
                <a:cs typeface="Yu Gothic" charset="-128"/>
              </a:defRPr>
            </a:lvl6pPr>
            <a:lvl7pPr marL="2971800" indent="-228600" eaLnBrk="0" fontAlgn="base" hangingPunct="0">
              <a:lnSpc>
                <a:spcPct val="90000"/>
              </a:lnSpc>
              <a:spcBef>
                <a:spcPts val="500"/>
              </a:spcBef>
              <a:spcAft>
                <a:spcPct val="0"/>
              </a:spcAft>
              <a:buFont typeface="Arial" charset="0"/>
              <a:buChar char="•"/>
              <a:defRPr kumimoji="1">
                <a:solidFill>
                  <a:schemeClr val="tx1"/>
                </a:solidFill>
                <a:latin typeface="Yu Gothic" charset="-128"/>
                <a:ea typeface="Yu Gothic" charset="-128"/>
                <a:cs typeface="Yu Gothic" charset="-128"/>
              </a:defRPr>
            </a:lvl7pPr>
            <a:lvl8pPr marL="3429000" indent="-228600" eaLnBrk="0" fontAlgn="base" hangingPunct="0">
              <a:lnSpc>
                <a:spcPct val="90000"/>
              </a:lnSpc>
              <a:spcBef>
                <a:spcPts val="500"/>
              </a:spcBef>
              <a:spcAft>
                <a:spcPct val="0"/>
              </a:spcAft>
              <a:buFont typeface="Arial" charset="0"/>
              <a:buChar char="•"/>
              <a:defRPr kumimoji="1">
                <a:solidFill>
                  <a:schemeClr val="tx1"/>
                </a:solidFill>
                <a:latin typeface="Yu Gothic" charset="-128"/>
                <a:ea typeface="Yu Gothic" charset="-128"/>
                <a:cs typeface="Yu Gothic" charset="-128"/>
              </a:defRPr>
            </a:lvl8pPr>
            <a:lvl9pPr marL="3886200" indent="-228600" eaLnBrk="0" fontAlgn="base" hangingPunct="0">
              <a:lnSpc>
                <a:spcPct val="90000"/>
              </a:lnSpc>
              <a:spcBef>
                <a:spcPts val="500"/>
              </a:spcBef>
              <a:spcAft>
                <a:spcPct val="0"/>
              </a:spcAft>
              <a:buFont typeface="Arial" charset="0"/>
              <a:buChar char="•"/>
              <a:defRPr kumimoji="1">
                <a:solidFill>
                  <a:schemeClr val="tx1"/>
                </a:solidFill>
                <a:latin typeface="Yu Gothic" charset="-128"/>
                <a:ea typeface="Yu Gothic" charset="-128"/>
                <a:cs typeface="Yu 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a:ln>
                  <a:noFill/>
                </a:ln>
                <a:solidFill>
                  <a:prstClr val="black"/>
                </a:solidFill>
                <a:effectLst/>
                <a:uLnTx/>
                <a:uFillTx/>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ディジタルスクラップブック</a:t>
            </a:r>
          </a:p>
        </p:txBody>
      </p:sp>
      <p:sp>
        <p:nvSpPr>
          <p:cNvPr id="27" name="正方形/長方形 26"/>
          <p:cNvSpPr/>
          <p:nvPr/>
        </p:nvSpPr>
        <p:spPr>
          <a:xfrm>
            <a:off x="7620000" y="1522240"/>
            <a:ext cx="1984375" cy="552450"/>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Yu Gothic" panose="020F0502020204030204"/>
                <a:ea typeface="Yu Gothic" panose="020B0400000000000000" pitchFamily="50" charset="-128"/>
                <a:cs typeface="+mn-cs"/>
              </a:rPr>
              <a:t>設定資料</a:t>
            </a:r>
          </a:p>
        </p:txBody>
      </p:sp>
      <p:sp>
        <p:nvSpPr>
          <p:cNvPr id="28" name="下矢印 27"/>
          <p:cNvSpPr/>
          <p:nvPr/>
        </p:nvSpPr>
        <p:spPr>
          <a:xfrm>
            <a:off x="2906713" y="4554365"/>
            <a:ext cx="482600" cy="477838"/>
          </a:xfrm>
          <a:prstGeom prst="downArrow">
            <a:avLst/>
          </a:prstGeom>
          <a:solidFill>
            <a:srgbClr val="DDD9C3"/>
          </a:solidFill>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Yu Gothic" panose="020F0502020204030204"/>
              <a:ea typeface="Yu Gothic" panose="020B0400000000000000" pitchFamily="50" charset="-128"/>
              <a:cs typeface="+mn-cs"/>
            </a:endParaRPr>
          </a:p>
        </p:txBody>
      </p:sp>
      <p:sp>
        <p:nvSpPr>
          <p:cNvPr id="29" name="下矢印 28"/>
          <p:cNvSpPr/>
          <p:nvPr/>
        </p:nvSpPr>
        <p:spPr>
          <a:xfrm rot="16200000">
            <a:off x="4083050" y="5317953"/>
            <a:ext cx="482600" cy="476250"/>
          </a:xfrm>
          <a:prstGeom prst="downArrow">
            <a:avLst/>
          </a:prstGeom>
          <a:solidFill>
            <a:srgbClr val="FFC000"/>
          </a:solidFill>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Yu Gothic" panose="020F0502020204030204"/>
              <a:ea typeface="Yu Gothic" panose="020B0400000000000000" pitchFamily="50" charset="-128"/>
              <a:cs typeface="+mn-cs"/>
            </a:endParaRPr>
          </a:p>
        </p:txBody>
      </p:sp>
      <p:sp>
        <p:nvSpPr>
          <p:cNvPr id="30" name="正方形/長方形 29"/>
          <p:cNvSpPr/>
          <p:nvPr/>
        </p:nvSpPr>
        <p:spPr>
          <a:xfrm>
            <a:off x="7620000" y="3309765"/>
            <a:ext cx="1984375" cy="552450"/>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Yu Gothic" panose="020F0502020204030204"/>
                <a:ea typeface="Yu Gothic" panose="020B0400000000000000" pitchFamily="50" charset="-128"/>
                <a:cs typeface="+mn-cs"/>
              </a:rPr>
              <a:t>検索結果</a:t>
            </a:r>
            <a:endParaRPr kumimoji="1" lang="en-US" altLang="ja-JP" sz="1800" b="0" i="0" u="none" strike="noStrike" kern="1200" cap="none" spc="0" normalizeH="0" baseline="0" noProof="0" dirty="0">
              <a:ln>
                <a:noFill/>
              </a:ln>
              <a:solidFill>
                <a:prstClr val="black"/>
              </a:solidFill>
              <a:effectLst/>
              <a:uLnTx/>
              <a:uFillTx/>
              <a:latin typeface="Yu Gothic" panose="020F0502020204030204"/>
              <a:ea typeface="Yu Gothic" panose="020B0400000000000000" pitchFamily="50" charset="-128"/>
              <a:cs typeface="+mn-cs"/>
            </a:endParaRPr>
          </a:p>
        </p:txBody>
      </p:sp>
      <p:sp>
        <p:nvSpPr>
          <p:cNvPr id="31" name="正方形/長方形 30"/>
          <p:cNvSpPr/>
          <p:nvPr/>
        </p:nvSpPr>
        <p:spPr>
          <a:xfrm>
            <a:off x="7620000" y="4411490"/>
            <a:ext cx="1984375" cy="552450"/>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Yu Gothic" panose="020F0502020204030204"/>
                <a:ea typeface="Yu Gothic" panose="020B0400000000000000" pitchFamily="50" charset="-128"/>
                <a:cs typeface="+mn-cs"/>
              </a:rPr>
              <a:t>編集</a:t>
            </a:r>
            <a:endParaRPr kumimoji="1" lang="en-US" altLang="ja-JP" sz="1800" b="0" i="0" u="none" strike="noStrike" kern="1200" cap="none" spc="0" normalizeH="0" baseline="0" noProof="0" dirty="0">
              <a:ln>
                <a:noFill/>
              </a:ln>
              <a:solidFill>
                <a:prstClr val="black"/>
              </a:solidFill>
              <a:effectLst/>
              <a:uLnTx/>
              <a:uFillTx/>
              <a:latin typeface="Yu Gothic" panose="020F0502020204030204"/>
              <a:ea typeface="Yu Gothic" panose="020B0400000000000000" pitchFamily="50" charset="-128"/>
              <a:cs typeface="+mn-cs"/>
            </a:endParaRPr>
          </a:p>
        </p:txBody>
      </p:sp>
      <p:sp>
        <p:nvSpPr>
          <p:cNvPr id="32" name="正方形/長方形 31"/>
          <p:cNvSpPr/>
          <p:nvPr/>
        </p:nvSpPr>
        <p:spPr>
          <a:xfrm>
            <a:off x="7620000" y="5476703"/>
            <a:ext cx="1984375" cy="552450"/>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C00000"/>
                </a:solidFill>
                <a:effectLst/>
                <a:uLnTx/>
                <a:uFillTx/>
                <a:latin typeface="Yu Gothic" panose="020F0502020204030204"/>
                <a:ea typeface="Yu Gothic" panose="020B0400000000000000" pitchFamily="50" charset="-128"/>
                <a:cs typeface="+mn-cs"/>
              </a:rPr>
              <a:t>デザイン原案</a:t>
            </a:r>
            <a:endParaRPr kumimoji="1" lang="en-US" altLang="ja-JP" sz="1800" b="1" i="0" u="none" strike="noStrike" kern="1200" cap="none" spc="0" normalizeH="0" baseline="0" noProof="0" dirty="0">
              <a:ln>
                <a:noFill/>
              </a:ln>
              <a:solidFill>
                <a:srgbClr val="C00000"/>
              </a:solidFill>
              <a:effectLst/>
              <a:uLnTx/>
              <a:uFillTx/>
              <a:latin typeface="Yu Gothic" panose="020F0502020204030204"/>
              <a:ea typeface="Yu Gothic" panose="020B0400000000000000" pitchFamily="50" charset="-128"/>
              <a:cs typeface="+mn-cs"/>
            </a:endParaRPr>
          </a:p>
        </p:txBody>
      </p:sp>
      <p:sp>
        <p:nvSpPr>
          <p:cNvPr id="33" name="下矢印 32"/>
          <p:cNvSpPr/>
          <p:nvPr/>
        </p:nvSpPr>
        <p:spPr>
          <a:xfrm rot="16200000">
            <a:off x="7168358" y="3374203"/>
            <a:ext cx="482600" cy="477837"/>
          </a:xfrm>
          <a:prstGeom prst="downArrow">
            <a:avLst/>
          </a:prstGeom>
          <a:solidFill>
            <a:srgbClr val="FFC000"/>
          </a:solidFill>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Yu Gothic" panose="020F0502020204030204"/>
              <a:ea typeface="Yu Gothic" panose="020B0400000000000000" pitchFamily="50" charset="-128"/>
              <a:cs typeface="+mn-cs"/>
            </a:endParaRPr>
          </a:p>
        </p:txBody>
      </p:sp>
      <p:sp>
        <p:nvSpPr>
          <p:cNvPr id="36" name="下矢印 35"/>
          <p:cNvSpPr/>
          <p:nvPr/>
        </p:nvSpPr>
        <p:spPr>
          <a:xfrm>
            <a:off x="8345488" y="3933653"/>
            <a:ext cx="484187" cy="477837"/>
          </a:xfrm>
          <a:prstGeom prst="downArrow">
            <a:avLst/>
          </a:prstGeom>
          <a:solidFill>
            <a:srgbClr val="DDD9C3"/>
          </a:solidFill>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Yu Gothic" panose="020F0502020204030204"/>
              <a:ea typeface="Yu Gothic" panose="020B0400000000000000" pitchFamily="50" charset="-128"/>
              <a:cs typeface="+mn-cs"/>
            </a:endParaRPr>
          </a:p>
        </p:txBody>
      </p:sp>
      <p:sp>
        <p:nvSpPr>
          <p:cNvPr id="38" name="下矢印 37"/>
          <p:cNvSpPr/>
          <p:nvPr/>
        </p:nvSpPr>
        <p:spPr>
          <a:xfrm>
            <a:off x="8345488" y="4984578"/>
            <a:ext cx="484187" cy="477837"/>
          </a:xfrm>
          <a:prstGeom prst="downArrow">
            <a:avLst/>
          </a:prstGeom>
          <a:solidFill>
            <a:srgbClr val="DDD9C3"/>
          </a:solidFill>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Yu Gothic" panose="020F0502020204030204"/>
              <a:ea typeface="Yu Gothic" panose="020B0400000000000000" pitchFamily="50" charset="-128"/>
              <a:cs typeface="+mn-cs"/>
            </a:endParaRPr>
          </a:p>
        </p:txBody>
      </p:sp>
      <p:sp>
        <p:nvSpPr>
          <p:cNvPr id="35" name="正方形/長方形 34"/>
          <p:cNvSpPr/>
          <p:nvPr/>
        </p:nvSpPr>
        <p:spPr>
          <a:xfrm>
            <a:off x="7620000" y="2689053"/>
            <a:ext cx="1984375" cy="552450"/>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Yu Gothic" panose="020F0502020204030204"/>
                <a:ea typeface="Yu Gothic" panose="020B0400000000000000" pitchFamily="50" charset="-128"/>
                <a:cs typeface="+mn-cs"/>
              </a:rPr>
              <a:t>構成要素検索</a:t>
            </a:r>
            <a:endParaRPr kumimoji="1" lang="ja-JP" altLang="en-US" sz="1800" b="0" i="0" u="none" strike="noStrike" kern="1200" cap="none" spc="0" normalizeH="0" baseline="0" noProof="0" dirty="0">
              <a:ln>
                <a:noFill/>
              </a:ln>
              <a:solidFill>
                <a:prstClr val="black"/>
              </a:solidFill>
              <a:effectLst/>
              <a:uLnTx/>
              <a:uFillTx/>
              <a:latin typeface="Yu Gothic" panose="020F0502020204030204"/>
              <a:ea typeface="Yu Gothic" panose="020B0400000000000000" pitchFamily="50" charset="-128"/>
              <a:cs typeface="+mn-cs"/>
            </a:endParaRPr>
          </a:p>
        </p:txBody>
      </p:sp>
      <p:sp>
        <p:nvSpPr>
          <p:cNvPr id="39" name="下矢印 38"/>
          <p:cNvSpPr/>
          <p:nvPr/>
        </p:nvSpPr>
        <p:spPr>
          <a:xfrm rot="5400000">
            <a:off x="7061995" y="2737616"/>
            <a:ext cx="482600" cy="477838"/>
          </a:xfrm>
          <a:prstGeom prst="downArrow">
            <a:avLst/>
          </a:prstGeom>
          <a:solidFill>
            <a:srgbClr val="FFC000"/>
          </a:solidFill>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Yu Gothic" panose="020F0502020204030204"/>
              <a:ea typeface="Yu Gothic" panose="020B0400000000000000" pitchFamily="50" charset="-128"/>
              <a:cs typeface="+mn-cs"/>
            </a:endParaRPr>
          </a:p>
        </p:txBody>
      </p:sp>
      <p:sp>
        <p:nvSpPr>
          <p:cNvPr id="40" name="下矢印 39"/>
          <p:cNvSpPr/>
          <p:nvPr/>
        </p:nvSpPr>
        <p:spPr>
          <a:xfrm>
            <a:off x="8345488" y="2209628"/>
            <a:ext cx="484187" cy="477837"/>
          </a:xfrm>
          <a:prstGeom prst="downArrow">
            <a:avLst/>
          </a:prstGeom>
          <a:solidFill>
            <a:srgbClr val="DDD9C3"/>
          </a:solidFill>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Yu Gothic" panose="020F0502020204030204"/>
              <a:ea typeface="Yu Gothic" panose="020B0400000000000000" pitchFamily="50" charset="-128"/>
              <a:cs typeface="+mn-cs"/>
            </a:endParaRPr>
          </a:p>
        </p:txBody>
      </p:sp>
      <p:grpSp>
        <p:nvGrpSpPr>
          <p:cNvPr id="29724" name="図形グループ 3"/>
          <p:cNvGrpSpPr>
            <a:grpSpLocks/>
          </p:cNvGrpSpPr>
          <p:nvPr/>
        </p:nvGrpSpPr>
        <p:grpSpPr bwMode="auto">
          <a:xfrm>
            <a:off x="5010957" y="5170542"/>
            <a:ext cx="1585105" cy="872865"/>
            <a:chOff x="639601" y="4552849"/>
            <a:chExt cx="3074095" cy="1690036"/>
          </a:xfrm>
        </p:grpSpPr>
        <p:pic>
          <p:nvPicPr>
            <p:cNvPr id="29734" name="図 3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3180" y="4552849"/>
              <a:ext cx="460397" cy="561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35" name="図 4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2851" y="5109000"/>
              <a:ext cx="481324" cy="56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36" name="コンテンツ プレースホルダー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9601" y="5648908"/>
              <a:ext cx="525780" cy="585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37" name="図 4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477392" y="4694125"/>
              <a:ext cx="557917" cy="402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38" name="図 4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455519" y="5190482"/>
              <a:ext cx="533134" cy="434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39" name="図 4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493802" y="5761240"/>
              <a:ext cx="525098" cy="413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40" name="図 4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298589" y="4562953"/>
              <a:ext cx="404399" cy="566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41" name="図 46"/>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251503" y="5125462"/>
              <a:ext cx="450540" cy="5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42" name="図 47"/>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255037" y="5674002"/>
              <a:ext cx="458659" cy="472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43" name="図 48"/>
            <p:cNvPicPr>
              <a:picLocks noChangeAspect="1"/>
            </p:cNvPicPr>
            <p:nvPr/>
          </p:nvPicPr>
          <p:blipFill>
            <a:blip r:embed="rId12">
              <a:extLst>
                <a:ext uri="{28A0092B-C50C-407E-A947-70E740481C1C}">
                  <a14:useLocalDpi xmlns:a14="http://schemas.microsoft.com/office/drawing/2010/main" val="0"/>
                </a:ext>
              </a:extLst>
            </a:blip>
            <a:srcRect b="-1335"/>
            <a:stretch>
              <a:fillRect/>
            </a:stretch>
          </p:blipFill>
          <p:spPr bwMode="auto">
            <a:xfrm>
              <a:off x="1543601" y="4570221"/>
              <a:ext cx="439102" cy="595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44" name="図 49"/>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229086" y="5023757"/>
              <a:ext cx="405325" cy="557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45" name="図 50"/>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294491" y="5627535"/>
              <a:ext cx="412081" cy="61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46" name="図 51"/>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877530" y="4939304"/>
              <a:ext cx="464673" cy="676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47" name="図 52"/>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878687" y="5587159"/>
              <a:ext cx="522669" cy="633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9725" name="図 8"/>
          <p:cNvPicPr>
            <a:picLocks noChangeAspect="1"/>
          </p:cNvPicPr>
          <p:nvPr/>
        </p:nvPicPr>
        <p:blipFill rotWithShape="1">
          <a:blip r:embed="rId17">
            <a:extLst>
              <a:ext uri="{28A0092B-C50C-407E-A947-70E740481C1C}">
                <a14:useLocalDpi xmlns:a14="http://schemas.microsoft.com/office/drawing/2010/main" val="0"/>
              </a:ext>
            </a:extLst>
          </a:blip>
          <a:srcRect b="49733"/>
          <a:stretch/>
        </p:blipFill>
        <p:spPr bwMode="auto">
          <a:xfrm>
            <a:off x="4872931" y="3804763"/>
            <a:ext cx="1027112" cy="1101237"/>
          </a:xfrm>
          <a:prstGeom prst="rect">
            <a:avLst/>
          </a:prstGeom>
          <a:solidFill>
            <a:schemeClr val="bg1"/>
          </a:solidFill>
          <a:ln w="9525">
            <a:solidFill>
              <a:srgbClr val="000000"/>
            </a:solidFill>
            <a:miter lim="800000"/>
            <a:headEnd/>
            <a:tailEnd/>
          </a:ln>
        </p:spPr>
      </p:pic>
      <p:pic>
        <p:nvPicPr>
          <p:cNvPr id="29726" name="図 5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551993" y="3388631"/>
            <a:ext cx="245586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27" name="コンテンツ プレースホルダー 3"/>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6129012" y="2794847"/>
            <a:ext cx="896937" cy="416659"/>
          </a:xfrm>
          <a:prstGeom prst="rect">
            <a:avLst/>
          </a:prstGeom>
          <a:solidFill>
            <a:schemeClr val="bg1"/>
          </a:solidFill>
          <a:ln w="9525">
            <a:solidFill>
              <a:srgbClr val="000000"/>
            </a:solidFill>
            <a:miter lim="800000"/>
            <a:headEnd/>
            <a:tailEnd/>
          </a:ln>
        </p:spPr>
      </p:pic>
      <p:pic>
        <p:nvPicPr>
          <p:cNvPr id="29728" name="図 55"/>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6070382" y="2429431"/>
            <a:ext cx="812800" cy="418116"/>
          </a:xfrm>
          <a:prstGeom prst="rect">
            <a:avLst/>
          </a:prstGeom>
          <a:solidFill>
            <a:schemeClr val="bg1"/>
          </a:solidFill>
          <a:ln w="9525">
            <a:solidFill>
              <a:srgbClr val="000000"/>
            </a:solidFill>
            <a:miter lim="800000"/>
            <a:headEnd/>
            <a:tailEnd/>
          </a:ln>
        </p:spPr>
      </p:pic>
      <p:pic>
        <p:nvPicPr>
          <p:cNvPr id="29729" name="図 11"/>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5896769" y="1972231"/>
            <a:ext cx="1014413" cy="419573"/>
          </a:xfrm>
          <a:prstGeom prst="rect">
            <a:avLst/>
          </a:prstGeom>
          <a:solidFill>
            <a:schemeClr val="bg1"/>
          </a:solidFill>
          <a:ln w="9525">
            <a:solidFill>
              <a:srgbClr val="000000"/>
            </a:solidFill>
            <a:miter lim="800000"/>
            <a:headEnd/>
            <a:tailEnd/>
          </a:ln>
        </p:spPr>
      </p:pic>
      <p:grpSp>
        <p:nvGrpSpPr>
          <p:cNvPr id="29730" name="図形グループ 13"/>
          <p:cNvGrpSpPr>
            <a:grpSpLocks/>
          </p:cNvGrpSpPr>
          <p:nvPr/>
        </p:nvGrpSpPr>
        <p:grpSpPr bwMode="auto">
          <a:xfrm>
            <a:off x="4593033" y="1987377"/>
            <a:ext cx="1093787" cy="629360"/>
            <a:chOff x="4647375" y="2591635"/>
            <a:chExt cx="1319636" cy="827840"/>
          </a:xfrm>
          <a:solidFill>
            <a:schemeClr val="bg1"/>
          </a:solidFill>
        </p:grpSpPr>
        <p:pic>
          <p:nvPicPr>
            <p:cNvPr id="29731" name="図 56" descr="1.png"/>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flipH="1">
              <a:off x="4647375" y="2591635"/>
              <a:ext cx="438268" cy="827840"/>
            </a:xfrm>
            <a:prstGeom prst="rect">
              <a:avLst/>
            </a:prstGeom>
            <a:grpFill/>
            <a:ln w="9525">
              <a:solidFill>
                <a:schemeClr val="tx1"/>
              </a:solidFill>
              <a:miter lim="800000"/>
              <a:headEnd/>
              <a:tailEnd/>
            </a:ln>
          </p:spPr>
        </p:pic>
        <p:pic>
          <p:nvPicPr>
            <p:cNvPr id="29732" name="図 57" descr="2.png"/>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flipH="1">
              <a:off x="5084292" y="2591635"/>
              <a:ext cx="438268" cy="827840"/>
            </a:xfrm>
            <a:prstGeom prst="rect">
              <a:avLst/>
            </a:prstGeom>
            <a:grpFill/>
            <a:ln w="9525">
              <a:solidFill>
                <a:schemeClr val="tx1"/>
              </a:solidFill>
              <a:miter lim="800000"/>
              <a:headEnd/>
              <a:tailEnd/>
            </a:ln>
          </p:spPr>
        </p:pic>
        <p:pic>
          <p:nvPicPr>
            <p:cNvPr id="29733" name="図 58" descr="3.png"/>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flipH="1">
              <a:off x="5528743" y="2591635"/>
              <a:ext cx="438268" cy="827840"/>
            </a:xfrm>
            <a:prstGeom prst="rect">
              <a:avLst/>
            </a:prstGeom>
            <a:grpFill/>
            <a:ln w="9525">
              <a:solidFill>
                <a:schemeClr val="tx1"/>
              </a:solidFill>
              <a:miter lim="800000"/>
              <a:headEnd/>
              <a:tailEnd/>
            </a:ln>
          </p:spPr>
        </p:pic>
      </p:grpSp>
      <p:pic>
        <p:nvPicPr>
          <p:cNvPr id="53" name="図 8"/>
          <p:cNvPicPr>
            <a:picLocks noChangeAspect="1"/>
          </p:cNvPicPr>
          <p:nvPr/>
        </p:nvPicPr>
        <p:blipFill rotWithShape="1">
          <a:blip r:embed="rId17">
            <a:extLst>
              <a:ext uri="{28A0092B-C50C-407E-A947-70E740481C1C}">
                <a14:useLocalDpi xmlns:a14="http://schemas.microsoft.com/office/drawing/2010/main" val="0"/>
              </a:ext>
            </a:extLst>
          </a:blip>
          <a:srcRect t="49417"/>
          <a:stretch/>
        </p:blipFill>
        <p:spPr bwMode="auto">
          <a:xfrm>
            <a:off x="5716424" y="3939930"/>
            <a:ext cx="1027112" cy="1108145"/>
          </a:xfrm>
          <a:prstGeom prst="rect">
            <a:avLst/>
          </a:prstGeom>
          <a:solidFill>
            <a:schemeClr val="bg1"/>
          </a:solidFill>
          <a:ln w="9525">
            <a:solidFill>
              <a:srgbClr val="000000"/>
            </a:solidFill>
            <a:miter lim="800000"/>
            <a:headEnd/>
            <a:tailEnd/>
          </a:ln>
        </p:spPr>
      </p:pic>
      <p:pic>
        <p:nvPicPr>
          <p:cNvPr id="54" name="図 48" descr="img03.png">
            <a:extLst>
              <a:ext uri="{FF2B5EF4-FFF2-40B4-BE49-F238E27FC236}">
                <a16:creationId xmlns:a16="http://schemas.microsoft.com/office/drawing/2014/main" id="{183B5690-9AD8-44A8-B1C7-A1780472F75F}"/>
              </a:ext>
            </a:extLst>
          </p:cNvPr>
          <p:cNvPicPr>
            <a:picLocks noChangeAspect="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414734" y="1395771"/>
            <a:ext cx="1448173" cy="110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図 54">
            <a:extLst>
              <a:ext uri="{FF2B5EF4-FFF2-40B4-BE49-F238E27FC236}">
                <a16:creationId xmlns:a16="http://schemas.microsoft.com/office/drawing/2014/main" id="{5D7F68A7-5379-4A95-8863-6EBA1148C246}"/>
              </a:ext>
            </a:extLst>
          </p:cNvPr>
          <p:cNvPicPr>
            <a:picLocks noChangeAspect="1"/>
          </p:cNvPicPr>
          <p:nvPr/>
        </p:nvPicPr>
        <p:blipFill>
          <a:blip r:embed="rId26"/>
          <a:stretch>
            <a:fillRect/>
          </a:stretch>
        </p:blipFill>
        <p:spPr>
          <a:xfrm>
            <a:off x="427544" y="2948221"/>
            <a:ext cx="1447353" cy="1078520"/>
          </a:xfrm>
          <a:prstGeom prst="rect">
            <a:avLst/>
          </a:prstGeom>
          <a:ln>
            <a:solidFill>
              <a:schemeClr val="tx1">
                <a:lumMod val="50000"/>
                <a:lumOff val="50000"/>
              </a:schemeClr>
            </a:solidFill>
          </a:ln>
        </p:spPr>
      </p:pic>
      <p:pic>
        <p:nvPicPr>
          <p:cNvPr id="56" name="図 55">
            <a:extLst>
              <a:ext uri="{FF2B5EF4-FFF2-40B4-BE49-F238E27FC236}">
                <a16:creationId xmlns:a16="http://schemas.microsoft.com/office/drawing/2014/main" id="{2A0D5700-B279-40C4-8EAA-EC00E11BFD0A}"/>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1100051" y="5079017"/>
            <a:ext cx="862044" cy="1497002"/>
          </a:xfrm>
          <a:prstGeom prst="rect">
            <a:avLst/>
          </a:prstGeom>
        </p:spPr>
      </p:pic>
      <p:pic>
        <p:nvPicPr>
          <p:cNvPr id="57" name="Picture 5" descr="少年１">
            <a:extLst>
              <a:ext uri="{FF2B5EF4-FFF2-40B4-BE49-F238E27FC236}">
                <a16:creationId xmlns:a16="http://schemas.microsoft.com/office/drawing/2014/main" id="{B63E68BD-6332-4614-B7C3-DB55ED39C6A4}"/>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9981121" y="3525920"/>
            <a:ext cx="1257256" cy="1585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図 56">
            <a:extLst>
              <a:ext uri="{FF2B5EF4-FFF2-40B4-BE49-F238E27FC236}">
                <a16:creationId xmlns:a16="http://schemas.microsoft.com/office/drawing/2014/main" id="{9F6DF036-F965-45F0-8736-C0AA8EA34D99}"/>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11129186" y="3521353"/>
            <a:ext cx="902318" cy="1575043"/>
          </a:xfrm>
          <a:prstGeom prst="rect">
            <a:avLst/>
          </a:prstGeom>
          <a:noFill/>
          <a:extLst>
            <a:ext uri="{909E8E84-426E-40dd-AFC4-6F175D3DCCD1}">
              <a14:hiddenFill xmlns:a14="http://schemas.microsoft.com/office/drawing/2010/main" xmlns="">
                <a:solidFill>
                  <a:srgbClr val="FFFFFF"/>
                </a:solidFill>
              </a14:hiddenFill>
            </a:ext>
          </a:extLst>
        </p:spPr>
      </p:pic>
      <p:pic>
        <p:nvPicPr>
          <p:cNvPr id="59" name="図 58">
            <a:extLst>
              <a:ext uri="{FF2B5EF4-FFF2-40B4-BE49-F238E27FC236}">
                <a16:creationId xmlns:a16="http://schemas.microsoft.com/office/drawing/2014/main" id="{025184A1-5D72-49E0-BA96-918FB2CCD96C}"/>
              </a:ext>
            </a:extLst>
          </p:cNvPr>
          <p:cNvPicPr>
            <a:picLocks noChangeAspect="1"/>
          </p:cNvPicPr>
          <p:nvPr/>
        </p:nvPicPr>
        <p:blipFill>
          <a:blip r:embed="rId30"/>
          <a:stretch>
            <a:fillRect/>
          </a:stretch>
        </p:blipFill>
        <p:spPr>
          <a:xfrm>
            <a:off x="10001242" y="5230286"/>
            <a:ext cx="954581" cy="1000218"/>
          </a:xfrm>
          <a:prstGeom prst="rect">
            <a:avLst/>
          </a:prstGeom>
        </p:spPr>
      </p:pic>
      <p:sp>
        <p:nvSpPr>
          <p:cNvPr id="3" name="スライド番号プレースホルダー 2">
            <a:extLst>
              <a:ext uri="{FF2B5EF4-FFF2-40B4-BE49-F238E27FC236}">
                <a16:creationId xmlns:a16="http://schemas.microsoft.com/office/drawing/2014/main" id="{398363AD-C75E-47AD-B530-F197D301BC9E}"/>
              </a:ext>
            </a:extLst>
          </p:cNvPr>
          <p:cNvSpPr>
            <a:spLocks noGrp="1"/>
          </p:cNvSpPr>
          <p:nvPr>
            <p:ph type="sldNum" sz="quarter" idx="12"/>
          </p:nvPr>
        </p:nvSpPr>
        <p:spPr>
          <a:xfrm>
            <a:off x="9363159" y="6396811"/>
            <a:ext cx="2743200" cy="365125"/>
          </a:xfrm>
        </p:spPr>
        <p:txBody>
          <a:bodyPr/>
          <a:lstStyle/>
          <a:p>
            <a:fld id="{011825E6-0B3D-4B55-894C-2300E3F058C0}" type="slidenum">
              <a:rPr kumimoji="1" lang="ja-JP" altLang="en-US" smtClean="0"/>
              <a:t>74</a:t>
            </a:fld>
            <a:endParaRPr kumimoji="1" lang="ja-JP" altLang="en-US"/>
          </a:p>
        </p:txBody>
      </p:sp>
      <p:sp>
        <p:nvSpPr>
          <p:cNvPr id="62" name="テキスト ボックス 61">
            <a:extLst>
              <a:ext uri="{FF2B5EF4-FFF2-40B4-BE49-F238E27FC236}">
                <a16:creationId xmlns:a16="http://schemas.microsoft.com/office/drawing/2014/main" id="{26AB15E5-F273-48A5-BCD6-EB0966587F04}"/>
              </a:ext>
            </a:extLst>
          </p:cNvPr>
          <p:cNvSpPr txBox="1"/>
          <p:nvPr/>
        </p:nvSpPr>
        <p:spPr>
          <a:xfrm>
            <a:off x="368566" y="308826"/>
            <a:ext cx="864339" cy="461665"/>
          </a:xfrm>
          <a:prstGeom prst="rect">
            <a:avLst/>
          </a:prstGeom>
          <a:noFill/>
        </p:spPr>
        <p:txBody>
          <a:bodyPr wrap="none" rtlCol="0">
            <a:spAutoFit/>
          </a:bodyPr>
          <a:lstStyle/>
          <a:p>
            <a:r>
              <a:rPr lang="en-US" altLang="ja-JP" sz="2400" b="1" dirty="0">
                <a:solidFill>
                  <a:srgbClr val="FF0000"/>
                </a:solidFill>
              </a:rPr>
              <a:t>2016</a:t>
            </a:r>
            <a:endParaRPr lang="ja-JP" altLang="en-US" sz="2400" b="1" dirty="0">
              <a:solidFill>
                <a:srgbClr val="FF0000"/>
              </a:solidFill>
            </a:endParaRPr>
          </a:p>
        </p:txBody>
      </p:sp>
      <p:pic>
        <p:nvPicPr>
          <p:cNvPr id="29723" name="図 2"/>
          <p:cNvPicPr>
            <a:picLocks noChangeAspect="1"/>
          </p:cNvPicPr>
          <p:nvPr/>
        </p:nvPicPr>
        <p:blipFill>
          <a:blip r:embed="rId31">
            <a:extLst>
              <a:ext uri="{28A0092B-C50C-407E-A947-70E740481C1C}">
                <a14:useLocalDpi xmlns:a14="http://schemas.microsoft.com/office/drawing/2010/main" val="0"/>
              </a:ext>
            </a:extLst>
          </a:blip>
          <a:srcRect/>
          <a:stretch>
            <a:fillRect/>
          </a:stretch>
        </p:blipFill>
        <p:spPr bwMode="auto">
          <a:xfrm flipH="1">
            <a:off x="4729176" y="2464949"/>
            <a:ext cx="1116013" cy="705116"/>
          </a:xfrm>
          <a:prstGeom prst="rect">
            <a:avLst/>
          </a:prstGeom>
          <a:solidFill>
            <a:schemeClr val="bg1"/>
          </a:solidFill>
          <a:ln w="9525">
            <a:solidFill>
              <a:srgbClr val="000000"/>
            </a:solidFill>
            <a:miter lim="800000"/>
            <a:headEnd/>
            <a:tailEnd/>
          </a:ln>
        </p:spPr>
      </p:pic>
      <p:pic>
        <p:nvPicPr>
          <p:cNvPr id="4" name="図 3">
            <a:extLst>
              <a:ext uri="{FF2B5EF4-FFF2-40B4-BE49-F238E27FC236}">
                <a16:creationId xmlns:a16="http://schemas.microsoft.com/office/drawing/2014/main" id="{C69D1958-BC06-989D-2ABE-BA5FAED6D1E0}"/>
              </a:ext>
            </a:extLst>
          </p:cNvPr>
          <p:cNvPicPr>
            <a:picLocks noChangeAspect="1"/>
          </p:cNvPicPr>
          <p:nvPr/>
        </p:nvPicPr>
        <p:blipFill rotWithShape="1">
          <a:blip r:embed="rId32">
            <a:extLst>
              <a:ext uri="{28A0092B-C50C-407E-A947-70E740481C1C}">
                <a14:useLocalDpi xmlns:a14="http://schemas.microsoft.com/office/drawing/2010/main" val="0"/>
              </a:ext>
            </a:extLst>
          </a:blip>
          <a:srcRect/>
          <a:stretch/>
        </p:blipFill>
        <p:spPr>
          <a:xfrm>
            <a:off x="11223916" y="152394"/>
            <a:ext cx="693237" cy="709455"/>
          </a:xfrm>
          <a:prstGeom prst="rect">
            <a:avLst/>
          </a:prstGeom>
        </p:spPr>
      </p:pic>
      <p:cxnSp>
        <p:nvCxnSpPr>
          <p:cNvPr id="8" name="直線コネクタ 7">
            <a:extLst>
              <a:ext uri="{FF2B5EF4-FFF2-40B4-BE49-F238E27FC236}">
                <a16:creationId xmlns:a16="http://schemas.microsoft.com/office/drawing/2014/main" id="{1D6F3E61-E57C-E5DC-EDBA-DC8368049E68}"/>
              </a:ext>
            </a:extLst>
          </p:cNvPr>
          <p:cNvCxnSpPr/>
          <p:nvPr/>
        </p:nvCxnSpPr>
        <p:spPr>
          <a:xfrm>
            <a:off x="303960" y="939182"/>
            <a:ext cx="11380880" cy="0"/>
          </a:xfrm>
          <a:prstGeom prst="line">
            <a:avLst/>
          </a:prstGeom>
          <a:ln w="28575"/>
        </p:spPr>
        <p:style>
          <a:lnRef idx="1">
            <a:schemeClr val="dk1"/>
          </a:lnRef>
          <a:fillRef idx="0">
            <a:schemeClr val="dk1"/>
          </a:fillRef>
          <a:effectRef idx="0">
            <a:schemeClr val="dk1"/>
          </a:effectRef>
          <a:fontRef idx="minor">
            <a:schemeClr val="tx1"/>
          </a:fontRef>
        </p:style>
      </p:cxnSp>
      <p:sp>
        <p:nvSpPr>
          <p:cNvPr id="12" name="テキスト ボックス 11">
            <a:extLst>
              <a:ext uri="{FF2B5EF4-FFF2-40B4-BE49-F238E27FC236}">
                <a16:creationId xmlns:a16="http://schemas.microsoft.com/office/drawing/2014/main" id="{BE2633AE-8E0B-ECFC-E531-90D712477E41}"/>
              </a:ext>
            </a:extLst>
          </p:cNvPr>
          <p:cNvSpPr txBox="1"/>
          <p:nvPr/>
        </p:nvSpPr>
        <p:spPr>
          <a:xfrm>
            <a:off x="2749660" y="6256334"/>
            <a:ext cx="6680089" cy="400110"/>
          </a:xfrm>
          <a:prstGeom prst="rect">
            <a:avLst/>
          </a:prstGeom>
          <a:noFill/>
        </p:spPr>
        <p:txBody>
          <a:bodyPr wrap="square">
            <a:spAutoFit/>
          </a:bodyPr>
          <a:lstStyle/>
          <a:p>
            <a:r>
              <a:rPr kumimoji="1" lang="ja-JP" altLang="en-US" sz="2000" b="1" dirty="0">
                <a:solidFill>
                  <a:srgbClr val="C00000"/>
                </a:solidFill>
                <a:uFillTx/>
              </a:rPr>
              <a:t>◎コンテンツ制作の分析：専門家の暗黙知から形式知化</a:t>
            </a:r>
            <a:endParaRPr kumimoji="1" lang="en-US" altLang="ja-JP" sz="2000" b="1" dirty="0">
              <a:solidFill>
                <a:srgbClr val="C00000"/>
              </a:solidFill>
              <a:uFillTx/>
            </a:endParaRPr>
          </a:p>
        </p:txBody>
      </p:sp>
      <p:sp>
        <p:nvSpPr>
          <p:cNvPr id="10" name="テキスト ボックス 9">
            <a:extLst>
              <a:ext uri="{FF2B5EF4-FFF2-40B4-BE49-F238E27FC236}">
                <a16:creationId xmlns:a16="http://schemas.microsoft.com/office/drawing/2014/main" id="{0DB41EAF-D38D-D07C-6F38-F4B2CDE0ADB4}"/>
              </a:ext>
            </a:extLst>
          </p:cNvPr>
          <p:cNvSpPr txBox="1"/>
          <p:nvPr/>
        </p:nvSpPr>
        <p:spPr>
          <a:xfrm>
            <a:off x="196297" y="6285709"/>
            <a:ext cx="2387877" cy="369332"/>
          </a:xfrm>
          <a:prstGeom prst="rect">
            <a:avLst/>
          </a:prstGeom>
          <a:noFill/>
        </p:spPr>
        <p:txBody>
          <a:bodyPr wrap="square">
            <a:spAutoFit/>
          </a:bodyPr>
          <a:lstStyle/>
          <a:p>
            <a:r>
              <a:rPr lang="ja-JP" altLang="en-US" i="0" dirty="0">
                <a:solidFill>
                  <a:schemeClr val="tx1">
                    <a:lumMod val="95000"/>
                    <a:lumOff val="5000"/>
                  </a:schemeClr>
                </a:solidFill>
                <a:effectLst/>
                <a:latin typeface="ＭＳ Ｐゴシック" panose="020B0600070205080204" pitchFamily="50" charset="-128"/>
                <a:ea typeface="ＭＳ Ｐゴシック" panose="020B0600070205080204" pitchFamily="50" charset="-128"/>
              </a:rPr>
              <a:t>茂木龍太氏</a:t>
            </a:r>
            <a:r>
              <a:rPr lang="en-US" altLang="ja-JP" i="0" dirty="0">
                <a:solidFill>
                  <a:schemeClr val="tx1">
                    <a:lumMod val="95000"/>
                    <a:lumOff val="5000"/>
                  </a:schemeClr>
                </a:solidFill>
                <a:effectLst/>
                <a:latin typeface="ＭＳ Ｐゴシック" panose="020B0600070205080204" pitchFamily="50" charset="-128"/>
                <a:ea typeface="ＭＳ Ｐゴシック" panose="020B0600070205080204" pitchFamily="50" charset="-128"/>
              </a:rPr>
              <a:t>:</a:t>
            </a:r>
            <a:r>
              <a:rPr lang="ja-JP" altLang="en-US" i="0" dirty="0">
                <a:solidFill>
                  <a:schemeClr val="tx1">
                    <a:lumMod val="95000"/>
                    <a:lumOff val="5000"/>
                  </a:schemeClr>
                </a:solidFill>
                <a:effectLst/>
                <a:latin typeface="ＭＳ Ｐゴシック" panose="020B0600070205080204" pitchFamily="50" charset="-128"/>
                <a:ea typeface="ＭＳ Ｐゴシック" panose="020B0600070205080204" pitchFamily="50" charset="-128"/>
              </a:rPr>
              <a:t>博士論文</a:t>
            </a:r>
            <a:endParaRPr lang="ja-JP" altLang="en-US"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C4C7D81-93D0-4905-941C-77B900D6B92F}"/>
              </a:ext>
            </a:extLst>
          </p:cNvPr>
          <p:cNvSpPr/>
          <p:nvPr/>
        </p:nvSpPr>
        <p:spPr>
          <a:xfrm>
            <a:off x="2023762" y="1599743"/>
            <a:ext cx="2608660" cy="3907053"/>
          </a:xfrm>
          <a:prstGeom prst="rect">
            <a:avLst/>
          </a:prstGeom>
          <a:solidFill>
            <a:srgbClr val="FFFFE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mn-lt"/>
              <a:ea typeface="游ゴシック" panose="020B0400000000000000" pitchFamily="50" charset="-128"/>
              <a:cs typeface="Arial" panose="020B0604020202020204" pitchFamily="34" charset="0"/>
            </a:endParaRPr>
          </a:p>
        </p:txBody>
      </p:sp>
      <p:sp>
        <p:nvSpPr>
          <p:cNvPr id="5" name="正方形/長方形 4">
            <a:extLst>
              <a:ext uri="{FF2B5EF4-FFF2-40B4-BE49-F238E27FC236}">
                <a16:creationId xmlns:a16="http://schemas.microsoft.com/office/drawing/2014/main" id="{873C3908-70D2-4827-ADE6-A890D058EE66}"/>
              </a:ext>
            </a:extLst>
          </p:cNvPr>
          <p:cNvSpPr/>
          <p:nvPr/>
        </p:nvSpPr>
        <p:spPr>
          <a:xfrm>
            <a:off x="2250274" y="1923073"/>
            <a:ext cx="2053729" cy="551259"/>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rPr>
              <a:t>Character Images</a:t>
            </a:r>
            <a:br>
              <a:rPr kumimoji="1" lang="en-US" altLang="ja-JP"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rPr>
            </a:br>
            <a:r>
              <a:rPr kumimoji="1" lang="en-US" altLang="ja-JP"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rPr>
              <a:t>Collection</a:t>
            </a:r>
            <a:endParaRPr kumimoji="1" lang="ja-JP" altLang="en-US"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6" name="正方形/長方形 5">
            <a:extLst>
              <a:ext uri="{FF2B5EF4-FFF2-40B4-BE49-F238E27FC236}">
                <a16:creationId xmlns:a16="http://schemas.microsoft.com/office/drawing/2014/main" id="{FD143EE0-C9C0-47E9-A93F-956AEBEAF03C}"/>
              </a:ext>
            </a:extLst>
          </p:cNvPr>
          <p:cNvSpPr/>
          <p:nvPr/>
        </p:nvSpPr>
        <p:spPr>
          <a:xfrm>
            <a:off x="2250273" y="3237064"/>
            <a:ext cx="2053729" cy="632223"/>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n-lt"/>
                <a:cs typeface="Arial" panose="020B0604020202020204" pitchFamily="34" charset="0"/>
              </a:rPr>
              <a:t>Analysis</a:t>
            </a:r>
            <a:br>
              <a:rPr kumimoji="1" lang="en-US" altLang="ja-JP" sz="1800" b="0" i="0" u="none" strike="noStrike" kern="1200" cap="none" spc="0" normalizeH="0" baseline="0" noProof="0" dirty="0">
                <a:ln>
                  <a:noFill/>
                </a:ln>
                <a:solidFill>
                  <a:srgbClr val="000000"/>
                </a:solidFill>
                <a:effectLst/>
                <a:uLnTx/>
                <a:uFillTx/>
                <a:latin typeface="+mn-lt"/>
                <a:cs typeface="Arial" panose="020B0604020202020204" pitchFamily="34" charset="0"/>
              </a:rPr>
            </a:br>
            <a:r>
              <a:rPr kumimoji="0" lang="ja-JP" altLang="ja-JP" sz="1800" b="0" i="0" u="none" strike="noStrike" kern="1200" cap="none" spc="0" normalizeH="0" baseline="0" noProof="0" dirty="0">
                <a:ln>
                  <a:noFill/>
                </a:ln>
                <a:solidFill>
                  <a:srgbClr val="212121"/>
                </a:solidFill>
                <a:effectLst/>
                <a:uLnTx/>
                <a:uFillTx/>
                <a:latin typeface="+mn-lt"/>
                <a:ea typeface="inherit"/>
                <a:cs typeface="Arial" panose="020B0604020202020204" pitchFamily="34" charset="0"/>
              </a:rPr>
              <a:t>Categorized</a:t>
            </a:r>
            <a:endParaRPr kumimoji="1" lang="en-US" altLang="ja-JP" sz="1800" b="0" i="0" u="none" strike="noStrike" kern="1200" cap="none" spc="0" normalizeH="0" baseline="0" noProof="0" dirty="0">
              <a:ln>
                <a:noFill/>
              </a:ln>
              <a:solidFill>
                <a:srgbClr val="000000"/>
              </a:solidFill>
              <a:effectLst/>
              <a:uLnTx/>
              <a:uFillTx/>
              <a:latin typeface="+mn-lt"/>
              <a:cs typeface="Arial" panose="020B0604020202020204" pitchFamily="34" charset="0"/>
            </a:endParaRPr>
          </a:p>
        </p:txBody>
      </p:sp>
      <p:sp>
        <p:nvSpPr>
          <p:cNvPr id="7" name="下矢印 6">
            <a:extLst>
              <a:ext uri="{FF2B5EF4-FFF2-40B4-BE49-F238E27FC236}">
                <a16:creationId xmlns:a16="http://schemas.microsoft.com/office/drawing/2014/main" id="{934A125F-4425-4AC3-A85F-C663A984F0FD}"/>
              </a:ext>
            </a:extLst>
          </p:cNvPr>
          <p:cNvSpPr/>
          <p:nvPr/>
        </p:nvSpPr>
        <p:spPr>
          <a:xfrm>
            <a:off x="3096127" y="2676508"/>
            <a:ext cx="361950" cy="358378"/>
          </a:xfrm>
          <a:prstGeom prst="downArrow">
            <a:avLst/>
          </a:prstGeom>
          <a:solidFill>
            <a:schemeClr val="bg2">
              <a:lumMod val="90000"/>
            </a:schemeClr>
          </a:solidFill>
          <a:ln w="9525"/>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29700" name="テキスト ボックス 12">
            <a:extLst>
              <a:ext uri="{FF2B5EF4-FFF2-40B4-BE49-F238E27FC236}">
                <a16:creationId xmlns:a16="http://schemas.microsoft.com/office/drawing/2014/main" id="{80AC29F8-F375-473A-AD3E-656F3C059172}"/>
              </a:ext>
            </a:extLst>
          </p:cNvPr>
          <p:cNvSpPr txBox="1">
            <a:spLocks noChangeArrowheads="1"/>
          </p:cNvSpPr>
          <p:nvPr/>
        </p:nvSpPr>
        <p:spPr bwMode="auto">
          <a:xfrm>
            <a:off x="2191235" y="1243556"/>
            <a:ext cx="2188420"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2800">
                <a:solidFill>
                  <a:schemeClr val="tx1"/>
                </a:solidFill>
                <a:latin typeface="游ゴシック" panose="020B0400000000000000" pitchFamily="50" charset="-128"/>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游ゴシック" panose="020B0400000000000000" pitchFamily="50" charset="-128"/>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游ゴシック" panose="020B0400000000000000" pitchFamily="50" charset="-128"/>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rPr>
              <a:t>Explicit knowledge</a:t>
            </a:r>
            <a:endParaRPr kumimoji="1" lang="ja-JP" altLang="en-US"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29701" name="テキスト ボックス 14">
            <a:extLst>
              <a:ext uri="{FF2B5EF4-FFF2-40B4-BE49-F238E27FC236}">
                <a16:creationId xmlns:a16="http://schemas.microsoft.com/office/drawing/2014/main" id="{17762A99-0988-43CC-BB85-5A98EB179F3A}"/>
              </a:ext>
            </a:extLst>
          </p:cNvPr>
          <p:cNvSpPr txBox="1">
            <a:spLocks noChangeArrowheads="1"/>
          </p:cNvSpPr>
          <p:nvPr/>
        </p:nvSpPr>
        <p:spPr bwMode="auto">
          <a:xfrm>
            <a:off x="7344867" y="1257351"/>
            <a:ext cx="23102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2800">
                <a:solidFill>
                  <a:schemeClr val="tx1"/>
                </a:solidFill>
                <a:latin typeface="游ゴシック" panose="020B0400000000000000" pitchFamily="50" charset="-128"/>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游ゴシック" panose="020B0400000000000000" pitchFamily="50" charset="-128"/>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游ゴシック" panose="020B0400000000000000" pitchFamily="50" charset="-128"/>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rPr>
              <a:t>Draft Design Making</a:t>
            </a:r>
            <a:endParaRPr kumimoji="1" lang="ja-JP" altLang="en-US"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29703" name="テキスト ボックス 16">
            <a:extLst>
              <a:ext uri="{FF2B5EF4-FFF2-40B4-BE49-F238E27FC236}">
                <a16:creationId xmlns:a16="http://schemas.microsoft.com/office/drawing/2014/main" id="{F2D81077-369B-482E-867A-6D4465155FF8}"/>
              </a:ext>
            </a:extLst>
          </p:cNvPr>
          <p:cNvSpPr txBox="1">
            <a:spLocks noChangeArrowheads="1"/>
          </p:cNvSpPr>
          <p:nvPr/>
        </p:nvSpPr>
        <p:spPr bwMode="auto">
          <a:xfrm>
            <a:off x="1855976" y="370580"/>
            <a:ext cx="8906605"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2800">
                <a:solidFill>
                  <a:schemeClr val="tx1"/>
                </a:solidFill>
                <a:latin typeface="游ゴシック" panose="020B0400000000000000" pitchFamily="50" charset="-128"/>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游ゴシック" panose="020B0400000000000000" pitchFamily="50" charset="-128"/>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游ゴシック" panose="020B0400000000000000" pitchFamily="50" charset="-128"/>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3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Character Color scheme template </a:t>
            </a:r>
            <a:r>
              <a:rPr kumimoji="1" lang="ja-JP" altLang="en-US" sz="3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1" lang="en-US" altLang="ja-JP" sz="3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Scrapbook</a:t>
            </a:r>
          </a:p>
        </p:txBody>
      </p:sp>
      <p:sp>
        <p:nvSpPr>
          <p:cNvPr id="18" name="正方形/長方形 17">
            <a:extLst>
              <a:ext uri="{FF2B5EF4-FFF2-40B4-BE49-F238E27FC236}">
                <a16:creationId xmlns:a16="http://schemas.microsoft.com/office/drawing/2014/main" id="{CC6CE5AE-6218-498D-9CAB-F52FD4796CDB}"/>
              </a:ext>
            </a:extLst>
          </p:cNvPr>
          <p:cNvSpPr/>
          <p:nvPr/>
        </p:nvSpPr>
        <p:spPr>
          <a:xfrm>
            <a:off x="7221434" y="1628377"/>
            <a:ext cx="2707481" cy="3907053"/>
          </a:xfrm>
          <a:prstGeom prst="rect">
            <a:avLst/>
          </a:prstGeom>
          <a:solidFill>
            <a:srgbClr val="FFFFE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n-lt"/>
              <a:ea typeface="游ゴシック" panose="020B0400000000000000" pitchFamily="50" charset="-128"/>
              <a:cs typeface="Arial" panose="020B0604020202020204" pitchFamily="34" charset="0"/>
            </a:endParaRPr>
          </a:p>
        </p:txBody>
      </p:sp>
      <p:sp>
        <p:nvSpPr>
          <p:cNvPr id="21" name="正方形/長方形 20">
            <a:extLst>
              <a:ext uri="{FF2B5EF4-FFF2-40B4-BE49-F238E27FC236}">
                <a16:creationId xmlns:a16="http://schemas.microsoft.com/office/drawing/2014/main" id="{3710316B-B49B-408F-9458-E0D95D382BEC}"/>
              </a:ext>
            </a:extLst>
          </p:cNvPr>
          <p:cNvSpPr/>
          <p:nvPr/>
        </p:nvSpPr>
        <p:spPr>
          <a:xfrm>
            <a:off x="2276468" y="4835341"/>
            <a:ext cx="2053729" cy="465534"/>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rPr>
              <a:t>Component</a:t>
            </a:r>
            <a:endParaRPr kumimoji="1" lang="ja-JP" altLang="en-US"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29707" name="テキスト ボックス 12">
            <a:extLst>
              <a:ext uri="{FF2B5EF4-FFF2-40B4-BE49-F238E27FC236}">
                <a16:creationId xmlns:a16="http://schemas.microsoft.com/office/drawing/2014/main" id="{584EB583-8CA6-43E9-B184-05A07617F737}"/>
              </a:ext>
            </a:extLst>
          </p:cNvPr>
          <p:cNvSpPr txBox="1">
            <a:spLocks noChangeArrowheads="1"/>
          </p:cNvSpPr>
          <p:nvPr/>
        </p:nvSpPr>
        <p:spPr bwMode="auto">
          <a:xfrm>
            <a:off x="4785494" y="1243556"/>
            <a:ext cx="20794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2800">
                <a:solidFill>
                  <a:schemeClr val="tx1"/>
                </a:solidFill>
                <a:latin typeface="游ゴシック" panose="020B0400000000000000" pitchFamily="50" charset="-128"/>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游ゴシック" panose="020B0400000000000000" pitchFamily="50" charset="-128"/>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游ゴシック" panose="020B0400000000000000" pitchFamily="50" charset="-128"/>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rPr>
              <a:t>Digital Scrapbook</a:t>
            </a:r>
            <a:endParaRPr kumimoji="1" lang="ja-JP" altLang="en-US"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27" name="正方形/長方形 26">
            <a:extLst>
              <a:ext uri="{FF2B5EF4-FFF2-40B4-BE49-F238E27FC236}">
                <a16:creationId xmlns:a16="http://schemas.microsoft.com/office/drawing/2014/main" id="{4079C231-2F71-4F39-80FF-C023F0228001}"/>
              </a:ext>
            </a:extLst>
          </p:cNvPr>
          <p:cNvSpPr/>
          <p:nvPr/>
        </p:nvSpPr>
        <p:spPr>
          <a:xfrm>
            <a:off x="7638151" y="1740312"/>
            <a:ext cx="1843088" cy="519113"/>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rPr>
              <a:t>Setting information</a:t>
            </a:r>
            <a:endParaRPr kumimoji="1" lang="ja-JP" altLang="en-US"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28" name="下矢印 27">
            <a:extLst>
              <a:ext uri="{FF2B5EF4-FFF2-40B4-BE49-F238E27FC236}">
                <a16:creationId xmlns:a16="http://schemas.microsoft.com/office/drawing/2014/main" id="{E02A59AD-BB52-4827-AEFD-03CE3125C3BF}"/>
              </a:ext>
            </a:extLst>
          </p:cNvPr>
          <p:cNvSpPr/>
          <p:nvPr/>
        </p:nvSpPr>
        <p:spPr>
          <a:xfrm>
            <a:off x="3108020" y="4140289"/>
            <a:ext cx="361950" cy="358379"/>
          </a:xfrm>
          <a:prstGeom prst="downArrow">
            <a:avLst/>
          </a:prstGeom>
          <a:solidFill>
            <a:schemeClr val="bg2">
              <a:lumMod val="90000"/>
            </a:schemeClr>
          </a:solidFill>
          <a:ln w="9525"/>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29" name="下矢印 28">
            <a:extLst>
              <a:ext uri="{FF2B5EF4-FFF2-40B4-BE49-F238E27FC236}">
                <a16:creationId xmlns:a16="http://schemas.microsoft.com/office/drawing/2014/main" id="{B6279663-B5C3-4951-8AD5-F6D90C6ED4B1}"/>
              </a:ext>
            </a:extLst>
          </p:cNvPr>
          <p:cNvSpPr/>
          <p:nvPr/>
        </p:nvSpPr>
        <p:spPr>
          <a:xfrm rot="16200000">
            <a:off x="4472505" y="4891543"/>
            <a:ext cx="361950" cy="357188"/>
          </a:xfrm>
          <a:prstGeom prst="downArrow">
            <a:avLst/>
          </a:prstGeom>
          <a:solidFill>
            <a:srgbClr val="FFC000"/>
          </a:solidFill>
          <a:ln w="6350"/>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30" name="正方形/長方形 29">
            <a:extLst>
              <a:ext uri="{FF2B5EF4-FFF2-40B4-BE49-F238E27FC236}">
                <a16:creationId xmlns:a16="http://schemas.microsoft.com/office/drawing/2014/main" id="{30D3CA72-0403-4FDE-A96F-C4F1925C99D7}"/>
              </a:ext>
            </a:extLst>
          </p:cNvPr>
          <p:cNvSpPr/>
          <p:nvPr/>
        </p:nvSpPr>
        <p:spPr>
          <a:xfrm>
            <a:off x="7638151" y="3214900"/>
            <a:ext cx="1843088" cy="414338"/>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rPr>
              <a:t>Results</a:t>
            </a:r>
          </a:p>
        </p:txBody>
      </p:sp>
      <p:sp>
        <p:nvSpPr>
          <p:cNvPr id="31" name="正方形/長方形 30">
            <a:extLst>
              <a:ext uri="{FF2B5EF4-FFF2-40B4-BE49-F238E27FC236}">
                <a16:creationId xmlns:a16="http://schemas.microsoft.com/office/drawing/2014/main" id="{8A0B7AD4-CDAB-4A2E-B72C-40DB994171E0}"/>
              </a:ext>
            </a:extLst>
          </p:cNvPr>
          <p:cNvSpPr/>
          <p:nvPr/>
        </p:nvSpPr>
        <p:spPr>
          <a:xfrm>
            <a:off x="7638151" y="4088819"/>
            <a:ext cx="1843088" cy="414338"/>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rPr>
              <a:t>Edit</a:t>
            </a:r>
          </a:p>
        </p:txBody>
      </p:sp>
      <p:sp>
        <p:nvSpPr>
          <p:cNvPr id="32" name="正方形/長方形 31">
            <a:extLst>
              <a:ext uri="{FF2B5EF4-FFF2-40B4-BE49-F238E27FC236}">
                <a16:creationId xmlns:a16="http://schemas.microsoft.com/office/drawing/2014/main" id="{8E64B2B3-6629-400E-BF4C-1D418661E813}"/>
              </a:ext>
            </a:extLst>
          </p:cNvPr>
          <p:cNvSpPr/>
          <p:nvPr/>
        </p:nvSpPr>
        <p:spPr>
          <a:xfrm>
            <a:off x="7638151" y="4963929"/>
            <a:ext cx="1843088" cy="414338"/>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rPr>
              <a:t>Draft Design</a:t>
            </a:r>
          </a:p>
        </p:txBody>
      </p:sp>
      <p:sp>
        <p:nvSpPr>
          <p:cNvPr id="33" name="下矢印 32">
            <a:extLst>
              <a:ext uri="{FF2B5EF4-FFF2-40B4-BE49-F238E27FC236}">
                <a16:creationId xmlns:a16="http://schemas.microsoft.com/office/drawing/2014/main" id="{5D569D48-23D9-43A6-AF99-A9F85187E679}"/>
              </a:ext>
            </a:extLst>
          </p:cNvPr>
          <p:cNvSpPr/>
          <p:nvPr/>
        </p:nvSpPr>
        <p:spPr>
          <a:xfrm rot="16200000">
            <a:off x="7113795" y="3269074"/>
            <a:ext cx="361950" cy="358378"/>
          </a:xfrm>
          <a:prstGeom prst="downArrow">
            <a:avLst/>
          </a:prstGeom>
          <a:solidFill>
            <a:srgbClr val="FFC000"/>
          </a:solidFill>
          <a:ln w="9525"/>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36" name="下矢印 35">
            <a:extLst>
              <a:ext uri="{FF2B5EF4-FFF2-40B4-BE49-F238E27FC236}">
                <a16:creationId xmlns:a16="http://schemas.microsoft.com/office/drawing/2014/main" id="{3628DC52-794D-437B-B354-040DE685A238}"/>
              </a:ext>
            </a:extLst>
          </p:cNvPr>
          <p:cNvSpPr/>
          <p:nvPr/>
        </p:nvSpPr>
        <p:spPr>
          <a:xfrm>
            <a:off x="8317999" y="3680435"/>
            <a:ext cx="363140" cy="358378"/>
          </a:xfrm>
          <a:prstGeom prst="downArrow">
            <a:avLst/>
          </a:prstGeom>
          <a:solidFill>
            <a:schemeClr val="bg2">
              <a:lumMod val="90000"/>
            </a:schemeClr>
          </a:solidFill>
          <a:ln w="9525"/>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38" name="下矢印 37">
            <a:extLst>
              <a:ext uri="{FF2B5EF4-FFF2-40B4-BE49-F238E27FC236}">
                <a16:creationId xmlns:a16="http://schemas.microsoft.com/office/drawing/2014/main" id="{D40DEA35-1458-4299-B129-FD976F2C2879}"/>
              </a:ext>
            </a:extLst>
          </p:cNvPr>
          <p:cNvSpPr/>
          <p:nvPr/>
        </p:nvSpPr>
        <p:spPr>
          <a:xfrm>
            <a:off x="8317999" y="4554354"/>
            <a:ext cx="363140" cy="358378"/>
          </a:xfrm>
          <a:prstGeom prst="downArrow">
            <a:avLst/>
          </a:prstGeom>
          <a:solidFill>
            <a:schemeClr val="bg2">
              <a:lumMod val="90000"/>
            </a:schemeClr>
          </a:solidFill>
          <a:ln w="9525"/>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35" name="正方形/長方形 34">
            <a:extLst>
              <a:ext uri="{FF2B5EF4-FFF2-40B4-BE49-F238E27FC236}">
                <a16:creationId xmlns:a16="http://schemas.microsoft.com/office/drawing/2014/main" id="{89B33355-8E7E-483F-AAA3-EA75465867E2}"/>
              </a:ext>
            </a:extLst>
          </p:cNvPr>
          <p:cNvSpPr/>
          <p:nvPr/>
        </p:nvSpPr>
        <p:spPr>
          <a:xfrm>
            <a:off x="7638151" y="2749366"/>
            <a:ext cx="1843088" cy="414338"/>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rPr>
              <a:t>Retrieval</a:t>
            </a:r>
            <a:endParaRPr kumimoji="1" lang="ja-JP" altLang="en-US"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39" name="下矢印 38">
            <a:extLst>
              <a:ext uri="{FF2B5EF4-FFF2-40B4-BE49-F238E27FC236}">
                <a16:creationId xmlns:a16="http://schemas.microsoft.com/office/drawing/2014/main" id="{6A8275B1-E291-40B2-B5DA-9EB93358ACF6}"/>
              </a:ext>
            </a:extLst>
          </p:cNvPr>
          <p:cNvSpPr/>
          <p:nvPr/>
        </p:nvSpPr>
        <p:spPr>
          <a:xfrm rot="5400000">
            <a:off x="6987532" y="2753658"/>
            <a:ext cx="361950" cy="358379"/>
          </a:xfrm>
          <a:prstGeom prst="downArrow">
            <a:avLst/>
          </a:prstGeom>
          <a:solidFill>
            <a:srgbClr val="FFC000"/>
          </a:solidFill>
          <a:ln w="9525"/>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40" name="下矢印 39">
            <a:extLst>
              <a:ext uri="{FF2B5EF4-FFF2-40B4-BE49-F238E27FC236}">
                <a16:creationId xmlns:a16="http://schemas.microsoft.com/office/drawing/2014/main" id="{08D47186-FD76-45AD-9B93-87E6B21884C6}"/>
              </a:ext>
            </a:extLst>
          </p:cNvPr>
          <p:cNvSpPr/>
          <p:nvPr/>
        </p:nvSpPr>
        <p:spPr>
          <a:xfrm>
            <a:off x="8317999" y="2339792"/>
            <a:ext cx="363140" cy="358378"/>
          </a:xfrm>
          <a:prstGeom prst="downArrow">
            <a:avLst/>
          </a:prstGeom>
          <a:solidFill>
            <a:schemeClr val="bg2">
              <a:lumMod val="90000"/>
            </a:schemeClr>
          </a:solidFill>
          <a:ln w="9525"/>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11" name="円柱 10">
            <a:extLst>
              <a:ext uri="{FF2B5EF4-FFF2-40B4-BE49-F238E27FC236}">
                <a16:creationId xmlns:a16="http://schemas.microsoft.com/office/drawing/2014/main" id="{1D713BBE-1D88-4E5B-92C4-8D3F6BF4E76E}"/>
              </a:ext>
            </a:extLst>
          </p:cNvPr>
          <p:cNvSpPr/>
          <p:nvPr/>
        </p:nvSpPr>
        <p:spPr>
          <a:xfrm>
            <a:off x="4912420" y="1679995"/>
            <a:ext cx="2021211" cy="3814763"/>
          </a:xfrm>
          <a:prstGeom prst="can">
            <a:avLst/>
          </a:prstGeom>
          <a:solidFill>
            <a:schemeClr val="bg2"/>
          </a:solidFill>
          <a:ln>
            <a:solidFill>
              <a:schemeClr val="tx1">
                <a:lumMod val="65000"/>
                <a:lumOff val="35000"/>
              </a:schemeClr>
            </a:solidFill>
          </a:ln>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grpSp>
        <p:nvGrpSpPr>
          <p:cNvPr id="65" name="グループ化 64">
            <a:extLst>
              <a:ext uri="{FF2B5EF4-FFF2-40B4-BE49-F238E27FC236}">
                <a16:creationId xmlns:a16="http://schemas.microsoft.com/office/drawing/2014/main" id="{FBB441D0-76B7-4E8B-A13D-336F65E4353D}"/>
              </a:ext>
            </a:extLst>
          </p:cNvPr>
          <p:cNvGrpSpPr/>
          <p:nvPr/>
        </p:nvGrpSpPr>
        <p:grpSpPr>
          <a:xfrm>
            <a:off x="511594" y="1311711"/>
            <a:ext cx="1621376" cy="2739540"/>
            <a:chOff x="2074147" y="1737848"/>
            <a:chExt cx="917296" cy="1770744"/>
          </a:xfrm>
        </p:grpSpPr>
        <p:pic>
          <p:nvPicPr>
            <p:cNvPr id="67" name="図 66">
              <a:extLst>
                <a:ext uri="{FF2B5EF4-FFF2-40B4-BE49-F238E27FC236}">
                  <a16:creationId xmlns:a16="http://schemas.microsoft.com/office/drawing/2014/main" id="{AA5C2BB9-0575-453B-AE30-80CA8AC7B5B8}"/>
                </a:ext>
              </a:extLst>
            </p:cNvPr>
            <p:cNvPicPr>
              <a:picLocks noChangeAspect="1"/>
            </p:cNvPicPr>
            <p:nvPr/>
          </p:nvPicPr>
          <p:blipFill>
            <a:blip r:embed="rId3" cstate="print">
              <a:extLst>
                <a:ext uri="{BEBA8EAE-BF5A-486C-A8C5-ECC9F3942E4B}">
                  <a14:imgProps xmlns:a14="http://schemas.microsoft.com/office/drawing/2010/main">
                    <a14:imgLayer r:embed="rId4">
                      <a14:imgEffect>
                        <a14:artisticMarker/>
                      </a14:imgEffect>
                    </a14:imgLayer>
                  </a14:imgProps>
                </a:ext>
                <a:ext uri="{28A0092B-C50C-407E-A947-70E740481C1C}">
                  <a14:useLocalDpi xmlns:a14="http://schemas.microsoft.com/office/drawing/2010/main" val="0"/>
                </a:ext>
              </a:extLst>
            </a:blip>
            <a:stretch>
              <a:fillRect/>
            </a:stretch>
          </p:blipFill>
          <p:spPr>
            <a:xfrm>
              <a:off x="2074147" y="2354351"/>
              <a:ext cx="612956" cy="919432"/>
            </a:xfrm>
            <a:prstGeom prst="rect">
              <a:avLst/>
            </a:prstGeom>
          </p:spPr>
        </p:pic>
        <p:pic>
          <p:nvPicPr>
            <p:cNvPr id="68" name="図 67">
              <a:extLst>
                <a:ext uri="{FF2B5EF4-FFF2-40B4-BE49-F238E27FC236}">
                  <a16:creationId xmlns:a16="http://schemas.microsoft.com/office/drawing/2014/main" id="{387496B0-6B35-4BC9-AC06-4F9A56F19185}"/>
                </a:ext>
              </a:extLst>
            </p:cNvPr>
            <p:cNvPicPr>
              <a:picLocks noChangeAspect="1"/>
            </p:cNvPicPr>
            <p:nvPr/>
          </p:nvPicPr>
          <p:blipFill>
            <a:blip r:embed="rId5" cstate="print">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2421191" y="1737848"/>
              <a:ext cx="570252" cy="760336"/>
            </a:xfrm>
            <a:prstGeom prst="rect">
              <a:avLst/>
            </a:prstGeom>
          </p:spPr>
        </p:pic>
        <p:pic>
          <p:nvPicPr>
            <p:cNvPr id="69" name="Picture 2" descr="D:\プロジェクト演習\キャラメ企画書3年.png">
              <a:extLst>
                <a:ext uri="{FF2B5EF4-FFF2-40B4-BE49-F238E27FC236}">
                  <a16:creationId xmlns:a16="http://schemas.microsoft.com/office/drawing/2014/main" id="{3D59BAAC-84CC-490E-AA3D-50141E3D9D93}"/>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artisticPencilGrayscale/>
                      </a14:imgEffect>
                    </a14:imgLayer>
                  </a14:imgProps>
                </a:ext>
                <a:ext uri="{28A0092B-C50C-407E-A947-70E740481C1C}">
                  <a14:useLocalDpi xmlns:a14="http://schemas.microsoft.com/office/drawing/2010/main" val="0"/>
                </a:ext>
              </a:extLst>
            </a:blip>
            <a:srcRect/>
            <a:stretch/>
          </p:blipFill>
          <p:spPr bwMode="auto">
            <a:xfrm>
              <a:off x="2572276" y="2677585"/>
              <a:ext cx="356353" cy="831007"/>
            </a:xfrm>
            <a:prstGeom prst="rect">
              <a:avLst/>
            </a:prstGeom>
            <a:noFill/>
            <a:extLst>
              <a:ext uri="{909E8E84-426E-40DD-AFC4-6F175D3DCCD1}">
                <a14:hiddenFill xmlns:a14="http://schemas.microsoft.com/office/drawing/2010/main">
                  <a:solidFill>
                    <a:srgbClr val="FFFFFF"/>
                  </a:solidFill>
                </a14:hiddenFill>
              </a:ext>
            </a:extLst>
          </p:spPr>
        </p:pic>
      </p:grpSp>
      <p:pic>
        <p:nvPicPr>
          <p:cNvPr id="37" name="図 55">
            <a:extLst>
              <a:ext uri="{FF2B5EF4-FFF2-40B4-BE49-F238E27FC236}">
                <a16:creationId xmlns:a16="http://schemas.microsoft.com/office/drawing/2014/main" id="{30A729C1-7113-4F1D-9CEC-C6A874CF7A7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016650" y="3471951"/>
            <a:ext cx="519908" cy="1081454"/>
          </a:xfrm>
          <a:prstGeom prst="rect">
            <a:avLst/>
          </a:prstGeom>
          <a:noFill/>
          <a:extLst>
            <a:ext uri="{909E8E84-426E-40dd-AFC4-6F175D3DCCD1}">
              <a14:hiddenFill xmlns="" xmlns:a14="http://schemas.microsoft.com/office/drawing/2010/main">
                <a:solidFill>
                  <a:srgbClr val="FFFFFF"/>
                </a:solidFill>
              </a14:hiddenFill>
            </a:ext>
          </a:extLst>
        </p:spPr>
      </p:pic>
      <p:pic>
        <p:nvPicPr>
          <p:cNvPr id="41" name="図 56">
            <a:extLst>
              <a:ext uri="{FF2B5EF4-FFF2-40B4-BE49-F238E27FC236}">
                <a16:creationId xmlns:a16="http://schemas.microsoft.com/office/drawing/2014/main" id="{0172B457-15FA-48F0-BE3A-4945E2A4BB3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520706" y="3471951"/>
            <a:ext cx="596807" cy="1041758"/>
          </a:xfrm>
          <a:prstGeom prst="rect">
            <a:avLst/>
          </a:prstGeom>
          <a:noFill/>
          <a:extLst>
            <a:ext uri="{909E8E84-426E-40dd-AFC4-6F175D3DCCD1}">
              <a14:hiddenFill xmlns="" xmlns:a14="http://schemas.microsoft.com/office/drawing/2010/main">
                <a:solidFill>
                  <a:srgbClr val="FFFFFF"/>
                </a:solidFill>
              </a14:hiddenFill>
            </a:ext>
          </a:extLst>
        </p:spPr>
      </p:pic>
      <p:pic>
        <p:nvPicPr>
          <p:cNvPr id="42" name="図 57">
            <a:extLst>
              <a:ext uri="{FF2B5EF4-FFF2-40B4-BE49-F238E27FC236}">
                <a16:creationId xmlns:a16="http://schemas.microsoft.com/office/drawing/2014/main" id="{6FDB3444-2117-44F9-8527-CDE9179F934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168778" y="3399943"/>
            <a:ext cx="434582" cy="1208233"/>
          </a:xfrm>
          <a:prstGeom prst="rect">
            <a:avLst/>
          </a:prstGeom>
          <a:noFill/>
          <a:extLst>
            <a:ext uri="{909E8E84-426E-40dd-AFC4-6F175D3DCCD1}">
              <a14:hiddenFill xmlns="" xmlns:a14="http://schemas.microsoft.com/office/drawing/2010/main">
                <a:solidFill>
                  <a:srgbClr val="FFFFFF"/>
                </a:solidFill>
              </a14:hiddenFill>
            </a:ext>
          </a:extLst>
        </p:spPr>
      </p:pic>
      <p:pic>
        <p:nvPicPr>
          <p:cNvPr id="43" name="図 42">
            <a:extLst>
              <a:ext uri="{FF2B5EF4-FFF2-40B4-BE49-F238E27FC236}">
                <a16:creationId xmlns:a16="http://schemas.microsoft.com/office/drawing/2014/main" id="{4BB2026A-28C2-4621-92D2-AEA645C45C1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088658" y="4696087"/>
            <a:ext cx="519686" cy="1080947"/>
          </a:xfrm>
          <a:prstGeom prst="rect">
            <a:avLst/>
          </a:prstGeom>
        </p:spPr>
      </p:pic>
      <p:pic>
        <p:nvPicPr>
          <p:cNvPr id="44" name="図 43">
            <a:extLst>
              <a:ext uri="{FF2B5EF4-FFF2-40B4-BE49-F238E27FC236}">
                <a16:creationId xmlns:a16="http://schemas.microsoft.com/office/drawing/2014/main" id="{653A5956-5971-46B9-A604-0238FD5172E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592714" y="4696087"/>
            <a:ext cx="585574" cy="1019875"/>
          </a:xfrm>
          <a:prstGeom prst="rect">
            <a:avLst/>
          </a:prstGeom>
        </p:spPr>
      </p:pic>
      <p:pic>
        <p:nvPicPr>
          <p:cNvPr id="45" name="図 44">
            <a:extLst>
              <a:ext uri="{FF2B5EF4-FFF2-40B4-BE49-F238E27FC236}">
                <a16:creationId xmlns:a16="http://schemas.microsoft.com/office/drawing/2014/main" id="{D704394B-4A61-45E8-85EB-50F4D8BD969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240786" y="4624079"/>
            <a:ext cx="419511" cy="1164842"/>
          </a:xfrm>
          <a:prstGeom prst="rect">
            <a:avLst/>
          </a:prstGeom>
        </p:spPr>
      </p:pic>
      <p:pic>
        <p:nvPicPr>
          <p:cNvPr id="46" name="図 45" descr="キャプチャ">
            <a:extLst>
              <a:ext uri="{FF2B5EF4-FFF2-40B4-BE49-F238E27FC236}">
                <a16:creationId xmlns:a16="http://schemas.microsoft.com/office/drawing/2014/main" id="{CDD51727-B0D1-4E34-BF5A-AA8574F48951}"/>
              </a:ext>
            </a:extLst>
          </p:cNvPr>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088658" y="1599743"/>
            <a:ext cx="1835285" cy="1296144"/>
          </a:xfrm>
          <a:prstGeom prst="rect">
            <a:avLst/>
          </a:prstGeom>
          <a:noFill/>
          <a:ln>
            <a:solidFill>
              <a:schemeClr val="tx1">
                <a:lumMod val="50000"/>
                <a:lumOff val="50000"/>
              </a:schemeClr>
            </a:solidFill>
          </a:ln>
        </p:spPr>
      </p:pic>
      <p:grpSp>
        <p:nvGrpSpPr>
          <p:cNvPr id="52" name="図形グループ 15">
            <a:extLst>
              <a:ext uri="{FF2B5EF4-FFF2-40B4-BE49-F238E27FC236}">
                <a16:creationId xmlns:a16="http://schemas.microsoft.com/office/drawing/2014/main" id="{890026E4-52C9-413F-A628-A5604633EC31}"/>
              </a:ext>
            </a:extLst>
          </p:cNvPr>
          <p:cNvGrpSpPr/>
          <p:nvPr/>
        </p:nvGrpSpPr>
        <p:grpSpPr>
          <a:xfrm>
            <a:off x="5150651" y="2342659"/>
            <a:ext cx="1569289" cy="594745"/>
            <a:chOff x="643044" y="1629248"/>
            <a:chExt cx="3418033" cy="1295400"/>
          </a:xfrm>
        </p:grpSpPr>
        <p:pic>
          <p:nvPicPr>
            <p:cNvPr id="53" name="図 52" descr="1.png">
              <a:extLst>
                <a:ext uri="{FF2B5EF4-FFF2-40B4-BE49-F238E27FC236}">
                  <a16:creationId xmlns:a16="http://schemas.microsoft.com/office/drawing/2014/main" id="{C93D449F-FA84-4699-ABFE-6E4797AC869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43044" y="1629248"/>
              <a:ext cx="685800" cy="1295400"/>
            </a:xfrm>
            <a:prstGeom prst="rect">
              <a:avLst/>
            </a:prstGeom>
          </p:spPr>
        </p:pic>
        <p:pic>
          <p:nvPicPr>
            <p:cNvPr id="54" name="図 53" descr="2.png">
              <a:extLst>
                <a:ext uri="{FF2B5EF4-FFF2-40B4-BE49-F238E27FC236}">
                  <a16:creationId xmlns:a16="http://schemas.microsoft.com/office/drawing/2014/main" id="{59B1A39B-543E-465E-8B97-F726423EEE5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328190" y="1629248"/>
              <a:ext cx="685800" cy="1295400"/>
            </a:xfrm>
            <a:prstGeom prst="rect">
              <a:avLst/>
            </a:prstGeom>
          </p:spPr>
        </p:pic>
        <p:pic>
          <p:nvPicPr>
            <p:cNvPr id="55" name="図 54" descr="3.png">
              <a:extLst>
                <a:ext uri="{FF2B5EF4-FFF2-40B4-BE49-F238E27FC236}">
                  <a16:creationId xmlns:a16="http://schemas.microsoft.com/office/drawing/2014/main" id="{A8C5B4F2-6337-4A69-B40A-F9F58417622B}"/>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013338" y="1629248"/>
              <a:ext cx="685800" cy="1295400"/>
            </a:xfrm>
            <a:prstGeom prst="rect">
              <a:avLst/>
            </a:prstGeom>
          </p:spPr>
        </p:pic>
        <p:pic>
          <p:nvPicPr>
            <p:cNvPr id="56" name="図 55" descr="4.png">
              <a:extLst>
                <a:ext uri="{FF2B5EF4-FFF2-40B4-BE49-F238E27FC236}">
                  <a16:creationId xmlns:a16="http://schemas.microsoft.com/office/drawing/2014/main" id="{05BEB4A2-34CD-4B97-BC23-7B8CFB85138D}"/>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690130" y="1629248"/>
              <a:ext cx="685800" cy="1295400"/>
            </a:xfrm>
            <a:prstGeom prst="rect">
              <a:avLst/>
            </a:prstGeom>
          </p:spPr>
        </p:pic>
        <p:pic>
          <p:nvPicPr>
            <p:cNvPr id="57" name="図 56" descr="5.png">
              <a:extLst>
                <a:ext uri="{FF2B5EF4-FFF2-40B4-BE49-F238E27FC236}">
                  <a16:creationId xmlns:a16="http://schemas.microsoft.com/office/drawing/2014/main" id="{FEFA2757-5B35-4D5F-B734-8A19EE67AD5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375277" y="1629248"/>
              <a:ext cx="685800" cy="1295400"/>
            </a:xfrm>
            <a:prstGeom prst="rect">
              <a:avLst/>
            </a:prstGeom>
          </p:spPr>
        </p:pic>
      </p:grpSp>
      <p:grpSp>
        <p:nvGrpSpPr>
          <p:cNvPr id="58" name="図形グループ 19">
            <a:extLst>
              <a:ext uri="{FF2B5EF4-FFF2-40B4-BE49-F238E27FC236}">
                <a16:creationId xmlns:a16="http://schemas.microsoft.com/office/drawing/2014/main" id="{390F7F98-D873-4A89-9095-09FB49644DA4}"/>
              </a:ext>
            </a:extLst>
          </p:cNvPr>
          <p:cNvGrpSpPr/>
          <p:nvPr/>
        </p:nvGrpSpPr>
        <p:grpSpPr>
          <a:xfrm>
            <a:off x="5801245" y="4476587"/>
            <a:ext cx="1005145" cy="641084"/>
            <a:chOff x="651396" y="3116576"/>
            <a:chExt cx="2031035" cy="1295400"/>
          </a:xfrm>
        </p:grpSpPr>
        <p:pic>
          <p:nvPicPr>
            <p:cNvPr id="59" name="図 58" descr="1.png">
              <a:extLst>
                <a:ext uri="{FF2B5EF4-FFF2-40B4-BE49-F238E27FC236}">
                  <a16:creationId xmlns:a16="http://schemas.microsoft.com/office/drawing/2014/main" id="{468304C1-0745-4695-950C-B394449EE6BF}"/>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51396" y="3116576"/>
              <a:ext cx="685800" cy="1295400"/>
            </a:xfrm>
            <a:prstGeom prst="rect">
              <a:avLst/>
            </a:prstGeom>
          </p:spPr>
        </p:pic>
        <p:pic>
          <p:nvPicPr>
            <p:cNvPr id="60" name="図 59" descr="2.png">
              <a:extLst>
                <a:ext uri="{FF2B5EF4-FFF2-40B4-BE49-F238E27FC236}">
                  <a16:creationId xmlns:a16="http://schemas.microsoft.com/office/drawing/2014/main" id="{EC6F927E-A9FB-4033-B74A-B3F2FF648749}"/>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328190" y="3116576"/>
              <a:ext cx="685800" cy="1295400"/>
            </a:xfrm>
            <a:prstGeom prst="rect">
              <a:avLst/>
            </a:prstGeom>
          </p:spPr>
        </p:pic>
        <p:pic>
          <p:nvPicPr>
            <p:cNvPr id="61" name="図 60" descr="3.png">
              <a:extLst>
                <a:ext uri="{FF2B5EF4-FFF2-40B4-BE49-F238E27FC236}">
                  <a16:creationId xmlns:a16="http://schemas.microsoft.com/office/drawing/2014/main" id="{B5A722AA-BEFA-44EB-B3BD-0789F1B57FC1}"/>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996631" y="3116576"/>
              <a:ext cx="685800" cy="1295400"/>
            </a:xfrm>
            <a:prstGeom prst="rect">
              <a:avLst/>
            </a:prstGeom>
          </p:spPr>
        </p:pic>
      </p:grpSp>
      <p:grpSp>
        <p:nvGrpSpPr>
          <p:cNvPr id="62" name="図形グループ 27">
            <a:extLst>
              <a:ext uri="{FF2B5EF4-FFF2-40B4-BE49-F238E27FC236}">
                <a16:creationId xmlns:a16="http://schemas.microsoft.com/office/drawing/2014/main" id="{66C8A238-7A98-47E6-A7E4-681763BDEF08}"/>
              </a:ext>
            </a:extLst>
          </p:cNvPr>
          <p:cNvGrpSpPr/>
          <p:nvPr/>
        </p:nvGrpSpPr>
        <p:grpSpPr>
          <a:xfrm>
            <a:off x="5143716" y="3008402"/>
            <a:ext cx="1586993" cy="578816"/>
            <a:chOff x="3684428" y="3137464"/>
            <a:chExt cx="3551721" cy="1295400"/>
          </a:xfrm>
        </p:grpSpPr>
        <p:pic>
          <p:nvPicPr>
            <p:cNvPr id="63" name="図 62" descr="1.png">
              <a:extLst>
                <a:ext uri="{FF2B5EF4-FFF2-40B4-BE49-F238E27FC236}">
                  <a16:creationId xmlns:a16="http://schemas.microsoft.com/office/drawing/2014/main" id="{8D1B3EA8-FAEF-48A8-92E4-BCE7A3BA59B5}"/>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684428" y="3137464"/>
              <a:ext cx="685800" cy="1295400"/>
            </a:xfrm>
            <a:prstGeom prst="rect">
              <a:avLst/>
            </a:prstGeom>
          </p:spPr>
        </p:pic>
        <p:pic>
          <p:nvPicPr>
            <p:cNvPr id="64" name="図 63" descr="2.png">
              <a:extLst>
                <a:ext uri="{FF2B5EF4-FFF2-40B4-BE49-F238E27FC236}">
                  <a16:creationId xmlns:a16="http://schemas.microsoft.com/office/drawing/2014/main" id="{CC72EF19-FE90-48A4-8330-1CD4558B951F}"/>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400908" y="3137464"/>
              <a:ext cx="685800" cy="1295400"/>
            </a:xfrm>
            <a:prstGeom prst="rect">
              <a:avLst/>
            </a:prstGeom>
          </p:spPr>
        </p:pic>
        <p:pic>
          <p:nvPicPr>
            <p:cNvPr id="70" name="図 69" descr="3.png">
              <a:extLst>
                <a:ext uri="{FF2B5EF4-FFF2-40B4-BE49-F238E27FC236}">
                  <a16:creationId xmlns:a16="http://schemas.microsoft.com/office/drawing/2014/main" id="{E8E1194D-3445-4CA1-9449-FCF7AC28DA05}"/>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117388" y="3137464"/>
              <a:ext cx="685800" cy="1295400"/>
            </a:xfrm>
            <a:prstGeom prst="rect">
              <a:avLst/>
            </a:prstGeom>
          </p:spPr>
        </p:pic>
        <p:pic>
          <p:nvPicPr>
            <p:cNvPr id="71" name="図 70" descr="4.png">
              <a:extLst>
                <a:ext uri="{FF2B5EF4-FFF2-40B4-BE49-F238E27FC236}">
                  <a16:creationId xmlns:a16="http://schemas.microsoft.com/office/drawing/2014/main" id="{8FCF5AE7-0DE1-44E6-B79C-98C78AD143C8}"/>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5833868" y="3137464"/>
              <a:ext cx="685800" cy="1295400"/>
            </a:xfrm>
            <a:prstGeom prst="rect">
              <a:avLst/>
            </a:prstGeom>
          </p:spPr>
        </p:pic>
        <p:pic>
          <p:nvPicPr>
            <p:cNvPr id="72" name="図 71" descr="5.png">
              <a:extLst>
                <a:ext uri="{FF2B5EF4-FFF2-40B4-BE49-F238E27FC236}">
                  <a16:creationId xmlns:a16="http://schemas.microsoft.com/office/drawing/2014/main" id="{0153AD53-9B00-4B64-A325-38C12F3A7258}"/>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6550349" y="3137464"/>
              <a:ext cx="685800" cy="1295400"/>
            </a:xfrm>
            <a:prstGeom prst="rect">
              <a:avLst/>
            </a:prstGeom>
          </p:spPr>
        </p:pic>
      </p:grpSp>
      <p:pic>
        <p:nvPicPr>
          <p:cNvPr id="73" name="図 72" descr="1.png">
            <a:extLst>
              <a:ext uri="{FF2B5EF4-FFF2-40B4-BE49-F238E27FC236}">
                <a16:creationId xmlns:a16="http://schemas.microsoft.com/office/drawing/2014/main" id="{CA4D3CCE-95A8-42B5-8867-F94B32FD2752}"/>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flipH="1">
            <a:off x="5015509" y="3696536"/>
            <a:ext cx="348880" cy="658995"/>
          </a:xfrm>
          <a:prstGeom prst="rect">
            <a:avLst/>
          </a:prstGeom>
        </p:spPr>
      </p:pic>
      <p:pic>
        <p:nvPicPr>
          <p:cNvPr id="74" name="図 73" descr="2.png">
            <a:extLst>
              <a:ext uri="{FF2B5EF4-FFF2-40B4-BE49-F238E27FC236}">
                <a16:creationId xmlns:a16="http://schemas.microsoft.com/office/drawing/2014/main" id="{A1BFCFB1-CE6F-4D33-8E93-C0404E0644A7}"/>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flipH="1">
            <a:off x="5428084" y="3681290"/>
            <a:ext cx="348880" cy="658995"/>
          </a:xfrm>
          <a:prstGeom prst="rect">
            <a:avLst/>
          </a:prstGeom>
        </p:spPr>
      </p:pic>
      <p:pic>
        <p:nvPicPr>
          <p:cNvPr id="75" name="図 74" descr="3.png">
            <a:extLst>
              <a:ext uri="{FF2B5EF4-FFF2-40B4-BE49-F238E27FC236}">
                <a16:creationId xmlns:a16="http://schemas.microsoft.com/office/drawing/2014/main" id="{72B22D6F-BD15-4D53-9A84-74BF6D9A9E26}"/>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flipH="1">
            <a:off x="5791209" y="3708276"/>
            <a:ext cx="348880" cy="658995"/>
          </a:xfrm>
          <a:prstGeom prst="rect">
            <a:avLst/>
          </a:prstGeom>
        </p:spPr>
      </p:pic>
      <p:pic>
        <p:nvPicPr>
          <p:cNvPr id="76" name="図 75" descr="4.png">
            <a:extLst>
              <a:ext uri="{FF2B5EF4-FFF2-40B4-BE49-F238E27FC236}">
                <a16:creationId xmlns:a16="http://schemas.microsoft.com/office/drawing/2014/main" id="{966FAFA3-9034-478F-8DDF-CFB81F5BCC4B}"/>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flipH="1">
            <a:off x="6183782" y="3708276"/>
            <a:ext cx="348880" cy="658995"/>
          </a:xfrm>
          <a:prstGeom prst="rect">
            <a:avLst/>
          </a:prstGeom>
        </p:spPr>
      </p:pic>
      <p:pic>
        <p:nvPicPr>
          <p:cNvPr id="77" name="図 76" descr="5.png">
            <a:extLst>
              <a:ext uri="{FF2B5EF4-FFF2-40B4-BE49-F238E27FC236}">
                <a16:creationId xmlns:a16="http://schemas.microsoft.com/office/drawing/2014/main" id="{34938C3E-B344-4F1D-86F0-EBBDA879E7E4}"/>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flipH="1">
            <a:off x="6566582" y="3708276"/>
            <a:ext cx="348880" cy="658995"/>
          </a:xfrm>
          <a:prstGeom prst="rect">
            <a:avLst/>
          </a:prstGeom>
        </p:spPr>
      </p:pic>
      <p:pic>
        <p:nvPicPr>
          <p:cNvPr id="78" name="図 77" descr="1.png">
            <a:extLst>
              <a:ext uri="{FF2B5EF4-FFF2-40B4-BE49-F238E27FC236}">
                <a16:creationId xmlns:a16="http://schemas.microsoft.com/office/drawing/2014/main" id="{8BCFF9BC-A243-4134-B5F9-10AF477744A5}"/>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5062576" y="4478457"/>
            <a:ext cx="347658" cy="656687"/>
          </a:xfrm>
          <a:prstGeom prst="rect">
            <a:avLst/>
          </a:prstGeom>
        </p:spPr>
      </p:pic>
      <p:pic>
        <p:nvPicPr>
          <p:cNvPr id="79" name="図 78" descr="2.png">
            <a:extLst>
              <a:ext uri="{FF2B5EF4-FFF2-40B4-BE49-F238E27FC236}">
                <a16:creationId xmlns:a16="http://schemas.microsoft.com/office/drawing/2014/main" id="{5EB709F3-FF72-4329-99CC-6F6068FA258A}"/>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5397627" y="4482540"/>
            <a:ext cx="347658" cy="656687"/>
          </a:xfrm>
          <a:prstGeom prst="rect">
            <a:avLst/>
          </a:prstGeom>
        </p:spPr>
      </p:pic>
      <p:pic>
        <p:nvPicPr>
          <p:cNvPr id="82" name="図 81">
            <a:extLst>
              <a:ext uri="{FF2B5EF4-FFF2-40B4-BE49-F238E27FC236}">
                <a16:creationId xmlns:a16="http://schemas.microsoft.com/office/drawing/2014/main" id="{0239757E-1DAC-4C9E-B44A-411DF87B4A11}"/>
              </a:ext>
            </a:extLst>
          </p:cNvPr>
          <p:cNvPicPr>
            <a:picLocks noChangeAspect="1"/>
          </p:cNvPicPr>
          <p:nvPr/>
        </p:nvPicPr>
        <p:blipFill>
          <a:blip r:embed="rId36" cstate="print">
            <a:extLst>
              <a:ext uri="{BEBA8EAE-BF5A-486C-A8C5-ECC9F3942E4B}">
                <a14:imgProps xmlns:a14="http://schemas.microsoft.com/office/drawing/2010/main">
                  <a14:imgLayer r:embed="rId37">
                    <a14:imgEffect>
                      <a14:artisticPencilGrayscale/>
                    </a14:imgEffect>
                  </a14:imgLayer>
                </a14:imgProps>
              </a:ext>
              <a:ext uri="{28A0092B-C50C-407E-A947-70E740481C1C}">
                <a14:useLocalDpi xmlns:a14="http://schemas.microsoft.com/office/drawing/2010/main" val="0"/>
              </a:ext>
            </a:extLst>
          </a:blip>
          <a:stretch>
            <a:fillRect/>
          </a:stretch>
        </p:blipFill>
        <p:spPr>
          <a:xfrm>
            <a:off x="439586" y="1023679"/>
            <a:ext cx="648072" cy="1250801"/>
          </a:xfrm>
          <a:prstGeom prst="rect">
            <a:avLst/>
          </a:prstGeom>
        </p:spPr>
      </p:pic>
      <p:pic>
        <p:nvPicPr>
          <p:cNvPr id="83" name="図 82">
            <a:extLst>
              <a:ext uri="{FF2B5EF4-FFF2-40B4-BE49-F238E27FC236}">
                <a16:creationId xmlns:a16="http://schemas.microsoft.com/office/drawing/2014/main" id="{08E6EF67-9BB6-4442-9F98-5639F8A90E38}"/>
              </a:ext>
            </a:extLst>
          </p:cNvPr>
          <p:cNvPicPr>
            <a:picLocks noChangeAspect="1"/>
          </p:cNvPicPr>
          <p:nvPr/>
        </p:nvPicPr>
        <p:blipFill>
          <a:blip r:embed="rId38" cstate="print">
            <a:extLst>
              <a:ext uri="{BEBA8EAE-BF5A-486C-A8C5-ECC9F3942E4B}">
                <a14:imgProps xmlns:a14="http://schemas.microsoft.com/office/drawing/2010/main">
                  <a14:imgLayer r:embed="rId39">
                    <a14:imgEffect>
                      <a14:artisticLineDrawing/>
                    </a14:imgEffect>
                  </a14:imgLayer>
                </a14:imgProps>
              </a:ext>
              <a:ext uri="{28A0092B-C50C-407E-A947-70E740481C1C}">
                <a14:useLocalDpi xmlns:a14="http://schemas.microsoft.com/office/drawing/2010/main" val="0"/>
              </a:ext>
            </a:extLst>
          </a:blip>
          <a:stretch>
            <a:fillRect/>
          </a:stretch>
        </p:blipFill>
        <p:spPr>
          <a:xfrm>
            <a:off x="151554" y="2463839"/>
            <a:ext cx="720080" cy="1108310"/>
          </a:xfrm>
          <a:prstGeom prst="rect">
            <a:avLst/>
          </a:prstGeom>
        </p:spPr>
      </p:pic>
      <p:pic>
        <p:nvPicPr>
          <p:cNvPr id="3" name="図 2">
            <a:extLst>
              <a:ext uri="{FF2B5EF4-FFF2-40B4-BE49-F238E27FC236}">
                <a16:creationId xmlns:a16="http://schemas.microsoft.com/office/drawing/2014/main" id="{F2434C1A-BF82-4B12-B543-35F0A3AF15B5}"/>
              </a:ext>
            </a:extLst>
          </p:cNvPr>
          <p:cNvPicPr>
            <a:picLocks noChangeAspect="1"/>
          </p:cNvPicPr>
          <p:nvPr/>
        </p:nvPicPr>
        <p:blipFill>
          <a:blip r:embed="rId40">
            <a:extLst>
              <a:ext uri="{BEBA8EAE-BF5A-486C-A8C5-ECC9F3942E4B}">
                <a14:imgProps xmlns:a14="http://schemas.microsoft.com/office/drawing/2010/main">
                  <a14:imgLayer r:embed="rId41">
                    <a14:imgEffect>
                      <a14:artisticPencilGrayscale/>
                    </a14:imgEffect>
                  </a14:imgLayer>
                </a14:imgProps>
              </a:ext>
            </a:extLst>
          </a:blip>
          <a:stretch>
            <a:fillRect/>
          </a:stretch>
        </p:blipFill>
        <p:spPr>
          <a:xfrm>
            <a:off x="439586" y="3615967"/>
            <a:ext cx="452453" cy="1224136"/>
          </a:xfrm>
          <a:prstGeom prst="rect">
            <a:avLst/>
          </a:prstGeom>
        </p:spPr>
      </p:pic>
      <p:sp>
        <p:nvSpPr>
          <p:cNvPr id="66" name="テキスト ボックス 1">
            <a:extLst>
              <a:ext uri="{FF2B5EF4-FFF2-40B4-BE49-F238E27FC236}">
                <a16:creationId xmlns:a16="http://schemas.microsoft.com/office/drawing/2014/main" id="{1853C56A-60FC-4FB3-BA03-61E91338FF73}"/>
              </a:ext>
            </a:extLst>
          </p:cNvPr>
          <p:cNvSpPr txBox="1">
            <a:spLocks noChangeArrowheads="1"/>
          </p:cNvSpPr>
          <p:nvPr/>
        </p:nvSpPr>
        <p:spPr bwMode="auto">
          <a:xfrm>
            <a:off x="151554" y="64558"/>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400" b="1" dirty="0">
                <a:solidFill>
                  <a:srgbClr val="C00000"/>
                </a:solidFill>
                <a:latin typeface="+mn-lt"/>
              </a:rPr>
              <a:t>2016</a:t>
            </a:r>
            <a:endParaRPr lang="ja-JP" altLang="en-US" sz="2400" dirty="0">
              <a:latin typeface="+mn-lt"/>
            </a:endParaRPr>
          </a:p>
        </p:txBody>
      </p:sp>
      <p:sp>
        <p:nvSpPr>
          <p:cNvPr id="4" name="スライド番号プレースホルダー 3">
            <a:extLst>
              <a:ext uri="{FF2B5EF4-FFF2-40B4-BE49-F238E27FC236}">
                <a16:creationId xmlns:a16="http://schemas.microsoft.com/office/drawing/2014/main" id="{9436444B-40D5-4F8A-9240-08C49779D36E}"/>
              </a:ext>
            </a:extLst>
          </p:cNvPr>
          <p:cNvSpPr>
            <a:spLocks noGrp="1"/>
          </p:cNvSpPr>
          <p:nvPr>
            <p:ph type="sldNum" sz="quarter" idx="12"/>
          </p:nvPr>
        </p:nvSpPr>
        <p:spPr>
          <a:xfrm>
            <a:off x="9355067" y="6484783"/>
            <a:ext cx="2743200" cy="365125"/>
          </a:xfrm>
        </p:spPr>
        <p:txBody>
          <a:bodyPr/>
          <a:lstStyle/>
          <a:p>
            <a:fld id="{011825E6-0B3D-4B55-894C-2300E3F058C0}" type="slidenum">
              <a:rPr kumimoji="1" lang="ja-JP" altLang="en-US" smtClean="0"/>
              <a:t>75</a:t>
            </a:fld>
            <a:endParaRPr kumimoji="1" lang="ja-JP" altLang="en-US" dirty="0"/>
          </a:p>
        </p:txBody>
      </p:sp>
      <p:sp>
        <p:nvSpPr>
          <p:cNvPr id="9" name="テキスト ボックス 8">
            <a:extLst>
              <a:ext uri="{FF2B5EF4-FFF2-40B4-BE49-F238E27FC236}">
                <a16:creationId xmlns:a16="http://schemas.microsoft.com/office/drawing/2014/main" id="{0430FBB9-439F-D146-74EE-3FB3C6B0A1F5}"/>
              </a:ext>
            </a:extLst>
          </p:cNvPr>
          <p:cNvSpPr txBox="1"/>
          <p:nvPr/>
        </p:nvSpPr>
        <p:spPr>
          <a:xfrm>
            <a:off x="812697" y="5990743"/>
            <a:ext cx="10924589" cy="646331"/>
          </a:xfrm>
          <a:prstGeom prst="rect">
            <a:avLst/>
          </a:prstGeom>
          <a:noFill/>
        </p:spPr>
        <p:txBody>
          <a:bodyPr wrap="square">
            <a:spAutoFit/>
          </a:bodyPr>
          <a:lstStyle/>
          <a:p>
            <a:r>
              <a:rPr lang="en-US" altLang="ja-JP" sz="1800" b="1" dirty="0">
                <a:effectLst/>
                <a:latin typeface="Arial" panose="020B0604020202020204" pitchFamily="34" charset="0"/>
                <a:ea typeface="ＭＳ 明朝" panose="02020609040205080304" pitchFamily="17" charset="-128"/>
                <a:cs typeface="Arial" panose="020B0604020202020204" pitchFamily="34" charset="0"/>
              </a:rPr>
              <a:t>R. </a:t>
            </a:r>
            <a:r>
              <a:rPr lang="en-US" altLang="ja-JP" sz="1800" b="1" dirty="0" err="1">
                <a:effectLst/>
                <a:latin typeface="Arial" panose="020B0604020202020204" pitchFamily="34" charset="0"/>
                <a:ea typeface="ＭＳ 明朝" panose="02020609040205080304" pitchFamily="17" charset="-128"/>
                <a:cs typeface="Arial" panose="020B0604020202020204" pitchFamily="34" charset="0"/>
              </a:rPr>
              <a:t>Motegi</a:t>
            </a:r>
            <a:r>
              <a:rPr lang="en-US" altLang="ja-JP" sz="1800" b="1" dirty="0">
                <a:effectLst/>
                <a:latin typeface="Arial" panose="020B0604020202020204" pitchFamily="34" charset="0"/>
                <a:ea typeface="ＭＳ 明朝" panose="02020609040205080304" pitchFamily="17" charset="-128"/>
                <a:cs typeface="Arial" panose="020B0604020202020204" pitchFamily="34" charset="0"/>
              </a:rPr>
              <a:t>, </a:t>
            </a:r>
            <a:r>
              <a:rPr lang="en-US" altLang="ja-JP" sz="1800" dirty="0">
                <a:effectLst/>
                <a:latin typeface="Arial" panose="020B0604020202020204" pitchFamily="34" charset="0"/>
                <a:ea typeface="ＭＳ 明朝" panose="02020609040205080304" pitchFamily="17" charset="-128"/>
                <a:cs typeface="Arial" panose="020B0604020202020204" pitchFamily="34" charset="0"/>
              </a:rPr>
              <a:t>Y. Kanematsu, T. </a:t>
            </a:r>
            <a:r>
              <a:rPr lang="en-US" altLang="ja-JP" sz="1800" dirty="0" err="1">
                <a:effectLst/>
                <a:latin typeface="Arial" panose="020B0604020202020204" pitchFamily="34" charset="0"/>
                <a:ea typeface="ＭＳ 明朝" panose="02020609040205080304" pitchFamily="17" charset="-128"/>
                <a:cs typeface="Arial" panose="020B0604020202020204" pitchFamily="34" charset="0"/>
              </a:rPr>
              <a:t>Tsuchida</a:t>
            </a:r>
            <a:r>
              <a:rPr lang="en-US" altLang="ja-JP" sz="1800" dirty="0">
                <a:effectLst/>
                <a:latin typeface="Arial" panose="020B0604020202020204" pitchFamily="34" charset="0"/>
                <a:ea typeface="ＭＳ 明朝" panose="02020609040205080304" pitchFamily="17" charset="-128"/>
                <a:cs typeface="Arial" panose="020B0604020202020204" pitchFamily="34" charset="0"/>
              </a:rPr>
              <a:t>, K. </a:t>
            </a:r>
            <a:r>
              <a:rPr lang="en-US" altLang="ja-JP" sz="1800" dirty="0" err="1">
                <a:effectLst/>
                <a:latin typeface="Arial" panose="020B0604020202020204" pitchFamily="34" charset="0"/>
                <a:ea typeface="ＭＳ 明朝" panose="02020609040205080304" pitchFamily="17" charset="-128"/>
                <a:cs typeface="Arial" panose="020B0604020202020204" pitchFamily="34" charset="0"/>
              </a:rPr>
              <a:t>Mikami</a:t>
            </a:r>
            <a:r>
              <a:rPr lang="en-US" altLang="ja-JP" sz="1800" dirty="0">
                <a:effectLst/>
                <a:latin typeface="Arial" panose="020B0604020202020204" pitchFamily="34" charset="0"/>
                <a:ea typeface="ＭＳ 明朝" panose="02020609040205080304" pitchFamily="17" charset="-128"/>
                <a:cs typeface="Arial" panose="020B0604020202020204" pitchFamily="34" charset="0"/>
              </a:rPr>
              <a:t>, K. Kondo, Color Scheme Scrapbook Using A Character Color Palette Template, Journal for Geometry and Graphics, Volume 20 (2016), No. 1, 101–112.2016.7</a:t>
            </a:r>
            <a:endParaRPr lang="ja-JP" altLang="en-US" dirty="0">
              <a:latin typeface="Arial" panose="020B0604020202020204" pitchFamily="34" charset="0"/>
              <a:cs typeface="Arial" panose="020B0604020202020204" pitchFamily="34" charset="0"/>
            </a:endParaRPr>
          </a:p>
        </p:txBody>
      </p:sp>
      <p:pic>
        <p:nvPicPr>
          <p:cNvPr id="8" name="図 7">
            <a:extLst>
              <a:ext uri="{FF2B5EF4-FFF2-40B4-BE49-F238E27FC236}">
                <a16:creationId xmlns:a16="http://schemas.microsoft.com/office/drawing/2014/main" id="{818732F9-8E72-59B3-7D61-ADEDA051EBD6}"/>
              </a:ext>
            </a:extLst>
          </p:cNvPr>
          <p:cNvPicPr>
            <a:picLocks noChangeAspect="1"/>
          </p:cNvPicPr>
          <p:nvPr/>
        </p:nvPicPr>
        <p:blipFill rotWithShape="1">
          <a:blip r:embed="rId42">
            <a:extLst>
              <a:ext uri="{28A0092B-C50C-407E-A947-70E740481C1C}">
                <a14:useLocalDpi xmlns:a14="http://schemas.microsoft.com/office/drawing/2010/main" val="0"/>
              </a:ext>
            </a:extLst>
          </a:blip>
          <a:srcRect/>
          <a:stretch/>
        </p:blipFill>
        <p:spPr>
          <a:xfrm>
            <a:off x="11201935" y="173414"/>
            <a:ext cx="652156" cy="667413"/>
          </a:xfrm>
          <a:prstGeom prst="rect">
            <a:avLst/>
          </a:prstGeom>
        </p:spPr>
      </p:pic>
      <p:cxnSp>
        <p:nvCxnSpPr>
          <p:cNvPr id="10" name="直線コネクタ 9">
            <a:extLst>
              <a:ext uri="{FF2B5EF4-FFF2-40B4-BE49-F238E27FC236}">
                <a16:creationId xmlns:a16="http://schemas.microsoft.com/office/drawing/2014/main" id="{CCB59D09-74E0-2AAA-1BAB-30CE14C368B4}"/>
              </a:ext>
            </a:extLst>
          </p:cNvPr>
          <p:cNvCxnSpPr/>
          <p:nvPr/>
        </p:nvCxnSpPr>
        <p:spPr>
          <a:xfrm>
            <a:off x="303960" y="918162"/>
            <a:ext cx="11380880" cy="0"/>
          </a:xfrm>
          <a:prstGeom prst="line">
            <a:avLst/>
          </a:prstGeom>
          <a:ln w="28575"/>
        </p:spPr>
        <p:style>
          <a:lnRef idx="1">
            <a:schemeClr val="dk1"/>
          </a:lnRef>
          <a:fillRef idx="0">
            <a:schemeClr val="dk1"/>
          </a:fillRef>
          <a:effectRef idx="0">
            <a:schemeClr val="dk1"/>
          </a:effectRef>
          <a:fontRef idx="minor">
            <a:schemeClr val="tx1"/>
          </a:fontRef>
        </p:style>
      </p:cxnSp>
      <p:sp>
        <p:nvSpPr>
          <p:cNvPr id="12" name="テキスト ボックス 11">
            <a:extLst>
              <a:ext uri="{FF2B5EF4-FFF2-40B4-BE49-F238E27FC236}">
                <a16:creationId xmlns:a16="http://schemas.microsoft.com/office/drawing/2014/main" id="{EADA78D3-5009-A074-4617-56243C72AFE8}"/>
              </a:ext>
            </a:extLst>
          </p:cNvPr>
          <p:cNvSpPr txBox="1"/>
          <p:nvPr/>
        </p:nvSpPr>
        <p:spPr>
          <a:xfrm>
            <a:off x="2809295" y="5540716"/>
            <a:ext cx="6680089" cy="400110"/>
          </a:xfrm>
          <a:prstGeom prst="rect">
            <a:avLst/>
          </a:prstGeom>
          <a:noFill/>
        </p:spPr>
        <p:txBody>
          <a:bodyPr wrap="square">
            <a:spAutoFit/>
          </a:bodyPr>
          <a:lstStyle/>
          <a:p>
            <a:r>
              <a:rPr kumimoji="1" lang="ja-JP" altLang="en-US" sz="2000" b="1" dirty="0">
                <a:solidFill>
                  <a:srgbClr val="C00000"/>
                </a:solidFill>
                <a:uFillTx/>
              </a:rPr>
              <a:t>◎コンテンツ制作の分析：専門家の暗黙知から形式知化</a:t>
            </a:r>
            <a:endParaRPr kumimoji="1" lang="en-US" altLang="ja-JP" sz="2000" b="1" dirty="0">
              <a:solidFill>
                <a:srgbClr val="C00000"/>
              </a:solidFill>
              <a:uFillTx/>
            </a:endParaRPr>
          </a:p>
        </p:txBody>
      </p:sp>
    </p:spTree>
    <p:extLst>
      <p:ext uri="{BB962C8B-B14F-4D97-AF65-F5344CB8AC3E}">
        <p14:creationId xmlns:p14="http://schemas.microsoft.com/office/powerpoint/2010/main" val="140632281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27052" y="256502"/>
            <a:ext cx="8765331" cy="721124"/>
          </a:xfrm>
        </p:spPr>
        <p:txBody>
          <a:bodyPr>
            <a:normAutofit/>
          </a:bodyPr>
          <a:lstStyle/>
          <a:p>
            <a:pPr algn="ctr"/>
            <a:r>
              <a:rPr lang="en-US" altLang="ja-JP" sz="3600" dirty="0">
                <a:latin typeface="Arial" panose="020B0604020202020204" pitchFamily="34" charset="0"/>
                <a:cs typeface="Arial" panose="020B0604020202020204" pitchFamily="34" charset="0"/>
              </a:rPr>
              <a:t>Simulation result of character groups</a:t>
            </a:r>
            <a:endParaRPr lang="ja-JP" altLang="en-US" sz="3600" dirty="0">
              <a:latin typeface="Arial" panose="020B0604020202020204" pitchFamily="34" charset="0"/>
              <a:cs typeface="Arial" panose="020B0604020202020204" pitchFamily="34" charset="0"/>
            </a:endParaRPr>
          </a:p>
        </p:txBody>
      </p:sp>
      <p:sp>
        <p:nvSpPr>
          <p:cNvPr id="5" name="スライド番号プレースホルダー 4"/>
          <p:cNvSpPr>
            <a:spLocks noGrp="1"/>
          </p:cNvSpPr>
          <p:nvPr>
            <p:ph type="sldNum" sz="quarter" idx="12"/>
          </p:nvPr>
        </p:nvSpPr>
        <p:spPr>
          <a:xfrm>
            <a:off x="9358928" y="637253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037B76-6745-4828-9279-ACF050607E2B}" type="slidenum">
              <a:rPr kumimoji="1" lang="ja-JP" altLang="en-US" sz="1400" b="0" i="0" u="none" strike="noStrike" kern="1200" cap="none" spc="0" normalizeH="0" baseline="0" noProof="0" smtClean="0">
                <a:ln>
                  <a:noFill/>
                </a:ln>
                <a:solidFill>
                  <a:srgbClr val="000000"/>
                </a:solidFill>
                <a:effectLst/>
                <a:uLnTx/>
                <a:uFillTx/>
                <a:latin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1" lang="ja-JP" altLang="en-US" sz="1400" b="0" i="0" u="none" strike="noStrike" kern="1200" cap="none" spc="0" normalizeH="0" baseline="0" noProof="0" dirty="0">
              <a:ln>
                <a:noFill/>
              </a:ln>
              <a:solidFill>
                <a:srgbClr val="000000"/>
              </a:solidFill>
              <a:effectLst/>
              <a:uLnTx/>
              <a:uFillTx/>
              <a:latin typeface="+mn-ea"/>
              <a:cs typeface="+mn-cs"/>
            </a:endParaRPr>
          </a:p>
        </p:txBody>
      </p:sp>
      <p:grpSp>
        <p:nvGrpSpPr>
          <p:cNvPr id="4" name="グループ化 3">
            <a:extLst>
              <a:ext uri="{FF2B5EF4-FFF2-40B4-BE49-F238E27FC236}">
                <a16:creationId xmlns:a16="http://schemas.microsoft.com/office/drawing/2014/main" id="{9A1C07D0-EABD-4948-8BF1-977A5A0D3A43}"/>
              </a:ext>
            </a:extLst>
          </p:cNvPr>
          <p:cNvGrpSpPr/>
          <p:nvPr/>
        </p:nvGrpSpPr>
        <p:grpSpPr>
          <a:xfrm>
            <a:off x="532097" y="994978"/>
            <a:ext cx="3794272" cy="4868044"/>
            <a:chOff x="148683" y="1297692"/>
            <a:chExt cx="4027432" cy="5167188"/>
          </a:xfrm>
        </p:grpSpPr>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531" y="3758001"/>
              <a:ext cx="1301384" cy="2706879"/>
            </a:xfrm>
            <a:prstGeom prst="rect">
              <a:avLst/>
            </a:prstGeom>
          </p:spPr>
        </p:pic>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5209" y="3687142"/>
              <a:ext cx="1554189" cy="2706878"/>
            </a:xfrm>
            <a:prstGeom prst="rect">
              <a:avLst/>
            </a:prstGeom>
          </p:spPr>
        </p:pic>
        <p:pic>
          <p:nvPicPr>
            <p:cNvPr id="8" name="図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66968" y="3649477"/>
              <a:ext cx="974866" cy="2706878"/>
            </a:xfrm>
            <a:prstGeom prst="rect">
              <a:avLst/>
            </a:prstGeom>
          </p:spPr>
        </p:pic>
        <p:pic>
          <p:nvPicPr>
            <p:cNvPr id="16" name="図 15"/>
            <p:cNvPicPr/>
            <p:nvPr/>
          </p:nvPicPr>
          <p:blipFill>
            <a:blip r:embed="rId6" cstate="print">
              <a:extLst>
                <a:ext uri="{28A0092B-C50C-407E-A947-70E740481C1C}">
                  <a14:useLocalDpi xmlns:a14="http://schemas.microsoft.com/office/drawing/2010/main" val="0"/>
                </a:ext>
              </a:extLst>
            </a:blip>
            <a:stretch>
              <a:fillRect/>
            </a:stretch>
          </p:blipFill>
          <p:spPr>
            <a:xfrm>
              <a:off x="2408599" y="1297692"/>
              <a:ext cx="1767516" cy="2399822"/>
            </a:xfrm>
            <a:prstGeom prst="rect">
              <a:avLst/>
            </a:prstGeom>
          </p:spPr>
        </p:pic>
        <p:pic>
          <p:nvPicPr>
            <p:cNvPr id="17" name="図 16"/>
            <p:cNvPicPr/>
            <p:nvPr/>
          </p:nvPicPr>
          <p:blipFill>
            <a:blip r:embed="rId7" cstate="print">
              <a:extLst>
                <a:ext uri="{28A0092B-C50C-407E-A947-70E740481C1C}">
                  <a14:useLocalDpi xmlns:a14="http://schemas.microsoft.com/office/drawing/2010/main" val="0"/>
                </a:ext>
              </a:extLst>
            </a:blip>
            <a:stretch>
              <a:fillRect/>
            </a:stretch>
          </p:blipFill>
          <p:spPr>
            <a:xfrm>
              <a:off x="148683" y="1311756"/>
              <a:ext cx="1804768" cy="2399821"/>
            </a:xfrm>
            <a:prstGeom prst="rect">
              <a:avLst/>
            </a:prstGeom>
          </p:spPr>
        </p:pic>
        <p:pic>
          <p:nvPicPr>
            <p:cNvPr id="18" name="図 17"/>
            <p:cNvPicPr/>
            <p:nvPr/>
          </p:nvPicPr>
          <p:blipFill>
            <a:blip r:embed="rId8" cstate="print">
              <a:extLst>
                <a:ext uri="{28A0092B-C50C-407E-A947-70E740481C1C}">
                  <a14:useLocalDpi xmlns:a14="http://schemas.microsoft.com/office/drawing/2010/main" val="0"/>
                </a:ext>
              </a:extLst>
            </a:blip>
            <a:stretch>
              <a:fillRect/>
            </a:stretch>
          </p:blipFill>
          <p:spPr>
            <a:xfrm>
              <a:off x="1299525" y="1301884"/>
              <a:ext cx="1767516" cy="2399822"/>
            </a:xfrm>
            <a:prstGeom prst="rect">
              <a:avLst/>
            </a:prstGeom>
          </p:spPr>
        </p:pic>
      </p:grpSp>
      <p:sp>
        <p:nvSpPr>
          <p:cNvPr id="12" name="テキスト ボックス 11"/>
          <p:cNvSpPr txBox="1"/>
          <p:nvPr/>
        </p:nvSpPr>
        <p:spPr>
          <a:xfrm>
            <a:off x="164254" y="908265"/>
            <a:ext cx="305724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mn-ea"/>
                <a:cs typeface="+mn-cs"/>
              </a:rPr>
              <a:t>Color scheme templates</a:t>
            </a:r>
            <a:endParaRPr kumimoji="1" lang="ja-JP" altLang="en-US" sz="2000" b="0" i="0" u="none" strike="noStrike" kern="1200" cap="none" spc="0" normalizeH="0" baseline="0" noProof="0" dirty="0">
              <a:ln>
                <a:noFill/>
              </a:ln>
              <a:solidFill>
                <a:srgbClr val="000000"/>
              </a:solidFill>
              <a:effectLst/>
              <a:uLnTx/>
              <a:uFillTx/>
              <a:latin typeface="+mn-ea"/>
              <a:cs typeface="+mn-cs"/>
            </a:endParaRPr>
          </a:p>
        </p:txBody>
      </p:sp>
      <p:sp>
        <p:nvSpPr>
          <p:cNvPr id="19" name="テキスト ボックス 18"/>
          <p:cNvSpPr txBox="1"/>
          <p:nvPr/>
        </p:nvSpPr>
        <p:spPr>
          <a:xfrm>
            <a:off x="151554" y="3119429"/>
            <a:ext cx="92525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mn-ea"/>
                <a:cs typeface="+mn-cs"/>
              </a:rPr>
              <a:t>Result</a:t>
            </a:r>
          </a:p>
        </p:txBody>
      </p:sp>
      <p:grpSp>
        <p:nvGrpSpPr>
          <p:cNvPr id="13" name="図形グループ 6">
            <a:extLst>
              <a:ext uri="{FF2B5EF4-FFF2-40B4-BE49-F238E27FC236}">
                <a16:creationId xmlns:a16="http://schemas.microsoft.com/office/drawing/2014/main" id="{589076F3-2D7D-4797-9716-5EDC006980E2}"/>
              </a:ext>
            </a:extLst>
          </p:cNvPr>
          <p:cNvGrpSpPr/>
          <p:nvPr/>
        </p:nvGrpSpPr>
        <p:grpSpPr>
          <a:xfrm>
            <a:off x="8345078" y="1040976"/>
            <a:ext cx="3231665" cy="4755289"/>
            <a:chOff x="2664780" y="1040235"/>
            <a:chExt cx="3312031" cy="4873544"/>
          </a:xfrm>
        </p:grpSpPr>
        <p:pic>
          <p:nvPicPr>
            <p:cNvPr id="14" name="図 8">
              <a:extLst>
                <a:ext uri="{FF2B5EF4-FFF2-40B4-BE49-F238E27FC236}">
                  <a16:creationId xmlns:a16="http://schemas.microsoft.com/office/drawing/2014/main" id="{2932227B-1363-4AC6-88B0-14943BBCFB28}"/>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2664780" y="1040235"/>
              <a:ext cx="1160249" cy="2384852"/>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図 21">
              <a:extLst>
                <a:ext uri="{FF2B5EF4-FFF2-40B4-BE49-F238E27FC236}">
                  <a16:creationId xmlns:a16="http://schemas.microsoft.com/office/drawing/2014/main" id="{C94E3A90-47A8-4CFA-B1C5-80925E774034}"/>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a:stretch/>
          </p:blipFill>
          <p:spPr bwMode="auto">
            <a:xfrm>
              <a:off x="4890201" y="1040235"/>
              <a:ext cx="1086610" cy="2393643"/>
            </a:xfrm>
            <a:prstGeom prst="rect">
              <a:avLst/>
            </a:prstGeom>
            <a:noFill/>
            <a:extLst>
              <a:ext uri="{909E8E84-426E-40dd-AFC4-6F175D3DCCD1}">
                <a14:hiddenFill xmlns="" xmlns:a14="http://schemas.microsoft.com/office/drawing/2010/main">
                  <a:solidFill>
                    <a:srgbClr val="FFFFFF"/>
                  </a:solidFill>
                </a14:hiddenFill>
              </a:ext>
            </a:extLst>
          </p:spPr>
        </p:pic>
        <p:pic>
          <p:nvPicPr>
            <p:cNvPr id="20" name="図 15">
              <a:extLst>
                <a:ext uri="{FF2B5EF4-FFF2-40B4-BE49-F238E27FC236}">
                  <a16:creationId xmlns:a16="http://schemas.microsoft.com/office/drawing/2014/main" id="{39C00FA1-0123-43F5-B2FD-CB60E10C0228}"/>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a:stretch/>
          </p:blipFill>
          <p:spPr bwMode="auto">
            <a:xfrm>
              <a:off x="3539573" y="1040235"/>
              <a:ext cx="1473827" cy="2302806"/>
            </a:xfrm>
            <a:prstGeom prst="rect">
              <a:avLst/>
            </a:prstGeom>
            <a:noFill/>
            <a:extLst>
              <a:ext uri="{909E8E84-426E-40dd-AFC4-6F175D3DCCD1}">
                <a14:hiddenFill xmlns="" xmlns:a14="http://schemas.microsoft.com/office/drawing/2010/main">
                  <a:solidFill>
                    <a:srgbClr val="FFFFFF"/>
                  </a:solidFill>
                </a14:hiddenFill>
              </a:ext>
            </a:extLst>
          </p:spPr>
        </p:pic>
        <p:pic>
          <p:nvPicPr>
            <p:cNvPr id="21" name="図 55">
              <a:extLst>
                <a:ext uri="{FF2B5EF4-FFF2-40B4-BE49-F238E27FC236}">
                  <a16:creationId xmlns:a16="http://schemas.microsoft.com/office/drawing/2014/main" id="{9A3D8896-03ED-45F8-A50A-9A1DEB1049A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664780" y="3343799"/>
              <a:ext cx="1222791" cy="2543512"/>
            </a:xfrm>
            <a:prstGeom prst="rect">
              <a:avLst/>
            </a:prstGeom>
            <a:noFill/>
            <a:extLst>
              <a:ext uri="{909E8E84-426E-40dd-AFC4-6F175D3DCCD1}">
                <a14:hiddenFill xmlns="" xmlns:a14="http://schemas.microsoft.com/office/drawing/2010/main">
                  <a:solidFill>
                    <a:srgbClr val="FFFFFF"/>
                  </a:solidFill>
                </a14:hiddenFill>
              </a:ext>
            </a:extLst>
          </p:spPr>
        </p:pic>
        <p:pic>
          <p:nvPicPr>
            <p:cNvPr id="22" name="図 56">
              <a:extLst>
                <a:ext uri="{FF2B5EF4-FFF2-40B4-BE49-F238E27FC236}">
                  <a16:creationId xmlns:a16="http://schemas.microsoft.com/office/drawing/2014/main" id="{4133FBC7-0C6D-4FF4-962E-85D49D6096D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617175" y="3317331"/>
              <a:ext cx="1487465" cy="2596448"/>
            </a:xfrm>
            <a:prstGeom prst="rect">
              <a:avLst/>
            </a:prstGeom>
            <a:noFill/>
            <a:extLst>
              <a:ext uri="{909E8E84-426E-40dd-AFC4-6F175D3DCCD1}">
                <a14:hiddenFill xmlns="" xmlns:a14="http://schemas.microsoft.com/office/drawing/2010/main">
                  <a:solidFill>
                    <a:srgbClr val="FFFFFF"/>
                  </a:solidFill>
                </a14:hiddenFill>
              </a:ext>
            </a:extLst>
          </p:spPr>
        </p:pic>
        <p:pic>
          <p:nvPicPr>
            <p:cNvPr id="23" name="図 57">
              <a:extLst>
                <a:ext uri="{FF2B5EF4-FFF2-40B4-BE49-F238E27FC236}">
                  <a16:creationId xmlns:a16="http://schemas.microsoft.com/office/drawing/2014/main" id="{3B2C7CEF-3680-4F30-BCC8-D241D4513D31}"/>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013400" y="3208817"/>
              <a:ext cx="963411" cy="2678494"/>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24" name="図形グループ 13">
            <a:extLst>
              <a:ext uri="{FF2B5EF4-FFF2-40B4-BE49-F238E27FC236}">
                <a16:creationId xmlns:a16="http://schemas.microsoft.com/office/drawing/2014/main" id="{27DAD440-E4B4-41B2-8FB1-2B5077567F26}"/>
              </a:ext>
            </a:extLst>
          </p:cNvPr>
          <p:cNvGrpSpPr/>
          <p:nvPr/>
        </p:nvGrpSpPr>
        <p:grpSpPr>
          <a:xfrm>
            <a:off x="4472034" y="1031197"/>
            <a:ext cx="3467687" cy="4729583"/>
            <a:chOff x="2686050" y="1019968"/>
            <a:chExt cx="3630860" cy="4952134"/>
          </a:xfrm>
        </p:grpSpPr>
        <p:pic>
          <p:nvPicPr>
            <p:cNvPr id="25" name="図 24">
              <a:extLst>
                <a:ext uri="{FF2B5EF4-FFF2-40B4-BE49-F238E27FC236}">
                  <a16:creationId xmlns:a16="http://schemas.microsoft.com/office/drawing/2014/main" id="{565D0EB6-D47C-4DD8-B859-93C202045969}"/>
                </a:ext>
              </a:extLst>
            </p:cNvPr>
            <p:cNvPicPr/>
            <p:nvPr/>
          </p:nvPicPr>
          <p:blipFill>
            <a:blip r:embed="rId15" cstate="print">
              <a:extLst>
                <a:ext uri="{28A0092B-C50C-407E-A947-70E740481C1C}">
                  <a14:useLocalDpi xmlns:a14="http://schemas.microsoft.com/office/drawing/2010/main" val="0"/>
                </a:ext>
              </a:extLst>
            </a:blip>
            <a:stretch>
              <a:fillRect/>
            </a:stretch>
          </p:blipFill>
          <p:spPr>
            <a:xfrm>
              <a:off x="3993956" y="1052384"/>
              <a:ext cx="1083015" cy="2015584"/>
            </a:xfrm>
            <a:prstGeom prst="rect">
              <a:avLst/>
            </a:prstGeom>
          </p:spPr>
        </p:pic>
        <p:pic>
          <p:nvPicPr>
            <p:cNvPr id="26" name="図 25">
              <a:extLst>
                <a:ext uri="{FF2B5EF4-FFF2-40B4-BE49-F238E27FC236}">
                  <a16:creationId xmlns:a16="http://schemas.microsoft.com/office/drawing/2014/main" id="{4EA1412D-419C-4DB4-A5FD-134E818CE92C}"/>
                </a:ext>
              </a:extLst>
            </p:cNvPr>
            <p:cNvPicPr/>
            <p:nvPr/>
          </p:nvPicPr>
          <p:blipFill>
            <a:blip r:embed="rId16" cstate="print">
              <a:extLst>
                <a:ext uri="{28A0092B-C50C-407E-A947-70E740481C1C}">
                  <a14:useLocalDpi xmlns:a14="http://schemas.microsoft.com/office/drawing/2010/main" val="0"/>
                </a:ext>
              </a:extLst>
            </a:blip>
            <a:stretch>
              <a:fillRect/>
            </a:stretch>
          </p:blipFill>
          <p:spPr>
            <a:xfrm>
              <a:off x="5130223" y="1029629"/>
              <a:ext cx="1110982" cy="2066696"/>
            </a:xfrm>
            <a:prstGeom prst="rect">
              <a:avLst/>
            </a:prstGeom>
          </p:spPr>
        </p:pic>
        <p:pic>
          <p:nvPicPr>
            <p:cNvPr id="27" name="図 26">
              <a:extLst>
                <a:ext uri="{FF2B5EF4-FFF2-40B4-BE49-F238E27FC236}">
                  <a16:creationId xmlns:a16="http://schemas.microsoft.com/office/drawing/2014/main" id="{C1798EED-0C94-4320-986E-9CF6A5B68A21}"/>
                </a:ext>
              </a:extLst>
            </p:cNvPr>
            <p:cNvPicPr/>
            <p:nvPr/>
          </p:nvPicPr>
          <p:blipFill>
            <a:blip r:embed="rId17" cstate="print">
              <a:extLst>
                <a:ext uri="{28A0092B-C50C-407E-A947-70E740481C1C}">
                  <a14:useLocalDpi xmlns:a14="http://schemas.microsoft.com/office/drawing/2010/main" val="0"/>
                </a:ext>
              </a:extLst>
            </a:blip>
            <a:stretch>
              <a:fillRect/>
            </a:stretch>
          </p:blipFill>
          <p:spPr>
            <a:xfrm>
              <a:off x="2810498" y="1019968"/>
              <a:ext cx="1096516" cy="2039693"/>
            </a:xfrm>
            <a:prstGeom prst="rect">
              <a:avLst/>
            </a:prstGeom>
          </p:spPr>
        </p:pic>
        <p:pic>
          <p:nvPicPr>
            <p:cNvPr id="28" name="図 27">
              <a:extLst>
                <a:ext uri="{FF2B5EF4-FFF2-40B4-BE49-F238E27FC236}">
                  <a16:creationId xmlns:a16="http://schemas.microsoft.com/office/drawing/2014/main" id="{819F5E94-F816-4A5F-AB61-0B1EBEE1F4D8}"/>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686050" y="3186963"/>
              <a:ext cx="1306744" cy="2718027"/>
            </a:xfrm>
            <a:prstGeom prst="rect">
              <a:avLst/>
            </a:prstGeom>
          </p:spPr>
        </p:pic>
        <p:pic>
          <p:nvPicPr>
            <p:cNvPr id="29" name="図 28">
              <a:extLst>
                <a:ext uri="{FF2B5EF4-FFF2-40B4-BE49-F238E27FC236}">
                  <a16:creationId xmlns:a16="http://schemas.microsoft.com/office/drawing/2014/main" id="{F39EC4AB-5D6B-441F-AD2A-D5AB6C4EAF89}"/>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813523" y="3222893"/>
              <a:ext cx="1560590" cy="2718028"/>
            </a:xfrm>
            <a:prstGeom prst="rect">
              <a:avLst/>
            </a:prstGeom>
          </p:spPr>
        </p:pic>
        <p:pic>
          <p:nvPicPr>
            <p:cNvPr id="30" name="図 29">
              <a:extLst>
                <a:ext uri="{FF2B5EF4-FFF2-40B4-BE49-F238E27FC236}">
                  <a16:creationId xmlns:a16="http://schemas.microsoft.com/office/drawing/2014/main" id="{25EB14EF-180A-4086-A1AD-C2D3CBA1CA83}"/>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270712" y="3067160"/>
              <a:ext cx="1046198" cy="2904942"/>
            </a:xfrm>
            <a:prstGeom prst="rect">
              <a:avLst/>
            </a:prstGeom>
          </p:spPr>
        </p:pic>
      </p:grpSp>
      <p:sp>
        <p:nvSpPr>
          <p:cNvPr id="3" name="テキスト ボックス 2">
            <a:extLst>
              <a:ext uri="{FF2B5EF4-FFF2-40B4-BE49-F238E27FC236}">
                <a16:creationId xmlns:a16="http://schemas.microsoft.com/office/drawing/2014/main" id="{FFD5993B-FD28-4ECC-8A26-D5A1DB6D396D}"/>
              </a:ext>
            </a:extLst>
          </p:cNvPr>
          <p:cNvSpPr txBox="1"/>
          <p:nvPr/>
        </p:nvSpPr>
        <p:spPr>
          <a:xfrm>
            <a:off x="1953299" y="5722246"/>
            <a:ext cx="55816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mn-ea"/>
                <a:cs typeface="+mn-cs"/>
              </a:rPr>
              <a:t>(a)</a:t>
            </a:r>
            <a:endParaRPr kumimoji="1" lang="ja-JP" altLang="en-US" sz="2400" b="0" i="0" u="none" strike="noStrike" kern="1200" cap="none" spc="0" normalizeH="0" baseline="0" noProof="0" dirty="0">
              <a:ln>
                <a:noFill/>
              </a:ln>
              <a:solidFill>
                <a:srgbClr val="000000"/>
              </a:solidFill>
              <a:effectLst/>
              <a:uLnTx/>
              <a:uFillTx/>
              <a:latin typeface="+mn-ea"/>
              <a:cs typeface="+mn-cs"/>
            </a:endParaRPr>
          </a:p>
        </p:txBody>
      </p:sp>
      <p:sp>
        <p:nvSpPr>
          <p:cNvPr id="31" name="テキスト ボックス 30">
            <a:extLst>
              <a:ext uri="{FF2B5EF4-FFF2-40B4-BE49-F238E27FC236}">
                <a16:creationId xmlns:a16="http://schemas.microsoft.com/office/drawing/2014/main" id="{DE4454DD-A681-4946-87C4-07BC8B4F11CE}"/>
              </a:ext>
            </a:extLst>
          </p:cNvPr>
          <p:cNvSpPr txBox="1"/>
          <p:nvPr/>
        </p:nvSpPr>
        <p:spPr>
          <a:xfrm>
            <a:off x="6027748" y="5709429"/>
            <a:ext cx="57579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mn-ea"/>
                <a:cs typeface="+mn-cs"/>
              </a:rPr>
              <a:t>(b)</a:t>
            </a:r>
            <a:endParaRPr kumimoji="1" lang="ja-JP" altLang="en-US" sz="2400" b="0" i="0" u="none" strike="noStrike" kern="1200" cap="none" spc="0" normalizeH="0" baseline="0" noProof="0" dirty="0">
              <a:ln>
                <a:noFill/>
              </a:ln>
              <a:solidFill>
                <a:srgbClr val="000000"/>
              </a:solidFill>
              <a:effectLst/>
              <a:uLnTx/>
              <a:uFillTx/>
              <a:latin typeface="+mn-ea"/>
              <a:cs typeface="+mn-cs"/>
            </a:endParaRPr>
          </a:p>
        </p:txBody>
      </p:sp>
      <p:sp>
        <p:nvSpPr>
          <p:cNvPr id="32" name="テキスト ボックス 31">
            <a:extLst>
              <a:ext uri="{FF2B5EF4-FFF2-40B4-BE49-F238E27FC236}">
                <a16:creationId xmlns:a16="http://schemas.microsoft.com/office/drawing/2014/main" id="{B6C92267-3BB2-4375-A8D9-F24A1BA28CB5}"/>
              </a:ext>
            </a:extLst>
          </p:cNvPr>
          <p:cNvSpPr txBox="1"/>
          <p:nvPr/>
        </p:nvSpPr>
        <p:spPr>
          <a:xfrm>
            <a:off x="10002615" y="5780201"/>
            <a:ext cx="54213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mn-ea"/>
                <a:cs typeface="+mn-cs"/>
              </a:rPr>
              <a:t>(c)</a:t>
            </a:r>
            <a:endParaRPr kumimoji="1" lang="ja-JP" altLang="en-US" sz="2400" b="0" i="0" u="none" strike="noStrike" kern="1200" cap="none" spc="0" normalizeH="0" baseline="0" noProof="0" dirty="0">
              <a:ln>
                <a:noFill/>
              </a:ln>
              <a:solidFill>
                <a:srgbClr val="000000"/>
              </a:solidFill>
              <a:effectLst/>
              <a:uLnTx/>
              <a:uFillTx/>
              <a:latin typeface="+mn-ea"/>
              <a:cs typeface="+mn-cs"/>
            </a:endParaRPr>
          </a:p>
        </p:txBody>
      </p:sp>
      <p:sp>
        <p:nvSpPr>
          <p:cNvPr id="33" name="テキスト ボックス 1">
            <a:extLst>
              <a:ext uri="{FF2B5EF4-FFF2-40B4-BE49-F238E27FC236}">
                <a16:creationId xmlns:a16="http://schemas.microsoft.com/office/drawing/2014/main" id="{7F75CE20-C638-42D7-B644-BA7BFB7FED07}"/>
              </a:ext>
            </a:extLst>
          </p:cNvPr>
          <p:cNvSpPr txBox="1">
            <a:spLocks noChangeArrowheads="1"/>
          </p:cNvSpPr>
          <p:nvPr/>
        </p:nvSpPr>
        <p:spPr bwMode="auto">
          <a:xfrm>
            <a:off x="151554" y="64558"/>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400" b="1" dirty="0">
                <a:solidFill>
                  <a:srgbClr val="C00000"/>
                </a:solidFill>
              </a:rPr>
              <a:t>2016</a:t>
            </a:r>
            <a:endParaRPr lang="ja-JP" altLang="en-US" sz="2400" dirty="0"/>
          </a:p>
        </p:txBody>
      </p:sp>
      <p:sp>
        <p:nvSpPr>
          <p:cNvPr id="10" name="テキスト ボックス 9">
            <a:extLst>
              <a:ext uri="{FF2B5EF4-FFF2-40B4-BE49-F238E27FC236}">
                <a16:creationId xmlns:a16="http://schemas.microsoft.com/office/drawing/2014/main" id="{0529FD71-E30C-D04C-9664-C374CBDD52D7}"/>
              </a:ext>
            </a:extLst>
          </p:cNvPr>
          <p:cNvSpPr txBox="1"/>
          <p:nvPr/>
        </p:nvSpPr>
        <p:spPr>
          <a:xfrm>
            <a:off x="341233" y="6091328"/>
            <a:ext cx="1176089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FontTx/>
              <a:buNone/>
              <a:defRPr>
                <a:uFillTx/>
              </a:defRPr>
            </a:pPr>
            <a:r>
              <a:rPr lang="en-US" altLang="ja-JP" sz="1800" b="1" dirty="0" err="1">
                <a:solidFill>
                  <a:srgbClr val="000000"/>
                </a:solidFill>
                <a:uFillTx/>
                <a:latin typeface="Arial" panose="020B0604020202020204" pitchFamily="34" charset="0"/>
                <a:ea typeface="ＭＳ Ｐゴシック"/>
                <a:cs typeface="Arial" panose="020B0604020202020204" pitchFamily="34" charset="0"/>
              </a:rPr>
              <a:t>Ryuta</a:t>
            </a:r>
            <a:r>
              <a:rPr lang="en-US" altLang="ja-JP" sz="1800" b="1" dirty="0">
                <a:solidFill>
                  <a:srgbClr val="000000"/>
                </a:solidFill>
                <a:uFillTx/>
                <a:latin typeface="Arial" panose="020B0604020202020204" pitchFamily="34" charset="0"/>
                <a:ea typeface="ＭＳ Ｐゴシック"/>
                <a:cs typeface="Arial" panose="020B0604020202020204" pitchFamily="34" charset="0"/>
              </a:rPr>
              <a:t> </a:t>
            </a:r>
            <a:r>
              <a:rPr lang="en-US" altLang="ja-JP" sz="1800" b="1" dirty="0" err="1">
                <a:solidFill>
                  <a:srgbClr val="000000"/>
                </a:solidFill>
                <a:uFillTx/>
                <a:latin typeface="Arial" panose="020B0604020202020204" pitchFamily="34" charset="0"/>
                <a:ea typeface="ＭＳ Ｐゴシック"/>
                <a:cs typeface="Arial" panose="020B0604020202020204" pitchFamily="34" charset="0"/>
              </a:rPr>
              <a:t>Motegi</a:t>
            </a:r>
            <a:r>
              <a:rPr lang="en-US" altLang="ja-JP" sz="1800" b="1" dirty="0">
                <a:solidFill>
                  <a:srgbClr val="000000"/>
                </a:solidFill>
                <a:uFillTx/>
                <a:latin typeface="Arial" panose="020B0604020202020204" pitchFamily="34" charset="0"/>
                <a:ea typeface="ＭＳ Ｐゴシック"/>
                <a:cs typeface="Arial" panose="020B0604020202020204" pitchFamily="34" charset="0"/>
              </a:rPr>
              <a:t>, Yoshihisa Kanematsu, Naoya Tsuruta</a:t>
            </a:r>
            <a:r>
              <a:rPr lang="en-US" altLang="ja-JP" sz="1800" dirty="0">
                <a:solidFill>
                  <a:srgbClr val="000000"/>
                </a:solidFill>
                <a:uFillTx/>
                <a:latin typeface="Arial" panose="020B0604020202020204" pitchFamily="34" charset="0"/>
                <a:ea typeface="ＭＳ Ｐゴシック"/>
                <a:cs typeface="Arial" panose="020B0604020202020204" pitchFamily="34" charset="0"/>
              </a:rPr>
              <a:t>, Koji </a:t>
            </a:r>
            <a:r>
              <a:rPr lang="en-US" altLang="ja-JP" sz="1800" dirty="0" err="1">
                <a:solidFill>
                  <a:srgbClr val="000000"/>
                </a:solidFill>
                <a:uFillTx/>
                <a:latin typeface="Arial" panose="020B0604020202020204" pitchFamily="34" charset="0"/>
                <a:ea typeface="ＭＳ Ｐゴシック"/>
                <a:cs typeface="Arial" panose="020B0604020202020204" pitchFamily="34" charset="0"/>
              </a:rPr>
              <a:t>Mikami</a:t>
            </a:r>
            <a:r>
              <a:rPr lang="en-US" altLang="ja-JP" sz="1800" dirty="0">
                <a:solidFill>
                  <a:srgbClr val="000000"/>
                </a:solidFill>
                <a:uFillTx/>
                <a:latin typeface="Arial" panose="020B0604020202020204" pitchFamily="34" charset="0"/>
                <a:ea typeface="ＭＳ Ｐゴシック"/>
                <a:cs typeface="Arial" panose="020B0604020202020204" pitchFamily="34" charset="0"/>
              </a:rPr>
              <a:t>, Kunio Kondo, Color Scheme Simulation for the Design of Character Groups, Journal for Geometry and Graphics Volume 21, No. 2, pp.253-262,2017.12</a:t>
            </a:r>
            <a:endParaRPr kumimoji="1" lang="ja-JP" altLang="en-US" sz="1800" b="0" i="0" u="none" strike="noStrike" kern="1200" cap="none" spc="0" normalizeH="0" baseline="0" noProof="0" dirty="0">
              <a:ln>
                <a:noFill/>
              </a:ln>
              <a:solidFill>
                <a:srgbClr val="000000"/>
              </a:solidFill>
              <a:effectLst/>
              <a:uFillTx/>
              <a:latin typeface="Arial" panose="020B0604020202020204" pitchFamily="34" charset="0"/>
              <a:ea typeface="ＭＳ Ｐゴシック"/>
              <a:cs typeface="Arial" panose="020B0604020202020204" pitchFamily="34" charset="0"/>
            </a:endParaRPr>
          </a:p>
        </p:txBody>
      </p:sp>
      <p:pic>
        <p:nvPicPr>
          <p:cNvPr id="9" name="図 8">
            <a:extLst>
              <a:ext uri="{FF2B5EF4-FFF2-40B4-BE49-F238E27FC236}">
                <a16:creationId xmlns:a16="http://schemas.microsoft.com/office/drawing/2014/main" id="{6F7F163D-3B98-92BB-FC7B-8C171EBA232A}"/>
              </a:ext>
            </a:extLst>
          </p:cNvPr>
          <p:cNvPicPr>
            <a:picLocks noChangeAspect="1"/>
          </p:cNvPicPr>
          <p:nvPr/>
        </p:nvPicPr>
        <p:blipFill rotWithShape="1">
          <a:blip r:embed="rId21">
            <a:extLst>
              <a:ext uri="{28A0092B-C50C-407E-A947-70E740481C1C}">
                <a14:useLocalDpi xmlns:a14="http://schemas.microsoft.com/office/drawing/2010/main" val="0"/>
              </a:ext>
            </a:extLst>
          </a:blip>
          <a:srcRect/>
          <a:stretch/>
        </p:blipFill>
        <p:spPr>
          <a:xfrm>
            <a:off x="11277600" y="225966"/>
            <a:ext cx="534450" cy="546953"/>
          </a:xfrm>
          <a:prstGeom prst="rect">
            <a:avLst/>
          </a:prstGeom>
        </p:spPr>
      </p:pic>
      <p:cxnSp>
        <p:nvCxnSpPr>
          <p:cNvPr id="11" name="直線コネクタ 10">
            <a:extLst>
              <a:ext uri="{FF2B5EF4-FFF2-40B4-BE49-F238E27FC236}">
                <a16:creationId xmlns:a16="http://schemas.microsoft.com/office/drawing/2014/main" id="{62F445BE-6702-B662-E1BC-1D8630813ECF}"/>
              </a:ext>
            </a:extLst>
          </p:cNvPr>
          <p:cNvCxnSpPr/>
          <p:nvPr/>
        </p:nvCxnSpPr>
        <p:spPr>
          <a:xfrm>
            <a:off x="342060" y="918162"/>
            <a:ext cx="11380880" cy="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983533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C4C7D81-93D0-4905-941C-77B900D6B92F}"/>
              </a:ext>
            </a:extLst>
          </p:cNvPr>
          <p:cNvSpPr/>
          <p:nvPr/>
        </p:nvSpPr>
        <p:spPr>
          <a:xfrm>
            <a:off x="1878993" y="1622331"/>
            <a:ext cx="2608660" cy="3907053"/>
          </a:xfrm>
          <a:prstGeom prst="rect">
            <a:avLst/>
          </a:prstGeom>
          <a:solidFill>
            <a:srgbClr val="FFFFE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mn-lt"/>
              <a:ea typeface="游ゴシック" panose="020B0400000000000000" pitchFamily="50" charset="-128"/>
              <a:cs typeface="Arial" panose="020B0604020202020204" pitchFamily="34" charset="0"/>
            </a:endParaRPr>
          </a:p>
        </p:txBody>
      </p:sp>
      <p:sp>
        <p:nvSpPr>
          <p:cNvPr id="5" name="正方形/長方形 4">
            <a:extLst>
              <a:ext uri="{FF2B5EF4-FFF2-40B4-BE49-F238E27FC236}">
                <a16:creationId xmlns:a16="http://schemas.microsoft.com/office/drawing/2014/main" id="{873C3908-70D2-4827-ADE6-A890D058EE66}"/>
              </a:ext>
            </a:extLst>
          </p:cNvPr>
          <p:cNvSpPr/>
          <p:nvPr/>
        </p:nvSpPr>
        <p:spPr>
          <a:xfrm>
            <a:off x="2144602" y="1917027"/>
            <a:ext cx="2053729" cy="551259"/>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rPr>
              <a:t>Character Images</a:t>
            </a:r>
            <a:br>
              <a:rPr kumimoji="1" lang="en-US" altLang="ja-JP"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rPr>
            </a:br>
            <a:r>
              <a:rPr kumimoji="1" lang="en-US" altLang="ja-JP"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rPr>
              <a:t>Collection</a:t>
            </a:r>
            <a:endParaRPr kumimoji="1" lang="ja-JP" altLang="en-US"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6" name="正方形/長方形 5">
            <a:extLst>
              <a:ext uri="{FF2B5EF4-FFF2-40B4-BE49-F238E27FC236}">
                <a16:creationId xmlns:a16="http://schemas.microsoft.com/office/drawing/2014/main" id="{FD143EE0-C9C0-47E9-A93F-956AEBEAF03C}"/>
              </a:ext>
            </a:extLst>
          </p:cNvPr>
          <p:cNvSpPr/>
          <p:nvPr/>
        </p:nvSpPr>
        <p:spPr>
          <a:xfrm>
            <a:off x="2144601" y="3231018"/>
            <a:ext cx="2053729" cy="632223"/>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n-lt"/>
                <a:cs typeface="Arial" panose="020B0604020202020204" pitchFamily="34" charset="0"/>
              </a:rPr>
              <a:t>Analysis</a:t>
            </a:r>
            <a:br>
              <a:rPr kumimoji="1" lang="en-US" altLang="ja-JP" sz="1800" b="0" i="0" u="none" strike="noStrike" kern="1200" cap="none" spc="0" normalizeH="0" baseline="0" noProof="0" dirty="0">
                <a:ln>
                  <a:noFill/>
                </a:ln>
                <a:solidFill>
                  <a:srgbClr val="000000"/>
                </a:solidFill>
                <a:effectLst/>
                <a:uLnTx/>
                <a:uFillTx/>
                <a:latin typeface="+mn-lt"/>
                <a:cs typeface="Arial" panose="020B0604020202020204" pitchFamily="34" charset="0"/>
              </a:rPr>
            </a:br>
            <a:r>
              <a:rPr kumimoji="0" lang="ja-JP" altLang="ja-JP" sz="1800" b="0" i="0" u="none" strike="noStrike" kern="1200" cap="none" spc="0" normalizeH="0" baseline="0" noProof="0" dirty="0">
                <a:ln>
                  <a:noFill/>
                </a:ln>
                <a:solidFill>
                  <a:srgbClr val="212121"/>
                </a:solidFill>
                <a:effectLst/>
                <a:uLnTx/>
                <a:uFillTx/>
                <a:latin typeface="+mn-lt"/>
                <a:ea typeface="inherit"/>
                <a:cs typeface="Arial" panose="020B0604020202020204" pitchFamily="34" charset="0"/>
              </a:rPr>
              <a:t>Categorized</a:t>
            </a:r>
            <a:endParaRPr kumimoji="1" lang="en-US" altLang="ja-JP" sz="1800" b="0" i="0" u="none" strike="noStrike" kern="1200" cap="none" spc="0" normalizeH="0" baseline="0" noProof="0" dirty="0">
              <a:ln>
                <a:noFill/>
              </a:ln>
              <a:solidFill>
                <a:srgbClr val="000000"/>
              </a:solidFill>
              <a:effectLst/>
              <a:uLnTx/>
              <a:uFillTx/>
              <a:latin typeface="+mn-lt"/>
              <a:cs typeface="Arial" panose="020B0604020202020204" pitchFamily="34" charset="0"/>
            </a:endParaRPr>
          </a:p>
        </p:txBody>
      </p:sp>
      <p:sp>
        <p:nvSpPr>
          <p:cNvPr id="7" name="下矢印 6">
            <a:extLst>
              <a:ext uri="{FF2B5EF4-FFF2-40B4-BE49-F238E27FC236}">
                <a16:creationId xmlns:a16="http://schemas.microsoft.com/office/drawing/2014/main" id="{934A125F-4425-4AC3-A85F-C663A984F0FD}"/>
              </a:ext>
            </a:extLst>
          </p:cNvPr>
          <p:cNvSpPr/>
          <p:nvPr/>
        </p:nvSpPr>
        <p:spPr>
          <a:xfrm>
            <a:off x="2990455" y="2670462"/>
            <a:ext cx="361950" cy="358378"/>
          </a:xfrm>
          <a:prstGeom prst="downArrow">
            <a:avLst/>
          </a:prstGeom>
          <a:solidFill>
            <a:schemeClr val="bg2">
              <a:lumMod val="90000"/>
            </a:schemeClr>
          </a:solidFill>
          <a:ln w="9525"/>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29700" name="テキスト ボックス 12">
            <a:extLst>
              <a:ext uri="{FF2B5EF4-FFF2-40B4-BE49-F238E27FC236}">
                <a16:creationId xmlns:a16="http://schemas.microsoft.com/office/drawing/2014/main" id="{80AC29F8-F375-473A-AD3E-656F3C059172}"/>
              </a:ext>
            </a:extLst>
          </p:cNvPr>
          <p:cNvSpPr txBox="1">
            <a:spLocks noChangeArrowheads="1"/>
          </p:cNvSpPr>
          <p:nvPr/>
        </p:nvSpPr>
        <p:spPr bwMode="auto">
          <a:xfrm>
            <a:off x="2085563" y="1237510"/>
            <a:ext cx="2188420"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2800">
                <a:solidFill>
                  <a:schemeClr val="tx1"/>
                </a:solidFill>
                <a:latin typeface="游ゴシック" panose="020B0400000000000000" pitchFamily="50" charset="-128"/>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游ゴシック" panose="020B0400000000000000" pitchFamily="50" charset="-128"/>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游ゴシック" panose="020B0400000000000000" pitchFamily="50" charset="-128"/>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rPr>
              <a:t>Explicit knowledge</a:t>
            </a:r>
            <a:endParaRPr kumimoji="1" lang="ja-JP" altLang="en-US"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29701" name="テキスト ボックス 14">
            <a:extLst>
              <a:ext uri="{FF2B5EF4-FFF2-40B4-BE49-F238E27FC236}">
                <a16:creationId xmlns:a16="http://schemas.microsoft.com/office/drawing/2014/main" id="{17762A99-0988-43CC-BB85-5A98EB179F3A}"/>
              </a:ext>
            </a:extLst>
          </p:cNvPr>
          <p:cNvSpPr txBox="1">
            <a:spLocks noChangeArrowheads="1"/>
          </p:cNvSpPr>
          <p:nvPr/>
        </p:nvSpPr>
        <p:spPr bwMode="auto">
          <a:xfrm>
            <a:off x="7239195" y="1251305"/>
            <a:ext cx="23102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2800">
                <a:solidFill>
                  <a:schemeClr val="tx1"/>
                </a:solidFill>
                <a:latin typeface="游ゴシック" panose="020B0400000000000000" pitchFamily="50" charset="-128"/>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游ゴシック" panose="020B0400000000000000" pitchFamily="50" charset="-128"/>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游ゴシック" panose="020B0400000000000000" pitchFamily="50" charset="-128"/>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rPr>
              <a:t>Draft Design Making</a:t>
            </a:r>
            <a:endParaRPr kumimoji="1" lang="ja-JP" altLang="en-US"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29703" name="テキスト ボックス 16">
            <a:extLst>
              <a:ext uri="{FF2B5EF4-FFF2-40B4-BE49-F238E27FC236}">
                <a16:creationId xmlns:a16="http://schemas.microsoft.com/office/drawing/2014/main" id="{F2D81077-369B-482E-867A-6D4465155FF8}"/>
              </a:ext>
            </a:extLst>
          </p:cNvPr>
          <p:cNvSpPr txBox="1">
            <a:spLocks noChangeArrowheads="1"/>
          </p:cNvSpPr>
          <p:nvPr/>
        </p:nvSpPr>
        <p:spPr bwMode="auto">
          <a:xfrm>
            <a:off x="3033968" y="234970"/>
            <a:ext cx="62632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2800">
                <a:solidFill>
                  <a:schemeClr val="tx1"/>
                </a:solidFill>
                <a:latin typeface="游ゴシック" panose="020B0400000000000000" pitchFamily="50" charset="-128"/>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游ゴシック" panose="020B0400000000000000" pitchFamily="50" charset="-128"/>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游ゴシック" panose="020B0400000000000000" pitchFamily="50" charset="-128"/>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3D</a:t>
            </a:r>
            <a:r>
              <a:rPr kumimoji="1" lang="en-US" altLang="ja-JP" sz="3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Robot parts &amp; 3D </a:t>
            </a:r>
            <a:r>
              <a:rPr kumimoji="1" lang="en-US" altLang="ja-JP" sz="3600" b="0" i="0" u="none" strike="noStrike" kern="1200" cap="none" spc="0" normalizeH="0" baseline="0" noProof="0" dirty="0">
                <a:ln>
                  <a:noFill/>
                </a:ln>
                <a:solidFill>
                  <a:srgbClr val="000000"/>
                </a:solidFill>
                <a:effectLst/>
                <a:uLnTx/>
                <a:uFillTx/>
                <a:latin typeface="Arial" panose="020B0604020202020204" pitchFamily="34" charset="0"/>
                <a:ea typeface="Arial Unicode MS" pitchFamily="50" charset="-128"/>
                <a:cs typeface="Arial" panose="020B0604020202020204" pitchFamily="34" charset="0"/>
              </a:rPr>
              <a:t>Collage</a:t>
            </a:r>
            <a:r>
              <a:rPr kumimoji="1" lang="en-US" altLang="ja-JP" sz="3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endParaRPr kumimoji="1" lang="ja-JP" altLang="en-US" sz="3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 name="正方形/長方形 17">
            <a:extLst>
              <a:ext uri="{FF2B5EF4-FFF2-40B4-BE49-F238E27FC236}">
                <a16:creationId xmlns:a16="http://schemas.microsoft.com/office/drawing/2014/main" id="{CC6CE5AE-6218-498D-9CAB-F52FD4796CDB}"/>
              </a:ext>
            </a:extLst>
          </p:cNvPr>
          <p:cNvSpPr/>
          <p:nvPr/>
        </p:nvSpPr>
        <p:spPr>
          <a:xfrm>
            <a:off x="7115762" y="1622331"/>
            <a:ext cx="2707481" cy="3907053"/>
          </a:xfrm>
          <a:prstGeom prst="rect">
            <a:avLst/>
          </a:prstGeom>
          <a:solidFill>
            <a:srgbClr val="FFFFE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n-lt"/>
              <a:ea typeface="游ゴシック" panose="020B0400000000000000" pitchFamily="50" charset="-128"/>
              <a:cs typeface="Arial" panose="020B0604020202020204" pitchFamily="34" charset="0"/>
            </a:endParaRPr>
          </a:p>
        </p:txBody>
      </p:sp>
      <p:sp>
        <p:nvSpPr>
          <p:cNvPr id="21" name="正方形/長方形 20">
            <a:extLst>
              <a:ext uri="{FF2B5EF4-FFF2-40B4-BE49-F238E27FC236}">
                <a16:creationId xmlns:a16="http://schemas.microsoft.com/office/drawing/2014/main" id="{3710316B-B49B-408F-9458-E0D95D382BEC}"/>
              </a:ext>
            </a:extLst>
          </p:cNvPr>
          <p:cNvSpPr/>
          <p:nvPr/>
        </p:nvSpPr>
        <p:spPr>
          <a:xfrm>
            <a:off x="2170796" y="4829295"/>
            <a:ext cx="2053729" cy="465534"/>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rPr>
              <a:t>Component</a:t>
            </a:r>
            <a:endParaRPr kumimoji="1" lang="ja-JP" altLang="en-US"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29707" name="テキスト ボックス 12">
            <a:extLst>
              <a:ext uri="{FF2B5EF4-FFF2-40B4-BE49-F238E27FC236}">
                <a16:creationId xmlns:a16="http://schemas.microsoft.com/office/drawing/2014/main" id="{584EB583-8CA6-43E9-B184-05A07617F737}"/>
              </a:ext>
            </a:extLst>
          </p:cNvPr>
          <p:cNvSpPr txBox="1">
            <a:spLocks noChangeArrowheads="1"/>
          </p:cNvSpPr>
          <p:nvPr/>
        </p:nvSpPr>
        <p:spPr bwMode="auto">
          <a:xfrm>
            <a:off x="4679822" y="1237510"/>
            <a:ext cx="20794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2800">
                <a:solidFill>
                  <a:schemeClr val="tx1"/>
                </a:solidFill>
                <a:latin typeface="游ゴシック" panose="020B0400000000000000" pitchFamily="50" charset="-128"/>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游ゴシック" panose="020B0400000000000000" pitchFamily="50" charset="-128"/>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游ゴシック" panose="020B0400000000000000" pitchFamily="50" charset="-128"/>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rPr>
              <a:t>Digital Scrapbook</a:t>
            </a:r>
            <a:endParaRPr kumimoji="1" lang="ja-JP" altLang="en-US"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27" name="正方形/長方形 26">
            <a:extLst>
              <a:ext uri="{FF2B5EF4-FFF2-40B4-BE49-F238E27FC236}">
                <a16:creationId xmlns:a16="http://schemas.microsoft.com/office/drawing/2014/main" id="{4079C231-2F71-4F39-80FF-C023F0228001}"/>
              </a:ext>
            </a:extLst>
          </p:cNvPr>
          <p:cNvSpPr/>
          <p:nvPr/>
        </p:nvSpPr>
        <p:spPr>
          <a:xfrm>
            <a:off x="7532479" y="1734266"/>
            <a:ext cx="1843088" cy="519113"/>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rPr>
              <a:t>Setting information</a:t>
            </a:r>
            <a:endParaRPr kumimoji="1" lang="ja-JP" altLang="en-US"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28" name="下矢印 27">
            <a:extLst>
              <a:ext uri="{FF2B5EF4-FFF2-40B4-BE49-F238E27FC236}">
                <a16:creationId xmlns:a16="http://schemas.microsoft.com/office/drawing/2014/main" id="{E02A59AD-BB52-4827-AEFD-03CE3125C3BF}"/>
              </a:ext>
            </a:extLst>
          </p:cNvPr>
          <p:cNvSpPr/>
          <p:nvPr/>
        </p:nvSpPr>
        <p:spPr>
          <a:xfrm>
            <a:off x="3002348" y="4134243"/>
            <a:ext cx="361950" cy="358379"/>
          </a:xfrm>
          <a:prstGeom prst="downArrow">
            <a:avLst/>
          </a:prstGeom>
          <a:solidFill>
            <a:schemeClr val="bg2">
              <a:lumMod val="90000"/>
            </a:schemeClr>
          </a:solidFill>
          <a:ln w="9525"/>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29" name="下矢印 28">
            <a:extLst>
              <a:ext uri="{FF2B5EF4-FFF2-40B4-BE49-F238E27FC236}">
                <a16:creationId xmlns:a16="http://schemas.microsoft.com/office/drawing/2014/main" id="{B6279663-B5C3-4951-8AD5-F6D90C6ED4B1}"/>
              </a:ext>
            </a:extLst>
          </p:cNvPr>
          <p:cNvSpPr/>
          <p:nvPr/>
        </p:nvSpPr>
        <p:spPr>
          <a:xfrm rot="16200000">
            <a:off x="4366833" y="4885497"/>
            <a:ext cx="361950" cy="357188"/>
          </a:xfrm>
          <a:prstGeom prst="downArrow">
            <a:avLst/>
          </a:prstGeom>
          <a:solidFill>
            <a:srgbClr val="FFC000"/>
          </a:solidFill>
          <a:ln w="6350"/>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30" name="正方形/長方形 29">
            <a:extLst>
              <a:ext uri="{FF2B5EF4-FFF2-40B4-BE49-F238E27FC236}">
                <a16:creationId xmlns:a16="http://schemas.microsoft.com/office/drawing/2014/main" id="{30D3CA72-0403-4FDE-A96F-C4F1925C99D7}"/>
              </a:ext>
            </a:extLst>
          </p:cNvPr>
          <p:cNvSpPr/>
          <p:nvPr/>
        </p:nvSpPr>
        <p:spPr>
          <a:xfrm>
            <a:off x="7532479" y="3208854"/>
            <a:ext cx="1843088" cy="414338"/>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rPr>
              <a:t>Results</a:t>
            </a:r>
          </a:p>
        </p:txBody>
      </p:sp>
      <p:sp>
        <p:nvSpPr>
          <p:cNvPr id="31" name="正方形/長方形 30">
            <a:extLst>
              <a:ext uri="{FF2B5EF4-FFF2-40B4-BE49-F238E27FC236}">
                <a16:creationId xmlns:a16="http://schemas.microsoft.com/office/drawing/2014/main" id="{8A0B7AD4-CDAB-4A2E-B72C-40DB994171E0}"/>
              </a:ext>
            </a:extLst>
          </p:cNvPr>
          <p:cNvSpPr/>
          <p:nvPr/>
        </p:nvSpPr>
        <p:spPr>
          <a:xfrm>
            <a:off x="7532479" y="4082773"/>
            <a:ext cx="1843088" cy="414338"/>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rPr>
              <a:t>Edit</a:t>
            </a:r>
          </a:p>
        </p:txBody>
      </p:sp>
      <p:sp>
        <p:nvSpPr>
          <p:cNvPr id="32" name="正方形/長方形 31">
            <a:extLst>
              <a:ext uri="{FF2B5EF4-FFF2-40B4-BE49-F238E27FC236}">
                <a16:creationId xmlns:a16="http://schemas.microsoft.com/office/drawing/2014/main" id="{8E64B2B3-6629-400E-BF4C-1D418661E813}"/>
              </a:ext>
            </a:extLst>
          </p:cNvPr>
          <p:cNvSpPr/>
          <p:nvPr/>
        </p:nvSpPr>
        <p:spPr>
          <a:xfrm>
            <a:off x="7532479" y="4957883"/>
            <a:ext cx="1843088" cy="414338"/>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rPr>
              <a:t>Draft Design</a:t>
            </a:r>
          </a:p>
        </p:txBody>
      </p:sp>
      <p:sp>
        <p:nvSpPr>
          <p:cNvPr id="33" name="下矢印 32">
            <a:extLst>
              <a:ext uri="{FF2B5EF4-FFF2-40B4-BE49-F238E27FC236}">
                <a16:creationId xmlns:a16="http://schemas.microsoft.com/office/drawing/2014/main" id="{5D569D48-23D9-43A6-AF99-A9F85187E679}"/>
              </a:ext>
            </a:extLst>
          </p:cNvPr>
          <p:cNvSpPr/>
          <p:nvPr/>
        </p:nvSpPr>
        <p:spPr>
          <a:xfrm rot="16200000">
            <a:off x="7008123" y="3263028"/>
            <a:ext cx="361950" cy="358378"/>
          </a:xfrm>
          <a:prstGeom prst="downArrow">
            <a:avLst/>
          </a:prstGeom>
          <a:solidFill>
            <a:srgbClr val="FFC000"/>
          </a:solidFill>
          <a:ln w="9525"/>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36" name="下矢印 35">
            <a:extLst>
              <a:ext uri="{FF2B5EF4-FFF2-40B4-BE49-F238E27FC236}">
                <a16:creationId xmlns:a16="http://schemas.microsoft.com/office/drawing/2014/main" id="{3628DC52-794D-437B-B354-040DE685A238}"/>
              </a:ext>
            </a:extLst>
          </p:cNvPr>
          <p:cNvSpPr/>
          <p:nvPr/>
        </p:nvSpPr>
        <p:spPr>
          <a:xfrm>
            <a:off x="8212327" y="3674389"/>
            <a:ext cx="363140" cy="358378"/>
          </a:xfrm>
          <a:prstGeom prst="downArrow">
            <a:avLst/>
          </a:prstGeom>
          <a:solidFill>
            <a:schemeClr val="bg2">
              <a:lumMod val="90000"/>
            </a:schemeClr>
          </a:solidFill>
          <a:ln w="9525"/>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38" name="下矢印 37">
            <a:extLst>
              <a:ext uri="{FF2B5EF4-FFF2-40B4-BE49-F238E27FC236}">
                <a16:creationId xmlns:a16="http://schemas.microsoft.com/office/drawing/2014/main" id="{D40DEA35-1458-4299-B129-FD976F2C2879}"/>
              </a:ext>
            </a:extLst>
          </p:cNvPr>
          <p:cNvSpPr/>
          <p:nvPr/>
        </p:nvSpPr>
        <p:spPr>
          <a:xfrm>
            <a:off x="8212327" y="4548308"/>
            <a:ext cx="363140" cy="358378"/>
          </a:xfrm>
          <a:prstGeom prst="downArrow">
            <a:avLst/>
          </a:prstGeom>
          <a:solidFill>
            <a:schemeClr val="bg2">
              <a:lumMod val="90000"/>
            </a:schemeClr>
          </a:solidFill>
          <a:ln w="9525"/>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35" name="正方形/長方形 34">
            <a:extLst>
              <a:ext uri="{FF2B5EF4-FFF2-40B4-BE49-F238E27FC236}">
                <a16:creationId xmlns:a16="http://schemas.microsoft.com/office/drawing/2014/main" id="{89B33355-8E7E-483F-AAA3-EA75465867E2}"/>
              </a:ext>
            </a:extLst>
          </p:cNvPr>
          <p:cNvSpPr/>
          <p:nvPr/>
        </p:nvSpPr>
        <p:spPr>
          <a:xfrm>
            <a:off x="7532479" y="2743320"/>
            <a:ext cx="1843088" cy="414338"/>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rPr>
              <a:t>Retrieval</a:t>
            </a:r>
            <a:endParaRPr kumimoji="1" lang="ja-JP" altLang="en-US"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39" name="下矢印 38">
            <a:extLst>
              <a:ext uri="{FF2B5EF4-FFF2-40B4-BE49-F238E27FC236}">
                <a16:creationId xmlns:a16="http://schemas.microsoft.com/office/drawing/2014/main" id="{6A8275B1-E291-40B2-B5DA-9EB93358ACF6}"/>
              </a:ext>
            </a:extLst>
          </p:cNvPr>
          <p:cNvSpPr/>
          <p:nvPr/>
        </p:nvSpPr>
        <p:spPr>
          <a:xfrm rot="5400000">
            <a:off x="6881860" y="2747612"/>
            <a:ext cx="361950" cy="358379"/>
          </a:xfrm>
          <a:prstGeom prst="downArrow">
            <a:avLst/>
          </a:prstGeom>
          <a:solidFill>
            <a:srgbClr val="FFC000"/>
          </a:solidFill>
          <a:ln w="9525"/>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40" name="下矢印 39">
            <a:extLst>
              <a:ext uri="{FF2B5EF4-FFF2-40B4-BE49-F238E27FC236}">
                <a16:creationId xmlns:a16="http://schemas.microsoft.com/office/drawing/2014/main" id="{08D47186-FD76-45AD-9B93-87E6B21884C6}"/>
              </a:ext>
            </a:extLst>
          </p:cNvPr>
          <p:cNvSpPr/>
          <p:nvPr/>
        </p:nvSpPr>
        <p:spPr>
          <a:xfrm>
            <a:off x="8212327" y="2333746"/>
            <a:ext cx="363140" cy="358378"/>
          </a:xfrm>
          <a:prstGeom prst="downArrow">
            <a:avLst/>
          </a:prstGeom>
          <a:solidFill>
            <a:schemeClr val="bg2">
              <a:lumMod val="90000"/>
            </a:schemeClr>
          </a:solidFill>
          <a:ln w="9525"/>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11" name="円柱 10">
            <a:extLst>
              <a:ext uri="{FF2B5EF4-FFF2-40B4-BE49-F238E27FC236}">
                <a16:creationId xmlns:a16="http://schemas.microsoft.com/office/drawing/2014/main" id="{1D713BBE-1D88-4E5B-92C4-8D3F6BF4E76E}"/>
              </a:ext>
            </a:extLst>
          </p:cNvPr>
          <p:cNvSpPr/>
          <p:nvPr/>
        </p:nvSpPr>
        <p:spPr>
          <a:xfrm>
            <a:off x="4759209" y="1725750"/>
            <a:ext cx="2021211" cy="3814763"/>
          </a:xfrm>
          <a:prstGeom prst="can">
            <a:avLst/>
          </a:prstGeom>
          <a:solidFill>
            <a:schemeClr val="bg2"/>
          </a:solidFill>
          <a:ln>
            <a:solidFill>
              <a:schemeClr val="tx1">
                <a:lumMod val="65000"/>
                <a:lumOff val="35000"/>
              </a:schemeClr>
            </a:solidFill>
          </a:ln>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pic>
        <p:nvPicPr>
          <p:cNvPr id="37" name="図 36">
            <a:extLst>
              <a:ext uri="{FF2B5EF4-FFF2-40B4-BE49-F238E27FC236}">
                <a16:creationId xmlns:a16="http://schemas.microsoft.com/office/drawing/2014/main" id="{BB74DD45-F054-49C8-9475-F181599F317E}"/>
              </a:ext>
            </a:extLst>
          </p:cNvPr>
          <p:cNvPicPr>
            <a:picLocks noChangeAspect="1"/>
          </p:cNvPicPr>
          <p:nvPr/>
        </p:nvPicPr>
        <p:blipFill>
          <a:blip r:embed="rId3" cstate="print">
            <a:extLst>
              <a:ext uri="{BEBA8EAE-BF5A-486C-A8C5-ECC9F3942E4B}">
                <a14:imgProps xmlns:a14="http://schemas.microsoft.com/office/drawing/2010/main">
                  <a14:imgLayer r:embed="rId4">
                    <a14:imgEffect>
                      <a14:artisticPencilGrayscale/>
                    </a14:imgEffect>
                  </a14:imgLayer>
                </a14:imgProps>
              </a:ext>
              <a:ext uri="{28A0092B-C50C-407E-A947-70E740481C1C}">
                <a14:useLocalDpi xmlns:a14="http://schemas.microsoft.com/office/drawing/2010/main" val="0"/>
              </a:ext>
            </a:extLst>
          </a:blip>
          <a:stretch>
            <a:fillRect/>
          </a:stretch>
        </p:blipFill>
        <p:spPr>
          <a:xfrm>
            <a:off x="998325" y="1221044"/>
            <a:ext cx="775749" cy="984122"/>
          </a:xfrm>
          <a:prstGeom prst="rect">
            <a:avLst/>
          </a:prstGeom>
        </p:spPr>
      </p:pic>
      <p:pic>
        <p:nvPicPr>
          <p:cNvPr id="41" name="図 40">
            <a:extLst>
              <a:ext uri="{FF2B5EF4-FFF2-40B4-BE49-F238E27FC236}">
                <a16:creationId xmlns:a16="http://schemas.microsoft.com/office/drawing/2014/main" id="{118F4DCE-A4A9-4971-B46D-D2BE6E002EAA}"/>
              </a:ext>
            </a:extLst>
          </p:cNvPr>
          <p:cNvPicPr/>
          <p:nvPr/>
        </p:nvPicPr>
        <p:blipFill>
          <a:blip r:embed="rId5" cstate="print">
            <a:extLst>
              <a:ext uri="{BEBA8EAE-BF5A-486C-A8C5-ECC9F3942E4B}">
                <a14:imgProps xmlns:a14="http://schemas.microsoft.com/office/drawing/2010/main">
                  <a14:imgLayer r:embed="rId6">
                    <a14:imgEffect>
                      <a14:artisticPencilGrayscale/>
                    </a14:imgEffect>
                  </a14:imgLayer>
                </a14:imgProps>
              </a:ext>
              <a:ext uri="{28A0092B-C50C-407E-A947-70E740481C1C}">
                <a14:useLocalDpi xmlns:a14="http://schemas.microsoft.com/office/drawing/2010/main" val="0"/>
              </a:ext>
            </a:extLst>
          </a:blip>
          <a:stretch>
            <a:fillRect/>
          </a:stretch>
        </p:blipFill>
        <p:spPr>
          <a:xfrm>
            <a:off x="346286" y="2035642"/>
            <a:ext cx="802534" cy="1179053"/>
          </a:xfrm>
          <a:prstGeom prst="rect">
            <a:avLst/>
          </a:prstGeom>
        </p:spPr>
      </p:pic>
      <p:pic>
        <p:nvPicPr>
          <p:cNvPr id="42" name="図 41">
            <a:extLst>
              <a:ext uri="{FF2B5EF4-FFF2-40B4-BE49-F238E27FC236}">
                <a16:creationId xmlns:a16="http://schemas.microsoft.com/office/drawing/2014/main" id="{9F5970FD-BDB5-44E4-98D2-FFEEE4611C3C}"/>
              </a:ext>
            </a:extLst>
          </p:cNvPr>
          <p:cNvPicPr>
            <a:picLocks noChangeAspect="1"/>
          </p:cNvPicPr>
          <p:nvPr/>
        </p:nvPicPr>
        <p:blipFill>
          <a:blip r:embed="rId7"/>
          <a:stretch>
            <a:fillRect/>
          </a:stretch>
        </p:blipFill>
        <p:spPr>
          <a:xfrm>
            <a:off x="4888496" y="2721183"/>
            <a:ext cx="1757695" cy="829727"/>
          </a:xfrm>
          <a:prstGeom prst="rect">
            <a:avLst/>
          </a:prstGeom>
        </p:spPr>
      </p:pic>
      <p:pic>
        <p:nvPicPr>
          <p:cNvPr id="43" name="図 42">
            <a:extLst>
              <a:ext uri="{FF2B5EF4-FFF2-40B4-BE49-F238E27FC236}">
                <a16:creationId xmlns:a16="http://schemas.microsoft.com/office/drawing/2014/main" id="{EBDD5E4B-4362-4D56-BCEE-AC3893B867B6}"/>
              </a:ext>
            </a:extLst>
          </p:cNvPr>
          <p:cNvPicPr>
            <a:picLocks noChangeAspect="1"/>
          </p:cNvPicPr>
          <p:nvPr/>
        </p:nvPicPr>
        <p:blipFill>
          <a:blip r:embed="rId8"/>
          <a:stretch>
            <a:fillRect/>
          </a:stretch>
        </p:blipFill>
        <p:spPr>
          <a:xfrm>
            <a:off x="4845998" y="3711544"/>
            <a:ext cx="1887387" cy="819028"/>
          </a:xfrm>
          <a:prstGeom prst="rect">
            <a:avLst/>
          </a:prstGeom>
        </p:spPr>
      </p:pic>
      <p:pic>
        <p:nvPicPr>
          <p:cNvPr id="44" name="図 43">
            <a:extLst>
              <a:ext uri="{FF2B5EF4-FFF2-40B4-BE49-F238E27FC236}">
                <a16:creationId xmlns:a16="http://schemas.microsoft.com/office/drawing/2014/main" id="{C79E90B0-8C6C-4CEB-992C-56F9E4A9C5C1}"/>
              </a:ext>
            </a:extLst>
          </p:cNvPr>
          <p:cNvPicPr>
            <a:picLocks noChangeAspect="1"/>
          </p:cNvPicPr>
          <p:nvPr/>
        </p:nvPicPr>
        <p:blipFill rotWithShape="1">
          <a:blip r:embed="rId9"/>
          <a:srcRect l="30363" r="43023"/>
          <a:stretch/>
        </p:blipFill>
        <p:spPr>
          <a:xfrm>
            <a:off x="10559050" y="4185985"/>
            <a:ext cx="1296144" cy="1648975"/>
          </a:xfrm>
          <a:prstGeom prst="rect">
            <a:avLst/>
          </a:prstGeom>
        </p:spPr>
      </p:pic>
      <p:pic>
        <p:nvPicPr>
          <p:cNvPr id="45" name="図 44">
            <a:extLst>
              <a:ext uri="{FF2B5EF4-FFF2-40B4-BE49-F238E27FC236}">
                <a16:creationId xmlns:a16="http://schemas.microsoft.com/office/drawing/2014/main" id="{B8E00170-DF02-4AEE-8ED7-A7605B626FD1}"/>
              </a:ext>
            </a:extLst>
          </p:cNvPr>
          <p:cNvPicPr>
            <a:picLocks noChangeAspect="1"/>
          </p:cNvPicPr>
          <p:nvPr/>
        </p:nvPicPr>
        <p:blipFill rotWithShape="1">
          <a:blip r:embed="rId9"/>
          <a:srcRect l="80096"/>
          <a:stretch/>
        </p:blipFill>
        <p:spPr>
          <a:xfrm>
            <a:off x="9910978" y="3393897"/>
            <a:ext cx="999804" cy="1700749"/>
          </a:xfrm>
          <a:prstGeom prst="rect">
            <a:avLst/>
          </a:prstGeom>
        </p:spPr>
      </p:pic>
      <p:pic>
        <p:nvPicPr>
          <p:cNvPr id="46" name="コンテンツ プレースホルダー 3">
            <a:extLst>
              <a:ext uri="{FF2B5EF4-FFF2-40B4-BE49-F238E27FC236}">
                <a16:creationId xmlns:a16="http://schemas.microsoft.com/office/drawing/2014/main" id="{5293A461-61B7-4ED1-A45F-D324AE5A9D4F}"/>
              </a:ext>
            </a:extLst>
          </p:cNvPr>
          <p:cNvPicPr>
            <a:picLocks/>
          </p:cNvPicPr>
          <p:nvPr/>
        </p:nvPicPr>
        <p:blipFill rotWithShape="1">
          <a:blip r:embed="rId10" cstate="print">
            <a:extLst>
              <a:ext uri="{28A0092B-C50C-407E-A947-70E740481C1C}">
                <a14:useLocalDpi xmlns:a14="http://schemas.microsoft.com/office/drawing/2010/main" val="0"/>
              </a:ext>
            </a:extLst>
          </a:blip>
          <a:srcRect/>
          <a:stretch/>
        </p:blipFill>
        <p:spPr bwMode="auto">
          <a:xfrm>
            <a:off x="10054994" y="1593697"/>
            <a:ext cx="1659613" cy="1584176"/>
          </a:xfrm>
          <a:prstGeom prst="rect">
            <a:avLst/>
          </a:prstGeom>
          <a:noFill/>
          <a:ln>
            <a:noFill/>
          </a:ln>
        </p:spPr>
      </p:pic>
      <p:pic>
        <p:nvPicPr>
          <p:cNvPr id="34" name="図 33">
            <a:extLst>
              <a:ext uri="{FF2B5EF4-FFF2-40B4-BE49-F238E27FC236}">
                <a16:creationId xmlns:a16="http://schemas.microsoft.com/office/drawing/2014/main" id="{D67D376E-4402-4380-8C08-2F249C4664C3}"/>
              </a:ext>
            </a:extLst>
          </p:cNvPr>
          <p:cNvPicPr>
            <a:picLocks noChangeAspect="1"/>
          </p:cNvPicPr>
          <p:nvPr/>
        </p:nvPicPr>
        <p:blipFill>
          <a:blip r:embed="rId11" cstate="print">
            <a:extLst>
              <a:ext uri="{BEBA8EAE-BF5A-486C-A8C5-ECC9F3942E4B}">
                <a14:imgProps xmlns:a14="http://schemas.microsoft.com/office/drawing/2010/main">
                  <a14:imgLayer r:embed="rId12">
                    <a14:imgEffect>
                      <a14:artisticPencilGrayscale/>
                    </a14:imgEffect>
                  </a14:imgLayer>
                </a14:imgProps>
              </a:ext>
              <a:ext uri="{28A0092B-C50C-407E-A947-70E740481C1C}">
                <a14:useLocalDpi xmlns:a14="http://schemas.microsoft.com/office/drawing/2010/main" val="0"/>
              </a:ext>
            </a:extLst>
          </a:blip>
          <a:stretch>
            <a:fillRect/>
          </a:stretch>
        </p:blipFill>
        <p:spPr>
          <a:xfrm>
            <a:off x="1131006" y="2217489"/>
            <a:ext cx="588226" cy="1272115"/>
          </a:xfrm>
          <a:prstGeom prst="rect">
            <a:avLst/>
          </a:prstGeom>
        </p:spPr>
      </p:pic>
      <p:sp>
        <p:nvSpPr>
          <p:cNvPr id="3" name="スライド番号プレースホルダー 2">
            <a:extLst>
              <a:ext uri="{FF2B5EF4-FFF2-40B4-BE49-F238E27FC236}">
                <a16:creationId xmlns:a16="http://schemas.microsoft.com/office/drawing/2014/main" id="{5E7D57B5-9AC6-421D-8B4C-CD39B4775C1C}"/>
              </a:ext>
            </a:extLst>
          </p:cNvPr>
          <p:cNvSpPr>
            <a:spLocks noGrp="1"/>
          </p:cNvSpPr>
          <p:nvPr>
            <p:ph type="sldNum" sz="quarter" idx="12"/>
          </p:nvPr>
        </p:nvSpPr>
        <p:spPr>
          <a:xfrm>
            <a:off x="9314607" y="6404903"/>
            <a:ext cx="2743200" cy="365125"/>
          </a:xfrm>
        </p:spPr>
        <p:txBody>
          <a:bodyPr/>
          <a:lstStyle/>
          <a:p>
            <a:fld id="{011825E6-0B3D-4B55-894C-2300E3F058C0}" type="slidenum">
              <a:rPr kumimoji="1" lang="ja-JP" altLang="en-US" smtClean="0"/>
              <a:t>77</a:t>
            </a:fld>
            <a:endParaRPr kumimoji="1" lang="ja-JP" altLang="en-US" dirty="0"/>
          </a:p>
        </p:txBody>
      </p:sp>
      <p:sp>
        <p:nvSpPr>
          <p:cNvPr id="47" name="テキスト ボックス 1">
            <a:extLst>
              <a:ext uri="{FF2B5EF4-FFF2-40B4-BE49-F238E27FC236}">
                <a16:creationId xmlns:a16="http://schemas.microsoft.com/office/drawing/2014/main" id="{C9810778-6393-4F6B-9D54-D2EC9F473372}"/>
              </a:ext>
            </a:extLst>
          </p:cNvPr>
          <p:cNvSpPr txBox="1">
            <a:spLocks noChangeArrowheads="1"/>
          </p:cNvSpPr>
          <p:nvPr/>
        </p:nvSpPr>
        <p:spPr bwMode="auto">
          <a:xfrm>
            <a:off x="151554" y="64558"/>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400" b="1" dirty="0">
                <a:solidFill>
                  <a:srgbClr val="C00000"/>
                </a:solidFill>
              </a:rPr>
              <a:t>2015</a:t>
            </a:r>
            <a:endParaRPr lang="ja-JP" altLang="en-US" sz="2400" dirty="0"/>
          </a:p>
        </p:txBody>
      </p:sp>
      <p:sp>
        <p:nvSpPr>
          <p:cNvPr id="9" name="テキスト ボックス 8">
            <a:extLst>
              <a:ext uri="{FF2B5EF4-FFF2-40B4-BE49-F238E27FC236}">
                <a16:creationId xmlns:a16="http://schemas.microsoft.com/office/drawing/2014/main" id="{67B9E676-A048-DE86-317B-1917B59BB306}"/>
              </a:ext>
            </a:extLst>
          </p:cNvPr>
          <p:cNvSpPr txBox="1"/>
          <p:nvPr/>
        </p:nvSpPr>
        <p:spPr>
          <a:xfrm>
            <a:off x="959773" y="5927612"/>
            <a:ext cx="10593666" cy="830997"/>
          </a:xfrm>
          <a:prstGeom prst="rect">
            <a:avLst/>
          </a:prstGeom>
          <a:noFill/>
        </p:spPr>
        <p:txBody>
          <a:bodyPr wrap="square">
            <a:spAutoFit/>
          </a:bodyPr>
          <a:lstStyle/>
          <a:p>
            <a:r>
              <a:rPr lang="en-US" altLang="ja-JP" sz="1600" b="1" dirty="0" err="1">
                <a:effectLst/>
                <a:latin typeface="Arial" panose="020B0604020202020204" pitchFamily="34" charset="0"/>
                <a:ea typeface="ＭＳ 明朝" panose="02020609040205080304" pitchFamily="17" charset="-128"/>
                <a:cs typeface="Arial" panose="020B0604020202020204" pitchFamily="34" charset="0"/>
              </a:rPr>
              <a:t>Motegi</a:t>
            </a:r>
            <a:r>
              <a:rPr lang="en-US" altLang="ja-JP" sz="1600" b="1" dirty="0">
                <a:effectLst/>
                <a:latin typeface="Arial" panose="020B0604020202020204" pitchFamily="34" charset="0"/>
                <a:ea typeface="ＭＳ 明朝" panose="02020609040205080304" pitchFamily="17" charset="-128"/>
                <a:cs typeface="Arial" panose="020B0604020202020204" pitchFamily="34" charset="0"/>
              </a:rPr>
              <a:t> </a:t>
            </a:r>
            <a:r>
              <a:rPr lang="en-US" altLang="ja-JP" sz="1600" b="1" dirty="0" err="1">
                <a:effectLst/>
                <a:latin typeface="Arial" panose="020B0604020202020204" pitchFamily="34" charset="0"/>
                <a:ea typeface="ＭＳ 明朝" panose="02020609040205080304" pitchFamily="17" charset="-128"/>
                <a:cs typeface="Arial" panose="020B0604020202020204" pitchFamily="34" charset="0"/>
              </a:rPr>
              <a:t>Ryuta</a:t>
            </a:r>
            <a:r>
              <a:rPr lang="en-US" altLang="ja-JP" sz="1600" b="1" dirty="0">
                <a:effectLst/>
                <a:latin typeface="Arial" panose="020B0604020202020204" pitchFamily="34" charset="0"/>
                <a:ea typeface="ＭＳ 明朝" panose="02020609040205080304" pitchFamily="17" charset="-128"/>
                <a:cs typeface="Arial" panose="020B0604020202020204" pitchFamily="34" charset="0"/>
              </a:rPr>
              <a:t>, Tsuji Shota</a:t>
            </a:r>
            <a:r>
              <a:rPr lang="en-US" altLang="ja-JP" sz="1600" dirty="0">
                <a:effectLst/>
                <a:latin typeface="Arial" panose="020B0604020202020204" pitchFamily="34" charset="0"/>
                <a:ea typeface="ＭＳ 明朝" panose="02020609040205080304" pitchFamily="17" charset="-128"/>
                <a:cs typeface="Arial" panose="020B0604020202020204" pitchFamily="34" charset="0"/>
              </a:rPr>
              <a:t>, Kanematsu Yoshihisa, </a:t>
            </a:r>
            <a:r>
              <a:rPr lang="en-US" altLang="ja-JP" sz="1600" dirty="0" err="1">
                <a:effectLst/>
                <a:latin typeface="Arial" panose="020B0604020202020204" pitchFamily="34" charset="0"/>
                <a:ea typeface="ＭＳ 明朝" panose="02020609040205080304" pitchFamily="17" charset="-128"/>
                <a:cs typeface="Arial" panose="020B0604020202020204" pitchFamily="34" charset="0"/>
              </a:rPr>
              <a:t>Mikami</a:t>
            </a:r>
            <a:r>
              <a:rPr lang="en-US" altLang="ja-JP" sz="1600" dirty="0">
                <a:effectLst/>
                <a:latin typeface="Arial" panose="020B0604020202020204" pitchFamily="34" charset="0"/>
                <a:ea typeface="ＭＳ 明朝" panose="02020609040205080304" pitchFamily="17" charset="-128"/>
                <a:cs typeface="Arial" panose="020B0604020202020204" pitchFamily="34" charset="0"/>
              </a:rPr>
              <a:t> Koji, Kondo </a:t>
            </a:r>
            <a:r>
              <a:rPr lang="en-US" altLang="ja-JP" sz="1600" dirty="0" err="1">
                <a:effectLst/>
                <a:latin typeface="Arial" panose="020B0604020202020204" pitchFamily="34" charset="0"/>
                <a:ea typeface="ＭＳ 明朝" panose="02020609040205080304" pitchFamily="17" charset="-128"/>
                <a:cs typeface="Arial" panose="020B0604020202020204" pitchFamily="34" charset="0"/>
              </a:rPr>
              <a:t>Kunio.ROBOT</a:t>
            </a:r>
            <a:r>
              <a:rPr lang="en-US" altLang="ja-JP" sz="1600" dirty="0">
                <a:effectLst/>
                <a:latin typeface="Arial" panose="020B0604020202020204" pitchFamily="34" charset="0"/>
                <a:ea typeface="ＭＳ 明朝" panose="02020609040205080304" pitchFamily="17" charset="-128"/>
                <a:cs typeface="Arial" panose="020B0604020202020204" pitchFamily="34" charset="0"/>
              </a:rPr>
              <a:t> CHARACTER DESIGN SIMULATION SYSTEM USING 3D PARTS MODELS, International journal of Asia digital art and design, Vol.21, No.2, pp.81-86, 2017.11</a:t>
            </a:r>
            <a:endParaRPr lang="ja-JP" altLang="en-US" sz="1600" dirty="0">
              <a:latin typeface="Arial" panose="020B0604020202020204" pitchFamily="34" charset="0"/>
              <a:cs typeface="Arial" panose="020B0604020202020204" pitchFamily="34" charset="0"/>
            </a:endParaRPr>
          </a:p>
        </p:txBody>
      </p:sp>
      <p:pic>
        <p:nvPicPr>
          <p:cNvPr id="4" name="図 3">
            <a:extLst>
              <a:ext uri="{FF2B5EF4-FFF2-40B4-BE49-F238E27FC236}">
                <a16:creationId xmlns:a16="http://schemas.microsoft.com/office/drawing/2014/main" id="{E1B7871F-F69F-B8A4-03E5-6AE98B13BBB0}"/>
              </a:ext>
            </a:extLst>
          </p:cNvPr>
          <p:cNvPicPr>
            <a:picLocks noChangeAspect="1"/>
          </p:cNvPicPr>
          <p:nvPr/>
        </p:nvPicPr>
        <p:blipFill rotWithShape="1">
          <a:blip r:embed="rId13">
            <a:extLst>
              <a:ext uri="{28A0092B-C50C-407E-A947-70E740481C1C}">
                <a14:useLocalDpi xmlns:a14="http://schemas.microsoft.com/office/drawing/2010/main" val="0"/>
              </a:ext>
            </a:extLst>
          </a:blip>
          <a:srcRect/>
          <a:stretch/>
        </p:blipFill>
        <p:spPr>
          <a:xfrm>
            <a:off x="11277600" y="225966"/>
            <a:ext cx="534450" cy="546953"/>
          </a:xfrm>
          <a:prstGeom prst="rect">
            <a:avLst/>
          </a:prstGeom>
        </p:spPr>
      </p:pic>
      <p:cxnSp>
        <p:nvCxnSpPr>
          <p:cNvPr id="8" name="直線コネクタ 7">
            <a:extLst>
              <a:ext uri="{FF2B5EF4-FFF2-40B4-BE49-F238E27FC236}">
                <a16:creationId xmlns:a16="http://schemas.microsoft.com/office/drawing/2014/main" id="{EE6EAB13-D682-5A01-434D-F88D9AAF07CB}"/>
              </a:ext>
            </a:extLst>
          </p:cNvPr>
          <p:cNvCxnSpPr/>
          <p:nvPr/>
        </p:nvCxnSpPr>
        <p:spPr>
          <a:xfrm>
            <a:off x="342060" y="918162"/>
            <a:ext cx="11380880" cy="0"/>
          </a:xfrm>
          <a:prstGeom prst="line">
            <a:avLst/>
          </a:prstGeom>
          <a:ln w="28575"/>
        </p:spPr>
        <p:style>
          <a:lnRef idx="1">
            <a:schemeClr val="dk1"/>
          </a:lnRef>
          <a:fillRef idx="0">
            <a:schemeClr val="dk1"/>
          </a:fillRef>
          <a:effectRef idx="0">
            <a:schemeClr val="dk1"/>
          </a:effectRef>
          <a:fontRef idx="minor">
            <a:schemeClr val="tx1"/>
          </a:fontRef>
        </p:style>
      </p:cxnSp>
      <p:sp>
        <p:nvSpPr>
          <p:cNvPr id="12" name="テキスト ボックス 11">
            <a:extLst>
              <a:ext uri="{FF2B5EF4-FFF2-40B4-BE49-F238E27FC236}">
                <a16:creationId xmlns:a16="http://schemas.microsoft.com/office/drawing/2014/main" id="{2017D515-6C66-7CFA-B55C-FD25C1EC21D5}"/>
              </a:ext>
            </a:extLst>
          </p:cNvPr>
          <p:cNvSpPr txBox="1"/>
          <p:nvPr/>
        </p:nvSpPr>
        <p:spPr>
          <a:xfrm>
            <a:off x="228601" y="3747052"/>
            <a:ext cx="1755609" cy="1908215"/>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22</a:t>
            </a:r>
            <a:r>
              <a:rPr kumimoji="1" lang="ja-JP" altLang="en-US" dirty="0">
                <a:latin typeface="Arial" panose="020B0604020202020204" pitchFamily="34" charset="0"/>
                <a:cs typeface="Arial" panose="020B0604020202020204" pitchFamily="34" charset="0"/>
              </a:rPr>
              <a:t>作品</a:t>
            </a:r>
            <a:br>
              <a:rPr kumimoji="1" lang="en-US" altLang="ja-JP" dirty="0">
                <a:latin typeface="Arial" panose="020B0604020202020204" pitchFamily="34" charset="0"/>
                <a:cs typeface="Arial" panose="020B0604020202020204" pitchFamily="34" charset="0"/>
              </a:rPr>
            </a:br>
            <a:r>
              <a:rPr kumimoji="1" lang="en-US" altLang="ja-JP" dirty="0">
                <a:latin typeface="Arial" panose="020B0604020202020204" pitchFamily="34" charset="0"/>
                <a:cs typeface="Arial" panose="020B0604020202020204" pitchFamily="34" charset="0"/>
              </a:rPr>
              <a:t>226</a:t>
            </a:r>
            <a:r>
              <a:rPr kumimoji="1" lang="ja-JP" altLang="en-US" dirty="0">
                <a:latin typeface="Arial" panose="020B0604020202020204" pitchFamily="34" charset="0"/>
                <a:cs typeface="Arial" panose="020B0604020202020204" pitchFamily="34" charset="0"/>
              </a:rPr>
              <a:t>体のロボット</a:t>
            </a:r>
            <a:endParaRPr kumimoji="1" lang="en-US" altLang="ja-JP" dirty="0">
              <a:latin typeface="Arial" panose="020B0604020202020204" pitchFamily="34" charset="0"/>
              <a:cs typeface="Arial" panose="020B0604020202020204" pitchFamily="34" charset="0"/>
            </a:endParaRPr>
          </a:p>
          <a:p>
            <a:endParaRPr kumimoji="1" lang="en-US" altLang="ja-JP" dirty="0">
              <a:latin typeface="Arial" panose="020B0604020202020204" pitchFamily="34" charset="0"/>
              <a:cs typeface="Arial" panose="020B0604020202020204" pitchFamily="34" charset="0"/>
            </a:endParaRPr>
          </a:p>
          <a:p>
            <a:r>
              <a:rPr lang="en-US" altLang="ja-JP" dirty="0">
                <a:latin typeface="Arial" panose="020B0604020202020204" pitchFamily="34" charset="0"/>
                <a:cs typeface="Arial" panose="020B0604020202020204" pitchFamily="34" charset="0"/>
              </a:rPr>
              <a:t>1</a:t>
            </a:r>
            <a:r>
              <a:rPr lang="ja-JP" altLang="en-US" dirty="0">
                <a:latin typeface="Arial" panose="020B0604020202020204" pitchFamily="34" charset="0"/>
                <a:cs typeface="Arial" panose="020B0604020202020204" pitchFamily="34" charset="0"/>
              </a:rPr>
              <a:t>体：</a:t>
            </a:r>
            <a:r>
              <a:rPr lang="en-US" altLang="ja-JP" dirty="0">
                <a:latin typeface="Arial" panose="020B0604020202020204" pitchFamily="34" charset="0"/>
                <a:cs typeface="Arial" panose="020B0604020202020204" pitchFamily="34" charset="0"/>
              </a:rPr>
              <a:t>10</a:t>
            </a:r>
            <a:r>
              <a:rPr lang="ja-JP" altLang="en-US" dirty="0">
                <a:latin typeface="Arial" panose="020B0604020202020204" pitchFamily="34" charset="0"/>
                <a:cs typeface="Arial" panose="020B0604020202020204" pitchFamily="34" charset="0"/>
              </a:rPr>
              <a:t>パーツ</a:t>
            </a:r>
            <a:endParaRPr lang="en-US" altLang="ja-JP" dirty="0">
              <a:latin typeface="Arial" panose="020B0604020202020204" pitchFamily="34" charset="0"/>
              <a:cs typeface="Arial" panose="020B0604020202020204" pitchFamily="34" charset="0"/>
            </a:endParaRPr>
          </a:p>
          <a:p>
            <a:r>
              <a:rPr lang="ja-JP" altLang="en-US" b="1" dirty="0">
                <a:latin typeface="Arial" panose="020B0604020202020204" pitchFamily="34" charset="0"/>
                <a:cs typeface="Arial" panose="020B0604020202020204" pitchFamily="34" charset="0"/>
              </a:rPr>
              <a:t>パーツ総数</a:t>
            </a:r>
            <a:br>
              <a:rPr lang="en-US" altLang="ja-JP" b="1" dirty="0">
                <a:solidFill>
                  <a:srgbClr val="FF0000"/>
                </a:solidFill>
                <a:latin typeface="Arial" panose="020B0604020202020204" pitchFamily="34" charset="0"/>
                <a:cs typeface="Arial" panose="020B0604020202020204" pitchFamily="34" charset="0"/>
              </a:rPr>
            </a:br>
            <a:r>
              <a:rPr lang="en-US" altLang="ja-JP" sz="2800" b="1" u="sng" dirty="0">
                <a:solidFill>
                  <a:srgbClr val="FF0000"/>
                </a:solidFill>
                <a:latin typeface="Arial" panose="020B0604020202020204" pitchFamily="34" charset="0"/>
                <a:cs typeface="Arial" panose="020B0604020202020204" pitchFamily="34" charset="0"/>
              </a:rPr>
              <a:t>2260</a:t>
            </a:r>
            <a:endParaRPr kumimoji="1" lang="en-US" altLang="ja-JP" b="1" u="sng" dirty="0">
              <a:solidFill>
                <a:srgbClr val="FF0000"/>
              </a:solidFill>
              <a:latin typeface="Arial" panose="020B0604020202020204" pitchFamily="34" charset="0"/>
              <a:cs typeface="Arial" panose="020B0604020202020204" pitchFamily="34" charset="0"/>
            </a:endParaRPr>
          </a:p>
        </p:txBody>
      </p:sp>
      <p:sp>
        <p:nvSpPr>
          <p:cNvPr id="13" name="テキスト ボックス 12">
            <a:extLst>
              <a:ext uri="{FF2B5EF4-FFF2-40B4-BE49-F238E27FC236}">
                <a16:creationId xmlns:a16="http://schemas.microsoft.com/office/drawing/2014/main" id="{5022C341-2DCA-1425-ADC7-609B1EE4354B}"/>
              </a:ext>
            </a:extLst>
          </p:cNvPr>
          <p:cNvSpPr txBox="1"/>
          <p:nvPr/>
        </p:nvSpPr>
        <p:spPr>
          <a:xfrm>
            <a:off x="5029200" y="4562061"/>
            <a:ext cx="1555234" cy="461665"/>
          </a:xfrm>
          <a:prstGeom prst="rect">
            <a:avLst/>
          </a:prstGeom>
          <a:noFill/>
        </p:spPr>
        <p:txBody>
          <a:bodyPr wrap="none" rtlCol="0">
            <a:spAutoFit/>
          </a:bodyPr>
          <a:lstStyle/>
          <a:p>
            <a:r>
              <a:rPr kumimoji="1" lang="en-US" altLang="ja-JP" b="1" dirty="0">
                <a:latin typeface="Arial" panose="020B0604020202020204" pitchFamily="34" charset="0"/>
                <a:cs typeface="Arial" panose="020B0604020202020204" pitchFamily="34" charset="0"/>
              </a:rPr>
              <a:t>3D</a:t>
            </a:r>
            <a:r>
              <a:rPr kumimoji="1" lang="ja-JP" altLang="en-US" b="1" dirty="0">
                <a:latin typeface="Arial" panose="020B0604020202020204" pitchFamily="34" charset="0"/>
                <a:cs typeface="Arial" panose="020B0604020202020204" pitchFamily="34" charset="0"/>
              </a:rPr>
              <a:t>パーツ</a:t>
            </a:r>
            <a:r>
              <a:rPr kumimoji="1" lang="en-US" altLang="ja-JP" b="1" dirty="0">
                <a:latin typeface="Arial" panose="020B0604020202020204" pitchFamily="34" charset="0"/>
                <a:cs typeface="Arial" panose="020B0604020202020204" pitchFamily="34" charset="0"/>
              </a:rPr>
              <a:t>:</a:t>
            </a:r>
            <a:r>
              <a:rPr kumimoji="1" lang="en-US" altLang="ja-JP" sz="2400" b="1" u="sng" dirty="0">
                <a:solidFill>
                  <a:srgbClr val="FF0000"/>
                </a:solidFill>
                <a:latin typeface="Arial" panose="020B0604020202020204" pitchFamily="34" charset="0"/>
                <a:cs typeface="Arial" panose="020B0604020202020204" pitchFamily="34" charset="0"/>
              </a:rPr>
              <a:t>75</a:t>
            </a:r>
            <a:endParaRPr kumimoji="1" lang="ja-JP" altLang="en-US" b="1" u="sng" dirty="0">
              <a:solidFill>
                <a:srgbClr val="FF0000"/>
              </a:solidFill>
              <a:latin typeface="Arial" panose="020B0604020202020204" pitchFamily="34" charset="0"/>
              <a:cs typeface="Arial" panose="020B0604020202020204" pitchFamily="34" charset="0"/>
            </a:endParaRPr>
          </a:p>
        </p:txBody>
      </p:sp>
      <p:sp>
        <p:nvSpPr>
          <p:cNvPr id="14" name="正方形/長方形 13">
            <a:extLst>
              <a:ext uri="{FF2B5EF4-FFF2-40B4-BE49-F238E27FC236}">
                <a16:creationId xmlns:a16="http://schemas.microsoft.com/office/drawing/2014/main" id="{EC739C16-0000-6801-7014-54E4865A1FE4}"/>
              </a:ext>
            </a:extLst>
          </p:cNvPr>
          <p:cNvSpPr/>
          <p:nvPr/>
        </p:nvSpPr>
        <p:spPr>
          <a:xfrm>
            <a:off x="3347423" y="5535153"/>
            <a:ext cx="512512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C00000"/>
                </a:solidFill>
                <a:effectLst/>
                <a:uLnTx/>
                <a:uFillTx/>
                <a:latin typeface="Arial"/>
                <a:ea typeface="ＭＳ Ｐゴシック"/>
                <a:cs typeface="+mn-cs"/>
              </a:rPr>
              <a:t>Small Data of Experts Intelligence</a:t>
            </a:r>
            <a:endParaRPr kumimoji="1" lang="ja-JP" altLang="en-US" sz="2400" b="1" i="0" u="none" strike="noStrike" kern="1200" cap="none" spc="0" normalizeH="0" baseline="0" noProof="0" dirty="0">
              <a:ln>
                <a:noFill/>
              </a:ln>
              <a:solidFill>
                <a:srgbClr val="C00000"/>
              </a:solidFill>
              <a:effectLst/>
              <a:uLnTx/>
              <a:uFillTx/>
              <a:latin typeface="Arial"/>
              <a:ea typeface="ＭＳ Ｐゴシック"/>
              <a:cs typeface="+mn-cs"/>
            </a:endParaRPr>
          </a:p>
        </p:txBody>
      </p:sp>
    </p:spTree>
    <p:extLst>
      <p:ext uri="{BB962C8B-B14F-4D97-AF65-F5344CB8AC3E}">
        <p14:creationId xmlns:p14="http://schemas.microsoft.com/office/powerpoint/2010/main" val="302969172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263352" y="188640"/>
            <a:ext cx="11849360" cy="1325563"/>
          </a:xfrm>
        </p:spPr>
        <p:txBody>
          <a:bodyPr>
            <a:normAutofit/>
          </a:bodyPr>
          <a:lstStyle/>
          <a:p>
            <a:pPr algn="ctr"/>
            <a:r>
              <a:rPr lang="en-US" sz="3600" dirty="0">
                <a:latin typeface="Arial" panose="020B0604020202020204" pitchFamily="34" charset="0"/>
                <a:cs typeface="Arial" panose="020B0604020202020204" pitchFamily="34" charset="0"/>
              </a:rPr>
              <a:t>Color Scheme Simulation for Robot Character</a:t>
            </a:r>
            <a:endParaRPr lang="th-TH" sz="3600" dirty="0">
              <a:latin typeface="Arial" panose="020B0604020202020204" pitchFamily="34" charset="0"/>
            </a:endParaRPr>
          </a:p>
        </p:txBody>
      </p:sp>
      <p:grpSp>
        <p:nvGrpSpPr>
          <p:cNvPr id="15" name="グループ化 14">
            <a:extLst>
              <a:ext uri="{FF2B5EF4-FFF2-40B4-BE49-F238E27FC236}">
                <a16:creationId xmlns:a16="http://schemas.microsoft.com/office/drawing/2014/main" id="{F09275A5-7B36-476D-84B0-E7B6104749D0}"/>
              </a:ext>
            </a:extLst>
          </p:cNvPr>
          <p:cNvGrpSpPr/>
          <p:nvPr/>
        </p:nvGrpSpPr>
        <p:grpSpPr>
          <a:xfrm>
            <a:off x="249257" y="1909194"/>
            <a:ext cx="11693485" cy="3956413"/>
            <a:chOff x="242531" y="2172977"/>
            <a:chExt cx="11693485" cy="3956413"/>
          </a:xfrm>
        </p:grpSpPr>
        <p:pic>
          <p:nvPicPr>
            <p:cNvPr id="4" name="ตัวแทนเนื้อหา 4"/>
            <p:cNvPicPr>
              <a:picLocks noChangeAspect="1"/>
            </p:cNvPicPr>
            <p:nvPr/>
          </p:nvPicPr>
          <p:blipFill>
            <a:blip r:embed="rId3" cstate="print">
              <a:extLst>
                <a:ext uri="{BEBA8EAE-BF5A-486C-A8C5-ECC9F3942E4B}">
                  <a14:imgProps xmlns:a14="http://schemas.microsoft.com/office/drawing/2010/main">
                    <a14:imgLayer r:embed="rId4">
                      <a14:imgEffect>
                        <a14:artisticPencilGrayscale/>
                      </a14:imgEffect>
                    </a14:imgLayer>
                  </a14:imgProps>
                </a:ext>
                <a:ext uri="{28A0092B-C50C-407E-A947-70E740481C1C}">
                  <a14:useLocalDpi xmlns:a14="http://schemas.microsoft.com/office/drawing/2010/main" val="0"/>
                </a:ext>
              </a:extLst>
            </a:blip>
            <a:stretch>
              <a:fillRect/>
            </a:stretch>
          </p:blipFill>
          <p:spPr>
            <a:xfrm>
              <a:off x="242531" y="2242441"/>
              <a:ext cx="1449411" cy="3144591"/>
            </a:xfrm>
            <a:prstGeom prst="rect">
              <a:avLst/>
            </a:prstGeom>
          </p:spPr>
        </p:pic>
        <p:pic>
          <p:nvPicPr>
            <p:cNvPr id="5" name="รูปภาพ 4"/>
            <p:cNvPicPr>
              <a:picLocks noChangeAspect="1"/>
            </p:cNvPicPr>
            <p:nvPr/>
          </p:nvPicPr>
          <p:blipFill>
            <a:blip r:embed="rId5" cstate="print">
              <a:extLst>
                <a:ext uri="{BEBA8EAE-BF5A-486C-A8C5-ECC9F3942E4B}">
                  <a14:imgProps xmlns:a14="http://schemas.microsoft.com/office/drawing/2010/main">
                    <a14:imgLayer r:embed="rId6">
                      <a14:imgEffect>
                        <a14:artisticPencilGrayscale/>
                      </a14:imgEffect>
                    </a14:imgLayer>
                  </a14:imgProps>
                </a:ext>
                <a:ext uri="{28A0092B-C50C-407E-A947-70E740481C1C}">
                  <a14:useLocalDpi xmlns:a14="http://schemas.microsoft.com/office/drawing/2010/main" val="0"/>
                </a:ext>
              </a:extLst>
            </a:blip>
            <a:stretch>
              <a:fillRect/>
            </a:stretch>
          </p:blipFill>
          <p:spPr>
            <a:xfrm>
              <a:off x="7699582" y="2257370"/>
              <a:ext cx="2566750" cy="3089606"/>
            </a:xfrm>
            <a:prstGeom prst="rect">
              <a:avLst/>
            </a:prstGeom>
          </p:spPr>
        </p:pic>
        <p:pic>
          <p:nvPicPr>
            <p:cNvPr id="6" name="รูปภาพ 5"/>
            <p:cNvPicPr>
              <a:picLocks noChangeAspect="1"/>
            </p:cNvPicPr>
            <p:nvPr/>
          </p:nvPicPr>
          <p:blipFill rotWithShape="1">
            <a:blip r:embed="rId7">
              <a:extLst>
                <a:ext uri="{BEBA8EAE-BF5A-486C-A8C5-ECC9F3942E4B}">
                  <a14:imgProps xmlns:a14="http://schemas.microsoft.com/office/drawing/2010/main">
                    <a14:imgLayer r:embed="rId8">
                      <a14:imgEffect>
                        <a14:artisticPencilGrayscale/>
                      </a14:imgEffect>
                    </a14:imgLayer>
                  </a14:imgProps>
                </a:ext>
                <a:ext uri="{28A0092B-C50C-407E-A947-70E740481C1C}">
                  <a14:useLocalDpi xmlns:a14="http://schemas.microsoft.com/office/drawing/2010/main" val="0"/>
                </a:ext>
              </a:extLst>
            </a:blip>
            <a:srcRect r="44172"/>
            <a:stretch/>
          </p:blipFill>
          <p:spPr>
            <a:xfrm>
              <a:off x="3949163" y="2172977"/>
              <a:ext cx="2080735" cy="3214055"/>
            </a:xfrm>
            <a:prstGeom prst="rect">
              <a:avLst/>
            </a:prstGeom>
          </p:spPr>
        </p:pic>
        <p:pic>
          <p:nvPicPr>
            <p:cNvPr id="7" name="รูปภาพ 6"/>
            <p:cNvPicPr>
              <a:picLocks noChangeAspect="1"/>
            </p:cNvPicPr>
            <p:nvPr/>
          </p:nvPicPr>
          <p:blipFill rotWithShape="1">
            <a:blip r:embed="rId9"/>
            <a:srcRect l="64316" t="28701" r="20925" b="23386"/>
            <a:stretch/>
          </p:blipFill>
          <p:spPr>
            <a:xfrm>
              <a:off x="6029898" y="2213034"/>
              <a:ext cx="1716277" cy="3133942"/>
            </a:xfrm>
            <a:prstGeom prst="rect">
              <a:avLst/>
            </a:prstGeom>
          </p:spPr>
        </p:pic>
        <p:pic>
          <p:nvPicPr>
            <p:cNvPr id="8" name="รูปภาพ 7"/>
            <p:cNvPicPr>
              <a:picLocks noChangeAspect="1"/>
            </p:cNvPicPr>
            <p:nvPr/>
          </p:nvPicPr>
          <p:blipFill rotWithShape="1">
            <a:blip r:embed="rId10"/>
            <a:srcRect l="64370" t="27966" r="21035" b="28610"/>
            <a:stretch/>
          </p:blipFill>
          <p:spPr>
            <a:xfrm>
              <a:off x="1874957" y="2221916"/>
              <a:ext cx="1891191" cy="3165116"/>
            </a:xfrm>
            <a:prstGeom prst="rect">
              <a:avLst/>
            </a:prstGeom>
          </p:spPr>
        </p:pic>
        <p:pic>
          <p:nvPicPr>
            <p:cNvPr id="9" name="รูปภาพ 8"/>
            <p:cNvPicPr>
              <a:picLocks noChangeAspect="1"/>
            </p:cNvPicPr>
            <p:nvPr/>
          </p:nvPicPr>
          <p:blipFill rotWithShape="1">
            <a:blip r:embed="rId11"/>
            <a:srcRect l="64750" t="27333" r="21667" b="27630"/>
            <a:stretch/>
          </p:blipFill>
          <p:spPr>
            <a:xfrm>
              <a:off x="10173186" y="2213034"/>
              <a:ext cx="1762830" cy="3287733"/>
            </a:xfrm>
            <a:prstGeom prst="rect">
              <a:avLst/>
            </a:prstGeom>
          </p:spPr>
        </p:pic>
        <p:sp>
          <p:nvSpPr>
            <p:cNvPr id="12" name="กล่องข้อความ 11"/>
            <p:cNvSpPr txBox="1"/>
            <p:nvPr/>
          </p:nvSpPr>
          <p:spPr>
            <a:xfrm>
              <a:off x="256626" y="5373714"/>
              <a:ext cx="208823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600" b="0" i="0" u="none" strike="noStrike" kern="1200" cap="none" spc="0" normalizeH="0" baseline="0" noProof="0" dirty="0">
                  <a:ln>
                    <a:noFill/>
                  </a:ln>
                  <a:solidFill>
                    <a:srgbClr val="000000"/>
                  </a:solidFill>
                  <a:effectLst/>
                  <a:uLnTx/>
                  <a:uFillTx/>
                  <a:latin typeface="Arial"/>
                  <a:ea typeface="ＭＳ Ｐゴシック"/>
                  <a:cs typeface="+mn-cs"/>
                </a:rPr>
                <a:t>©</a:t>
              </a:r>
              <a:r>
                <a:rPr kumimoji="1" lang="en-US" sz="1600" b="0" i="0" u="none" strike="noStrike" kern="1200" cap="none" spc="0" normalizeH="0" baseline="0" noProof="0" dirty="0" err="1">
                  <a:ln>
                    <a:noFill/>
                  </a:ln>
                  <a:solidFill>
                    <a:srgbClr val="000000"/>
                  </a:solidFill>
                  <a:effectLst/>
                  <a:uLnTx/>
                  <a:uFillTx/>
                  <a:latin typeface="Arial"/>
                  <a:ea typeface="ＭＳ Ｐゴシック"/>
                  <a:cs typeface="+mn-cs"/>
                </a:rPr>
                <a:t>Sotsu•Sunrise</a:t>
              </a:r>
              <a:r>
                <a:rPr kumimoji="1" lang="en-US" sz="1600" b="0" i="0" u="none" strike="noStrike" kern="1200" cap="none" spc="0" normalizeH="0" baseline="0" noProof="0" dirty="0">
                  <a:ln>
                    <a:noFill/>
                  </a:ln>
                  <a:solidFill>
                    <a:srgbClr val="000000"/>
                  </a:solidFill>
                  <a:effectLst/>
                  <a:uLnTx/>
                  <a:uFillTx/>
                  <a:latin typeface="Arial"/>
                  <a:ea typeface="ＭＳ Ｐゴシック"/>
                  <a:cs typeface="+mn-cs"/>
                </a:rPr>
                <a:t> Mobile suit </a:t>
              </a:r>
              <a:r>
                <a:rPr kumimoji="1" lang="en-US" sz="1600" b="0" i="0" u="none" strike="noStrike" kern="1200" cap="none" spc="0" normalizeH="0" baseline="0" noProof="0" dirty="0" err="1">
                  <a:ln>
                    <a:noFill/>
                  </a:ln>
                  <a:solidFill>
                    <a:srgbClr val="000000"/>
                  </a:solidFill>
                  <a:effectLst/>
                  <a:uLnTx/>
                  <a:uFillTx/>
                  <a:latin typeface="Arial"/>
                  <a:ea typeface="ＭＳ Ｐゴシック"/>
                  <a:cs typeface="+mn-cs"/>
                </a:rPr>
                <a:t>gundam</a:t>
              </a:r>
              <a:endParaRPr kumimoji="1" lang="th-TH" sz="16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13" name="กล่องข้อความ 12"/>
            <p:cNvSpPr txBox="1"/>
            <p:nvPr/>
          </p:nvSpPr>
          <p:spPr>
            <a:xfrm>
              <a:off x="4055335" y="5544615"/>
              <a:ext cx="210594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600" b="0" i="0" u="none" strike="noStrike" kern="1200" cap="none" spc="0" normalizeH="0" baseline="0" noProof="0" dirty="0">
                  <a:ln>
                    <a:noFill/>
                  </a:ln>
                  <a:solidFill>
                    <a:srgbClr val="000000"/>
                  </a:solidFill>
                  <a:effectLst/>
                  <a:uLnTx/>
                  <a:uFillTx/>
                  <a:latin typeface="Arial"/>
                  <a:ea typeface="ＭＳ Ｐゴシック"/>
                  <a:cs typeface="+mn-cs"/>
                </a:rPr>
                <a:t>©</a:t>
              </a:r>
              <a:r>
                <a:rPr kumimoji="1" lang="en-US" sz="1600" b="0" i="0" u="none" strike="noStrike" kern="1200" cap="none" spc="0" normalizeH="0" baseline="0" noProof="0" dirty="0" err="1">
                  <a:ln>
                    <a:noFill/>
                  </a:ln>
                  <a:solidFill>
                    <a:srgbClr val="000000"/>
                  </a:solidFill>
                  <a:effectLst/>
                  <a:uLnTx/>
                  <a:uFillTx/>
                  <a:latin typeface="Arial"/>
                  <a:ea typeface="ＭＳ Ｐゴシック"/>
                  <a:cs typeface="+mn-cs"/>
                </a:rPr>
                <a:t>Sotsu•Sunrise</a:t>
              </a:r>
              <a:r>
                <a:rPr kumimoji="1" lang="en-US" sz="1600" b="0" i="0" u="none" strike="noStrike" kern="1200" cap="none" spc="0" normalizeH="0" baseline="0" noProof="0" dirty="0">
                  <a:ln>
                    <a:noFill/>
                  </a:ln>
                  <a:solidFill>
                    <a:srgbClr val="000000"/>
                  </a:solidFill>
                  <a:effectLst/>
                  <a:uLnTx/>
                  <a:uFillTx/>
                  <a:latin typeface="Arial"/>
                  <a:ea typeface="ＭＳ Ｐゴシック"/>
                  <a:cs typeface="+mn-cs"/>
                </a:rPr>
                <a:t> Mobile suit </a:t>
              </a:r>
              <a:r>
                <a:rPr kumimoji="1" lang="en-US" sz="1600" b="0" i="0" u="none" strike="noStrike" kern="1200" cap="none" spc="0" normalizeH="0" baseline="0" noProof="0" dirty="0" err="1">
                  <a:ln>
                    <a:noFill/>
                  </a:ln>
                  <a:solidFill>
                    <a:srgbClr val="000000"/>
                  </a:solidFill>
                  <a:effectLst/>
                  <a:uLnTx/>
                  <a:uFillTx/>
                  <a:latin typeface="Arial"/>
                  <a:ea typeface="ＭＳ Ｐゴシック"/>
                  <a:cs typeface="+mn-cs"/>
                </a:rPr>
                <a:t>gundam</a:t>
              </a:r>
              <a:endParaRPr kumimoji="1" lang="th-TH" sz="16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14" name="กล่องข้อความ 13"/>
            <p:cNvSpPr txBox="1"/>
            <p:nvPr/>
          </p:nvSpPr>
          <p:spPr>
            <a:xfrm>
              <a:off x="8198623" y="5436893"/>
              <a:ext cx="189173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600" b="0" i="0" u="none" strike="noStrike" kern="1200" cap="none" spc="0" normalizeH="0" baseline="0" noProof="0" dirty="0">
                  <a:ln>
                    <a:noFill/>
                  </a:ln>
                  <a:solidFill>
                    <a:srgbClr val="000000"/>
                  </a:solidFill>
                  <a:effectLst/>
                  <a:uLnTx/>
                  <a:uFillTx/>
                  <a:latin typeface="Arial"/>
                  <a:ea typeface="ＭＳ Ｐゴシック"/>
                  <a:cs typeface="+mn-cs"/>
                </a:rPr>
                <a:t>©</a:t>
              </a:r>
              <a:r>
                <a:rPr kumimoji="1" lang="en-US" sz="1600" b="0" i="0" u="none" strike="noStrike" kern="1200" cap="none" spc="0" normalizeH="0" baseline="0" noProof="0" dirty="0" err="1">
                  <a:ln>
                    <a:noFill/>
                  </a:ln>
                  <a:solidFill>
                    <a:srgbClr val="000000"/>
                  </a:solidFill>
                  <a:effectLst/>
                  <a:uLnTx/>
                  <a:uFillTx/>
                  <a:latin typeface="Arial"/>
                  <a:ea typeface="ＭＳ Ｐゴシック"/>
                  <a:cs typeface="+mn-cs"/>
                </a:rPr>
                <a:t>Sotsu•Sunrise</a:t>
              </a:r>
              <a:r>
                <a:rPr kumimoji="1" lang="en-US" sz="1600" b="0" i="0" u="none" strike="noStrike" kern="1200" cap="none" spc="0" normalizeH="0" baseline="0" noProof="0" dirty="0">
                  <a:ln>
                    <a:noFill/>
                  </a:ln>
                  <a:solidFill>
                    <a:srgbClr val="000000"/>
                  </a:solidFill>
                  <a:effectLst/>
                  <a:uLnTx/>
                  <a:uFillTx/>
                  <a:latin typeface="Arial"/>
                  <a:ea typeface="ＭＳ Ｐゴシック"/>
                  <a:cs typeface="+mn-cs"/>
                </a:rPr>
                <a:t> Code </a:t>
              </a:r>
              <a:r>
                <a:rPr kumimoji="1" lang="en-US" sz="1600" b="0" i="0" u="none" strike="noStrike" kern="1200" cap="none" spc="0" normalizeH="0" baseline="0" noProof="0" dirty="0" err="1">
                  <a:ln>
                    <a:noFill/>
                  </a:ln>
                  <a:solidFill>
                    <a:srgbClr val="000000"/>
                  </a:solidFill>
                  <a:effectLst/>
                  <a:uLnTx/>
                  <a:uFillTx/>
                  <a:latin typeface="Arial"/>
                  <a:ea typeface="ＭＳ Ｐゴシック"/>
                  <a:cs typeface="+mn-cs"/>
                </a:rPr>
                <a:t>Geass</a:t>
              </a:r>
              <a:endParaRPr kumimoji="1" lang="th-TH" sz="1600" b="0" i="0" u="none" strike="noStrike" kern="1200" cap="none" spc="0" normalizeH="0" baseline="0" noProof="0" dirty="0">
                <a:ln>
                  <a:noFill/>
                </a:ln>
                <a:solidFill>
                  <a:srgbClr val="000000"/>
                </a:solidFill>
                <a:effectLst/>
                <a:uLnTx/>
                <a:uFillTx/>
                <a:latin typeface="Arial"/>
                <a:ea typeface="ＭＳ Ｐゴシック"/>
                <a:cs typeface="+mn-cs"/>
              </a:endParaRPr>
            </a:p>
          </p:txBody>
        </p:sp>
      </p:grpSp>
      <p:sp>
        <p:nvSpPr>
          <p:cNvPr id="3" name="正方形/長方形 2">
            <a:extLst>
              <a:ext uri="{FF2B5EF4-FFF2-40B4-BE49-F238E27FC236}">
                <a16:creationId xmlns:a16="http://schemas.microsoft.com/office/drawing/2014/main" id="{159A3900-0319-49E2-B50C-3EDFE7B1256E}"/>
              </a:ext>
            </a:extLst>
          </p:cNvPr>
          <p:cNvSpPr/>
          <p:nvPr/>
        </p:nvSpPr>
        <p:spPr>
          <a:xfrm>
            <a:off x="585149" y="1204562"/>
            <a:ext cx="5795176"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Arial"/>
                <a:ea typeface="ＭＳ Ｐゴシック"/>
                <a:cs typeface="+mn-cs"/>
              </a:rPr>
              <a:t>Each model was created about </a:t>
            </a:r>
            <a:r>
              <a:rPr kumimoji="1" lang="en-US" altLang="ja-JP" sz="2000" b="1" i="0" u="none" strike="noStrike" kern="1200" cap="none" spc="0" normalizeH="0" baseline="0" noProof="0" dirty="0">
                <a:ln>
                  <a:noFill/>
                </a:ln>
                <a:solidFill>
                  <a:srgbClr val="C00000"/>
                </a:solidFill>
                <a:effectLst/>
                <a:uLnTx/>
                <a:uFillTx/>
                <a:latin typeface="Arial"/>
                <a:ea typeface="ＭＳ Ｐゴシック"/>
                <a:cs typeface="+mn-cs"/>
              </a:rPr>
              <a:t>5</a:t>
            </a:r>
            <a:r>
              <a:rPr kumimoji="1" lang="en-US" altLang="ja-JP" sz="2000" b="0" i="0" u="none" strike="noStrike" kern="1200" cap="none" spc="0" normalizeH="0" baseline="0" noProof="0" dirty="0">
                <a:ln>
                  <a:noFill/>
                </a:ln>
                <a:solidFill>
                  <a:srgbClr val="000000"/>
                </a:solidFill>
                <a:effectLst/>
                <a:uLnTx/>
                <a:uFillTx/>
                <a:latin typeface="Arial"/>
                <a:ea typeface="ＭＳ Ｐゴシック"/>
                <a:cs typeface="+mn-cs"/>
              </a:rPr>
              <a:t> minute.</a:t>
            </a:r>
            <a:br>
              <a:rPr kumimoji="1" lang="en-US" altLang="ja-JP" sz="2000" b="0" i="0" u="none" strike="noStrike" kern="1200" cap="none" spc="0" normalizeH="0" baseline="0" noProof="0" dirty="0">
                <a:ln>
                  <a:noFill/>
                </a:ln>
                <a:solidFill>
                  <a:srgbClr val="000000"/>
                </a:solidFill>
                <a:effectLst/>
                <a:uLnTx/>
                <a:uFillTx/>
                <a:latin typeface="Arial"/>
                <a:ea typeface="ＭＳ Ｐゴシック"/>
                <a:cs typeface="+mn-cs"/>
              </a:rPr>
            </a:br>
            <a:r>
              <a:rPr kumimoji="1" lang="en-US" altLang="ja-JP" sz="2000" b="0" i="0" u="none" strike="noStrike" kern="1200" cap="none" spc="0" normalizeH="0" baseline="0" noProof="0" dirty="0">
                <a:ln>
                  <a:noFill/>
                </a:ln>
                <a:solidFill>
                  <a:srgbClr val="000000"/>
                </a:solidFill>
                <a:effectLst/>
                <a:uLnTx/>
                <a:uFillTx/>
                <a:latin typeface="Arial"/>
                <a:ea typeface="ＭＳ Ｐゴシック"/>
                <a:cs typeface="+mn-cs"/>
              </a:rPr>
              <a:t>For selected color and material is about </a:t>
            </a:r>
            <a:r>
              <a:rPr kumimoji="1" lang="en-US" altLang="ja-JP" sz="2000" b="1" i="0" u="none" strike="noStrike" kern="1200" cap="none" spc="0" normalizeH="0" baseline="0" noProof="0" dirty="0">
                <a:ln>
                  <a:noFill/>
                </a:ln>
                <a:solidFill>
                  <a:srgbClr val="C00000"/>
                </a:solidFill>
                <a:effectLst/>
                <a:uLnTx/>
                <a:uFillTx/>
                <a:latin typeface="Arial"/>
                <a:ea typeface="ＭＳ Ｐゴシック"/>
                <a:cs typeface="+mn-cs"/>
              </a:rPr>
              <a:t>2</a:t>
            </a:r>
            <a:r>
              <a:rPr kumimoji="1" lang="en-US" altLang="ja-JP" sz="2000" b="0" i="0" u="none" strike="noStrike" kern="1200" cap="none" spc="0" normalizeH="0" baseline="0" noProof="0" dirty="0">
                <a:ln>
                  <a:noFill/>
                </a:ln>
                <a:solidFill>
                  <a:srgbClr val="000000"/>
                </a:solidFill>
                <a:effectLst/>
                <a:uLnTx/>
                <a:uFillTx/>
                <a:latin typeface="Arial"/>
                <a:ea typeface="ＭＳ Ｐゴシック"/>
                <a:cs typeface="+mn-cs"/>
              </a:rPr>
              <a:t> minute.</a:t>
            </a:r>
            <a:endParaRPr kumimoji="1" lang="ja-JP" altLang="en-US" sz="20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11" name="正方形/長方形 10">
            <a:extLst>
              <a:ext uri="{FF2B5EF4-FFF2-40B4-BE49-F238E27FC236}">
                <a16:creationId xmlns:a16="http://schemas.microsoft.com/office/drawing/2014/main" id="{1A4481CC-1499-4DEC-AB1D-762EFD45277E}"/>
              </a:ext>
            </a:extLst>
          </p:cNvPr>
          <p:cNvSpPr/>
          <p:nvPr/>
        </p:nvSpPr>
        <p:spPr>
          <a:xfrm>
            <a:off x="676598" y="6090390"/>
            <a:ext cx="10883348"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err="1">
                <a:ln>
                  <a:noFill/>
                </a:ln>
                <a:solidFill>
                  <a:srgbClr val="000000"/>
                </a:solidFill>
                <a:effectLst/>
                <a:uLnTx/>
                <a:uFillTx/>
                <a:latin typeface="Arial"/>
                <a:ea typeface="ＭＳ Ｐゴシック"/>
                <a:cs typeface="+mn-cs"/>
              </a:rPr>
              <a:t>Pitchaporn</a:t>
            </a:r>
            <a:r>
              <a:rPr kumimoji="1" lang="en-US" altLang="ja-JP" sz="1600" b="1" i="0" u="none" strike="noStrike" kern="1200" cap="none" spc="0" normalizeH="0" baseline="0" noProof="0" dirty="0">
                <a:ln>
                  <a:noFill/>
                </a:ln>
                <a:solidFill>
                  <a:srgbClr val="000000"/>
                </a:solidFill>
                <a:effectLst/>
                <a:uLnTx/>
                <a:uFillTx/>
                <a:latin typeface="Arial"/>
                <a:ea typeface="ＭＳ Ｐゴシック"/>
                <a:cs typeface="+mn-cs"/>
              </a:rPr>
              <a:t> </a:t>
            </a:r>
            <a:r>
              <a:rPr kumimoji="1" lang="en-US" altLang="ja-JP" sz="1600" b="1" i="0" u="none" strike="noStrike" kern="1200" cap="none" spc="0" normalizeH="0" baseline="0" noProof="0" dirty="0" err="1">
                <a:ln>
                  <a:noFill/>
                </a:ln>
                <a:solidFill>
                  <a:srgbClr val="000000"/>
                </a:solidFill>
                <a:effectLst/>
                <a:uLnTx/>
                <a:uFillTx/>
                <a:latin typeface="Arial"/>
                <a:ea typeface="ＭＳ Ｐゴシック"/>
                <a:cs typeface="+mn-cs"/>
              </a:rPr>
              <a:t>Lertariyasakchai</a:t>
            </a:r>
            <a:r>
              <a:rPr kumimoji="1" lang="en-US" altLang="ja-JP" sz="1600" b="1" i="0" u="none" strike="noStrike" kern="1200" cap="none" spc="0" normalizeH="0" baseline="0" noProof="0" dirty="0">
                <a:ln>
                  <a:noFill/>
                </a:ln>
                <a:solidFill>
                  <a:srgbClr val="000000"/>
                </a:solidFill>
                <a:effectLst/>
                <a:uLnTx/>
                <a:uFillTx/>
                <a:latin typeface="Arial"/>
                <a:ea typeface="ＭＳ Ｐゴシック"/>
                <a:cs typeface="+mn-cs"/>
              </a:rPr>
              <a:t>, </a:t>
            </a:r>
            <a:r>
              <a:rPr kumimoji="1" lang="en-US" altLang="ja-JP" sz="1600" b="1" i="0" u="none" strike="noStrike" kern="1200" cap="none" spc="0" normalizeH="0" baseline="0" noProof="0" dirty="0" err="1">
                <a:ln>
                  <a:noFill/>
                </a:ln>
                <a:solidFill>
                  <a:srgbClr val="000000"/>
                </a:solidFill>
                <a:effectLst/>
                <a:uLnTx/>
                <a:uFillTx/>
                <a:latin typeface="Arial"/>
                <a:ea typeface="ＭＳ Ｐゴシック"/>
                <a:cs typeface="+mn-cs"/>
              </a:rPr>
              <a:t>Ryuta</a:t>
            </a:r>
            <a:r>
              <a:rPr kumimoji="1" lang="en-US" altLang="ja-JP" sz="1600" b="1" i="0" u="none" strike="noStrike" kern="1200" cap="none" spc="0" normalizeH="0" baseline="0" noProof="0" dirty="0">
                <a:ln>
                  <a:noFill/>
                </a:ln>
                <a:solidFill>
                  <a:srgbClr val="000000"/>
                </a:solidFill>
                <a:effectLst/>
                <a:uLnTx/>
                <a:uFillTx/>
                <a:latin typeface="Arial"/>
                <a:ea typeface="ＭＳ Ｐゴシック"/>
                <a:cs typeface="+mn-cs"/>
              </a:rPr>
              <a:t> </a:t>
            </a:r>
            <a:r>
              <a:rPr kumimoji="1" lang="en-US" altLang="ja-JP" sz="1600" b="1" i="0" u="none" strike="noStrike" kern="1200" cap="none" spc="0" normalizeH="0" baseline="0" noProof="0" dirty="0" err="1">
                <a:ln>
                  <a:noFill/>
                </a:ln>
                <a:solidFill>
                  <a:srgbClr val="000000"/>
                </a:solidFill>
                <a:effectLst/>
                <a:uLnTx/>
                <a:uFillTx/>
                <a:latin typeface="Arial"/>
                <a:ea typeface="ＭＳ Ｐゴシック"/>
                <a:cs typeface="+mn-cs"/>
              </a:rPr>
              <a:t>MOTEGI,Naoya</a:t>
            </a:r>
            <a:r>
              <a:rPr kumimoji="1" lang="en-US" altLang="ja-JP" sz="1600" b="1" i="0" u="none" strike="noStrike" kern="1200" cap="none" spc="0" normalizeH="0" baseline="0" noProof="0" dirty="0">
                <a:ln>
                  <a:noFill/>
                </a:ln>
                <a:solidFill>
                  <a:srgbClr val="000000"/>
                </a:solidFill>
                <a:effectLst/>
                <a:uLnTx/>
                <a:uFillTx/>
                <a:latin typeface="Arial"/>
                <a:ea typeface="ＭＳ Ｐゴシック"/>
                <a:cs typeface="+mn-cs"/>
              </a:rPr>
              <a:t> TSURUTA</a:t>
            </a:r>
            <a:r>
              <a:rPr kumimoji="1" lang="en-US" altLang="ja-JP" sz="1600" b="0" i="0" u="none" strike="noStrike" kern="1200" cap="none" spc="0" normalizeH="0" baseline="0" noProof="0" dirty="0">
                <a:ln>
                  <a:noFill/>
                </a:ln>
                <a:solidFill>
                  <a:srgbClr val="000000"/>
                </a:solidFill>
                <a:effectLst/>
                <a:uLnTx/>
                <a:uFillTx/>
                <a:latin typeface="Arial"/>
                <a:ea typeface="ＭＳ Ｐゴシック"/>
                <a:cs typeface="+mn-cs"/>
              </a:rPr>
              <a:t>, Kunio KONDO,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000000"/>
                </a:solidFill>
                <a:effectLst/>
                <a:uLnTx/>
                <a:uFillTx/>
                <a:latin typeface="Arial"/>
                <a:ea typeface="ＭＳ Ｐゴシック"/>
                <a:cs typeface="+mn-cs"/>
              </a:rPr>
              <a:t>Color Scheme and Material Simulation for Robot Character Draft Design,  ADADA 2018 in Taiwan, 2018.11  (Poster) </a:t>
            </a:r>
            <a:endParaRPr kumimoji="1" lang="ja-JP" altLang="en-US" sz="16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16" name="テキスト ボックス 15">
            <a:extLst>
              <a:ext uri="{FF2B5EF4-FFF2-40B4-BE49-F238E27FC236}">
                <a16:creationId xmlns:a16="http://schemas.microsoft.com/office/drawing/2014/main" id="{46C765BE-F714-49B5-945B-FCFA460D5CA6}"/>
              </a:ext>
            </a:extLst>
          </p:cNvPr>
          <p:cNvSpPr txBox="1"/>
          <p:nvPr/>
        </p:nvSpPr>
        <p:spPr>
          <a:xfrm>
            <a:off x="501240" y="5766458"/>
            <a:ext cx="13804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Poster paper</a:t>
            </a:r>
            <a:endPar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10" name="テキスト ボックス 9">
            <a:extLst>
              <a:ext uri="{FF2B5EF4-FFF2-40B4-BE49-F238E27FC236}">
                <a16:creationId xmlns:a16="http://schemas.microsoft.com/office/drawing/2014/main" id="{5BB4BB43-4395-4F53-A790-4AF638E08C37}"/>
              </a:ext>
            </a:extLst>
          </p:cNvPr>
          <p:cNvSpPr txBox="1"/>
          <p:nvPr/>
        </p:nvSpPr>
        <p:spPr>
          <a:xfrm>
            <a:off x="6789960" y="142113"/>
            <a:ext cx="4344138" cy="369332"/>
          </a:xfrm>
          <a:prstGeom prst="rect">
            <a:avLst/>
          </a:prstGeom>
          <a:solidFill>
            <a:schemeClr val="bg2"/>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Internship student from KMUTT Thailand</a:t>
            </a:r>
            <a:endPar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17" name="テキスト ボックス 1">
            <a:extLst>
              <a:ext uri="{FF2B5EF4-FFF2-40B4-BE49-F238E27FC236}">
                <a16:creationId xmlns:a16="http://schemas.microsoft.com/office/drawing/2014/main" id="{7C336BC0-BC64-4511-AE0B-7806FFBFD513}"/>
              </a:ext>
            </a:extLst>
          </p:cNvPr>
          <p:cNvSpPr txBox="1">
            <a:spLocks noChangeArrowheads="1"/>
          </p:cNvSpPr>
          <p:nvPr/>
        </p:nvSpPr>
        <p:spPr bwMode="auto">
          <a:xfrm>
            <a:off x="151554" y="64558"/>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400" b="1" dirty="0">
                <a:solidFill>
                  <a:srgbClr val="C00000"/>
                </a:solidFill>
              </a:rPr>
              <a:t>2018</a:t>
            </a:r>
            <a:endParaRPr lang="ja-JP" altLang="en-US" sz="2400" dirty="0"/>
          </a:p>
        </p:txBody>
      </p:sp>
      <p:sp>
        <p:nvSpPr>
          <p:cNvPr id="18" name="スライド番号プレースホルダー 17">
            <a:extLst>
              <a:ext uri="{FF2B5EF4-FFF2-40B4-BE49-F238E27FC236}">
                <a16:creationId xmlns:a16="http://schemas.microsoft.com/office/drawing/2014/main" id="{2B64A571-50D6-431D-926A-5A1028008A9D}"/>
              </a:ext>
            </a:extLst>
          </p:cNvPr>
          <p:cNvSpPr>
            <a:spLocks noGrp="1"/>
          </p:cNvSpPr>
          <p:nvPr>
            <p:ph type="sldNum" sz="quarter" idx="12"/>
          </p:nvPr>
        </p:nvSpPr>
        <p:spPr>
          <a:xfrm>
            <a:off x="9213272" y="6207263"/>
            <a:ext cx="2743200" cy="365125"/>
          </a:xfrm>
        </p:spPr>
        <p:txBody>
          <a:bodyPr/>
          <a:lstStyle/>
          <a:p>
            <a:fld id="{011825E6-0B3D-4B55-894C-2300E3F058C0}" type="slidenum">
              <a:rPr kumimoji="1" lang="ja-JP" altLang="en-US" smtClean="0"/>
              <a:t>78</a:t>
            </a:fld>
            <a:endParaRPr kumimoji="1" lang="ja-JP" altLang="en-US"/>
          </a:p>
        </p:txBody>
      </p:sp>
      <p:pic>
        <p:nvPicPr>
          <p:cNvPr id="19" name="図 18">
            <a:extLst>
              <a:ext uri="{FF2B5EF4-FFF2-40B4-BE49-F238E27FC236}">
                <a16:creationId xmlns:a16="http://schemas.microsoft.com/office/drawing/2014/main" id="{F63CCFE5-C19B-BCFF-A325-4E2F2CED3404}"/>
              </a:ext>
            </a:extLst>
          </p:cNvPr>
          <p:cNvPicPr>
            <a:picLocks noChangeAspect="1"/>
          </p:cNvPicPr>
          <p:nvPr/>
        </p:nvPicPr>
        <p:blipFill rotWithShape="1">
          <a:blip r:embed="rId12">
            <a:extLst>
              <a:ext uri="{28A0092B-C50C-407E-A947-70E740481C1C}">
                <a14:useLocalDpi xmlns:a14="http://schemas.microsoft.com/office/drawing/2010/main" val="0"/>
              </a:ext>
            </a:extLst>
          </a:blip>
          <a:srcRect/>
          <a:stretch/>
        </p:blipFill>
        <p:spPr>
          <a:xfrm>
            <a:off x="11277600" y="138302"/>
            <a:ext cx="620110" cy="634617"/>
          </a:xfrm>
          <a:prstGeom prst="rect">
            <a:avLst/>
          </a:prstGeom>
        </p:spPr>
      </p:pic>
      <p:cxnSp>
        <p:nvCxnSpPr>
          <p:cNvPr id="20" name="直線コネクタ 19">
            <a:extLst>
              <a:ext uri="{FF2B5EF4-FFF2-40B4-BE49-F238E27FC236}">
                <a16:creationId xmlns:a16="http://schemas.microsoft.com/office/drawing/2014/main" id="{86EB8883-5BBF-37FF-BBA1-01B9C53BA378}"/>
              </a:ext>
            </a:extLst>
          </p:cNvPr>
          <p:cNvCxnSpPr/>
          <p:nvPr/>
        </p:nvCxnSpPr>
        <p:spPr>
          <a:xfrm>
            <a:off x="342060" y="1121362"/>
            <a:ext cx="11380880" cy="0"/>
          </a:xfrm>
          <a:prstGeom prst="line">
            <a:avLst/>
          </a:prstGeom>
          <a:ln w="28575"/>
        </p:spPr>
        <p:style>
          <a:lnRef idx="1">
            <a:schemeClr val="dk1"/>
          </a:lnRef>
          <a:fillRef idx="0">
            <a:schemeClr val="dk1"/>
          </a:fillRef>
          <a:effectRef idx="0">
            <a:schemeClr val="dk1"/>
          </a:effectRef>
          <a:fontRef idx="minor">
            <a:schemeClr val="tx1"/>
          </a:fontRef>
        </p:style>
      </p:cxnSp>
      <p:sp>
        <p:nvSpPr>
          <p:cNvPr id="21" name="テキスト ボックス 20">
            <a:extLst>
              <a:ext uri="{FF2B5EF4-FFF2-40B4-BE49-F238E27FC236}">
                <a16:creationId xmlns:a16="http://schemas.microsoft.com/office/drawing/2014/main" id="{764C2490-26AA-5E89-B2A7-8E642AF3BE49}"/>
              </a:ext>
            </a:extLst>
          </p:cNvPr>
          <p:cNvSpPr txBox="1"/>
          <p:nvPr/>
        </p:nvSpPr>
        <p:spPr>
          <a:xfrm>
            <a:off x="9444445" y="5799908"/>
            <a:ext cx="2525050" cy="369332"/>
          </a:xfrm>
          <a:prstGeom prst="rect">
            <a:avLst/>
          </a:prstGeom>
          <a:noFill/>
        </p:spPr>
        <p:txBody>
          <a:bodyPr wrap="none" rtlCol="0">
            <a:spAutoFit/>
          </a:bodyPr>
          <a:lstStyle/>
          <a:p>
            <a:r>
              <a:rPr kumimoji="1" lang="ja-JP" altLang="en-US" dirty="0"/>
              <a:t>ロボット形状の原案制作</a:t>
            </a:r>
          </a:p>
        </p:txBody>
      </p:sp>
    </p:spTree>
    <p:extLst>
      <p:ext uri="{BB962C8B-B14F-4D97-AF65-F5344CB8AC3E}">
        <p14:creationId xmlns:p14="http://schemas.microsoft.com/office/powerpoint/2010/main" val="350341938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4557C9-90C9-4944-88F0-92B17BD8854A}"/>
              </a:ext>
            </a:extLst>
          </p:cNvPr>
          <p:cNvSpPr>
            <a:spLocks noGrp="1"/>
          </p:cNvSpPr>
          <p:nvPr>
            <p:ph type="title"/>
          </p:nvPr>
        </p:nvSpPr>
        <p:spPr>
          <a:solidFill>
            <a:schemeClr val="accent3">
              <a:lumMod val="20000"/>
              <a:lumOff val="80000"/>
            </a:schemeClr>
          </a:solidFill>
        </p:spPr>
        <p:txBody>
          <a:bodyPr/>
          <a:lstStyle/>
          <a:p>
            <a:r>
              <a:rPr kumimoji="1" lang="ja-JP" altLang="en-US" dirty="0">
                <a:solidFill>
                  <a:schemeClr val="tx1">
                    <a:lumMod val="75000"/>
                    <a:lumOff val="25000"/>
                  </a:schemeClr>
                </a:solidFill>
                <a:latin typeface="ＭＳ Ｐゴシック" panose="020B0600070205080204" pitchFamily="50" charset="-128"/>
                <a:ea typeface="ＭＳ Ｐゴシック" panose="020B0600070205080204" pitchFamily="50" charset="-128"/>
              </a:rPr>
              <a:t>問題の簡単化</a:t>
            </a:r>
          </a:p>
        </p:txBody>
      </p:sp>
      <p:sp>
        <p:nvSpPr>
          <p:cNvPr id="3" name="コンテンツ プレースホルダー 2">
            <a:extLst>
              <a:ext uri="{FF2B5EF4-FFF2-40B4-BE49-F238E27FC236}">
                <a16:creationId xmlns:a16="http://schemas.microsoft.com/office/drawing/2014/main" id="{985A13AE-D9C2-4DDD-8B5A-492828B0FC61}"/>
              </a:ext>
            </a:extLst>
          </p:cNvPr>
          <p:cNvSpPr>
            <a:spLocks noGrp="1"/>
          </p:cNvSpPr>
          <p:nvPr>
            <p:ph idx="1"/>
          </p:nvPr>
        </p:nvSpPr>
        <p:spPr>
          <a:xfrm>
            <a:off x="801666" y="1240001"/>
            <a:ext cx="10634598" cy="5323637"/>
          </a:xfrm>
        </p:spPr>
        <p:txBody>
          <a:bodyPr>
            <a:normAutofit fontScale="70000" lnSpcReduction="20000"/>
          </a:bodyPr>
          <a:lstStyle/>
          <a:p>
            <a:pPr marL="0" indent="0">
              <a:lnSpc>
                <a:spcPct val="120000"/>
              </a:lnSpc>
              <a:buNone/>
            </a:pPr>
            <a:r>
              <a:rPr lang="ja-JP" altLang="en-US" sz="3400" b="1" dirty="0">
                <a:solidFill>
                  <a:schemeClr val="tx1">
                    <a:lumMod val="75000"/>
                    <a:lumOff val="25000"/>
                  </a:schemeClr>
                </a:solidFill>
                <a:latin typeface="ＭＳ Ｐゴシック" panose="020B0600070205080204" pitchFamily="50" charset="-128"/>
                <a:ea typeface="ＭＳ Ｐゴシック" panose="020B0600070205080204" pitchFamily="50" charset="-128"/>
              </a:rPr>
              <a:t>研究の積み重ね</a:t>
            </a:r>
            <a:r>
              <a:rPr lang="ja-JP" altLang="en-US" sz="3400" dirty="0">
                <a:solidFill>
                  <a:schemeClr val="tx1">
                    <a:lumMod val="75000"/>
                    <a:lumOff val="25000"/>
                  </a:schemeClr>
                </a:solidFill>
                <a:latin typeface="ＭＳ Ｐゴシック" panose="020B0600070205080204" pitchFamily="50" charset="-128"/>
                <a:ea typeface="ＭＳ Ｐゴシック" panose="020B0600070205080204" pitchFamily="50" charset="-128"/>
              </a:rPr>
              <a:t>　</a:t>
            </a:r>
            <a:r>
              <a:rPr lang="ja-JP" altLang="en-US" dirty="0">
                <a:solidFill>
                  <a:schemeClr val="tx1">
                    <a:lumMod val="75000"/>
                    <a:lumOff val="25000"/>
                  </a:schemeClr>
                </a:solidFill>
                <a:latin typeface="ＭＳ Ｐゴシック" panose="020B0600070205080204" pitchFamily="50" charset="-128"/>
                <a:ea typeface="ＭＳ Ｐゴシック" panose="020B0600070205080204" pitchFamily="50" charset="-128"/>
              </a:rPr>
              <a:t>配色デザインの研究からキャラクターの配色デザイン、モデリングへ発展</a:t>
            </a:r>
            <a:endParaRPr lang="en-US" altLang="ja-JP" dirty="0">
              <a:solidFill>
                <a:schemeClr val="tx1">
                  <a:lumMod val="75000"/>
                  <a:lumOff val="25000"/>
                </a:schemeClr>
              </a:solidFill>
              <a:latin typeface="ＭＳ Ｐゴシック" panose="020B0600070205080204" pitchFamily="50" charset="-128"/>
              <a:ea typeface="ＭＳ Ｐゴシック" panose="020B0600070205080204" pitchFamily="50" charset="-128"/>
            </a:endParaRPr>
          </a:p>
          <a:p>
            <a:pPr marL="0" indent="0">
              <a:lnSpc>
                <a:spcPts val="2200"/>
              </a:lnSpc>
              <a:buNone/>
            </a:pPr>
            <a:br>
              <a:rPr lang="en-US" altLang="ja-JP" b="1" dirty="0">
                <a:solidFill>
                  <a:schemeClr val="tx1">
                    <a:lumMod val="75000"/>
                    <a:lumOff val="25000"/>
                  </a:schemeClr>
                </a:solidFill>
                <a:latin typeface="ＭＳ Ｐゴシック" panose="020B0600070205080204" pitchFamily="50" charset="-128"/>
                <a:ea typeface="ＭＳ Ｐゴシック" panose="020B0600070205080204" pitchFamily="50" charset="-128"/>
              </a:rPr>
            </a:br>
            <a:r>
              <a:rPr lang="ja-JP" altLang="en-US" b="1" dirty="0">
                <a:solidFill>
                  <a:schemeClr val="tx1">
                    <a:lumMod val="75000"/>
                    <a:lumOff val="25000"/>
                  </a:schemeClr>
                </a:solidFill>
                <a:latin typeface="ＭＳ Ｐゴシック" panose="020B0600070205080204" pitchFamily="50" charset="-128"/>
                <a:ea typeface="ＭＳ Ｐゴシック" panose="020B0600070205080204" pitchFamily="50" charset="-128"/>
              </a:rPr>
              <a:t>ある大学教員と若手の優秀な助手の話</a:t>
            </a:r>
            <a:endParaRPr lang="en-US" altLang="ja-JP" b="1" dirty="0">
              <a:solidFill>
                <a:schemeClr val="tx1">
                  <a:lumMod val="75000"/>
                  <a:lumOff val="25000"/>
                </a:schemeClr>
              </a:solidFill>
              <a:latin typeface="ＭＳ Ｐゴシック" panose="020B0600070205080204" pitchFamily="50" charset="-128"/>
              <a:ea typeface="ＭＳ Ｐゴシック" panose="020B0600070205080204" pitchFamily="50" charset="-128"/>
            </a:endParaRPr>
          </a:p>
          <a:p>
            <a:pPr marL="0" indent="0">
              <a:lnSpc>
                <a:spcPts val="2200"/>
              </a:lnSpc>
              <a:buNone/>
            </a:pPr>
            <a:r>
              <a:rPr lang="ja-JP" altLang="en-US" b="1" dirty="0">
                <a:solidFill>
                  <a:schemeClr val="tx1">
                    <a:lumMod val="75000"/>
                    <a:lumOff val="25000"/>
                  </a:schemeClr>
                </a:solidFill>
                <a:latin typeface="ＭＳ Ｐゴシック" panose="020B0600070205080204" pitchFamily="50" charset="-128"/>
                <a:ea typeface="ＭＳ Ｐゴシック" panose="020B0600070205080204" pitchFamily="50" charset="-128"/>
              </a:rPr>
              <a:t>　教授</a:t>
            </a:r>
            <a:r>
              <a:rPr lang="ja-JP" altLang="en-US" dirty="0">
                <a:solidFill>
                  <a:schemeClr val="tx1">
                    <a:lumMod val="75000"/>
                    <a:lumOff val="25000"/>
                  </a:schemeClr>
                </a:solidFill>
                <a:latin typeface="ＭＳ Ｐゴシック" panose="020B0600070205080204" pitchFamily="50" charset="-128"/>
                <a:ea typeface="ＭＳ Ｐゴシック" panose="020B0600070205080204" pitchFamily="50" charset="-128"/>
              </a:rPr>
              <a:t>　「こういう研究テーマがある」</a:t>
            </a:r>
            <a:endParaRPr lang="en-US" altLang="ja-JP" dirty="0">
              <a:solidFill>
                <a:schemeClr val="tx1">
                  <a:lumMod val="75000"/>
                  <a:lumOff val="25000"/>
                </a:schemeClr>
              </a:solidFill>
              <a:latin typeface="ＭＳ Ｐゴシック" panose="020B0600070205080204" pitchFamily="50" charset="-128"/>
              <a:ea typeface="ＭＳ Ｐゴシック" panose="020B0600070205080204" pitchFamily="50" charset="-128"/>
            </a:endParaRPr>
          </a:p>
          <a:p>
            <a:pPr marL="0" indent="0">
              <a:lnSpc>
                <a:spcPts val="2200"/>
              </a:lnSpc>
              <a:buNone/>
            </a:pPr>
            <a:r>
              <a:rPr lang="ja-JP" altLang="en-US" dirty="0">
                <a:solidFill>
                  <a:schemeClr val="tx1">
                    <a:lumMod val="75000"/>
                    <a:lumOff val="25000"/>
                  </a:schemeClr>
                </a:solidFill>
                <a:latin typeface="ＭＳ Ｐゴシック" panose="020B0600070205080204" pitchFamily="50" charset="-128"/>
                <a:ea typeface="ＭＳ Ｐゴシック" panose="020B0600070205080204" pitchFamily="50" charset="-128"/>
              </a:rPr>
              <a:t>　</a:t>
            </a:r>
            <a:r>
              <a:rPr lang="ja-JP" altLang="en-US" b="1" dirty="0">
                <a:solidFill>
                  <a:schemeClr val="tx1">
                    <a:lumMod val="75000"/>
                    <a:lumOff val="25000"/>
                  </a:schemeClr>
                </a:solidFill>
                <a:latin typeface="ＭＳ Ｐゴシック" panose="020B0600070205080204" pitchFamily="50" charset="-128"/>
                <a:ea typeface="ＭＳ Ｐゴシック" panose="020B0600070205080204" pitchFamily="50" charset="-128"/>
              </a:rPr>
              <a:t>助手</a:t>
            </a:r>
            <a:r>
              <a:rPr lang="en-US" altLang="ja-JP" b="1" dirty="0">
                <a:solidFill>
                  <a:schemeClr val="tx1">
                    <a:lumMod val="75000"/>
                    <a:lumOff val="25000"/>
                  </a:schemeClr>
                </a:solidFill>
                <a:latin typeface="ＭＳ Ｐゴシック" panose="020B0600070205080204" pitchFamily="50" charset="-128"/>
                <a:ea typeface="ＭＳ Ｐゴシック" panose="020B0600070205080204" pitchFamily="50" charset="-128"/>
              </a:rPr>
              <a:t>A</a:t>
            </a:r>
            <a:r>
              <a:rPr lang="ja-JP" altLang="en-US" b="1" dirty="0">
                <a:solidFill>
                  <a:schemeClr val="tx1">
                    <a:lumMod val="75000"/>
                    <a:lumOff val="25000"/>
                  </a:schemeClr>
                </a:solidFill>
                <a:latin typeface="ＭＳ Ｐゴシック" panose="020B0600070205080204" pitchFamily="50" charset="-128"/>
                <a:ea typeface="ＭＳ Ｐゴシック" panose="020B0600070205080204" pitchFamily="50" charset="-128"/>
              </a:rPr>
              <a:t> </a:t>
            </a:r>
            <a:r>
              <a:rPr lang="ja-JP" altLang="en-US" dirty="0">
                <a:solidFill>
                  <a:schemeClr val="tx1">
                    <a:lumMod val="75000"/>
                    <a:lumOff val="25000"/>
                  </a:schemeClr>
                </a:solidFill>
                <a:latin typeface="ＭＳ Ｐゴシック" panose="020B0600070205080204" pitchFamily="50" charset="-128"/>
                <a:ea typeface="ＭＳ Ｐゴシック" panose="020B0600070205080204" pitchFamily="50" charset="-128"/>
              </a:rPr>
              <a:t>「こんな</a:t>
            </a:r>
            <a:r>
              <a:rPr lang="ja-JP" altLang="en-US" b="1" dirty="0">
                <a:solidFill>
                  <a:srgbClr val="C00000"/>
                </a:solidFill>
                <a:latin typeface="ＭＳ Ｐゴシック" panose="020B0600070205080204" pitchFamily="50" charset="-128"/>
                <a:ea typeface="ＭＳ Ｐゴシック" panose="020B0600070205080204" pitchFamily="50" charset="-128"/>
              </a:rPr>
              <a:t>むつかしい</a:t>
            </a:r>
            <a:r>
              <a:rPr lang="ja-JP" altLang="en-US" dirty="0">
                <a:solidFill>
                  <a:schemeClr val="tx1">
                    <a:lumMod val="75000"/>
                    <a:lumOff val="25000"/>
                  </a:schemeClr>
                </a:solidFill>
                <a:latin typeface="ＭＳ Ｐゴシック" panose="020B0600070205080204" pitchFamily="50" charset="-128"/>
                <a:ea typeface="ＭＳ Ｐゴシック" panose="020B0600070205080204" pitchFamily="50" charset="-128"/>
              </a:rPr>
              <a:t>こと</a:t>
            </a:r>
            <a:r>
              <a:rPr lang="ja-JP" altLang="en-US" dirty="0">
                <a:solidFill>
                  <a:srgbClr val="C00000"/>
                </a:solidFill>
                <a:latin typeface="ＭＳ Ｐゴシック" panose="020B0600070205080204" pitchFamily="50" charset="-128"/>
                <a:ea typeface="ＭＳ Ｐゴシック" panose="020B0600070205080204" pitchFamily="50" charset="-128"/>
              </a:rPr>
              <a:t>誰もできないのでやらない</a:t>
            </a:r>
            <a:r>
              <a:rPr lang="ja-JP" altLang="en-US" dirty="0">
                <a:solidFill>
                  <a:schemeClr val="tx1">
                    <a:lumMod val="75000"/>
                    <a:lumOff val="25000"/>
                  </a:schemeClr>
                </a:solidFill>
                <a:latin typeface="ＭＳ Ｐゴシック" panose="020B0600070205080204" pitchFamily="50" charset="-128"/>
                <a:ea typeface="ＭＳ Ｐゴシック" panose="020B0600070205080204" pitchFamily="50" charset="-128"/>
              </a:rPr>
              <a:t>」</a:t>
            </a:r>
            <a:endParaRPr lang="en-US" altLang="ja-JP" dirty="0">
              <a:solidFill>
                <a:schemeClr val="tx1">
                  <a:lumMod val="75000"/>
                  <a:lumOff val="25000"/>
                </a:schemeClr>
              </a:solidFill>
              <a:latin typeface="ＭＳ Ｐゴシック" panose="020B0600070205080204" pitchFamily="50" charset="-128"/>
              <a:ea typeface="ＭＳ Ｐゴシック" panose="020B0600070205080204" pitchFamily="50" charset="-128"/>
            </a:endParaRPr>
          </a:p>
          <a:p>
            <a:pPr marL="0" indent="0">
              <a:lnSpc>
                <a:spcPts val="2200"/>
              </a:lnSpc>
              <a:buNone/>
            </a:pPr>
            <a:r>
              <a:rPr lang="ja-JP" altLang="en-US" dirty="0">
                <a:solidFill>
                  <a:schemeClr val="tx1">
                    <a:lumMod val="75000"/>
                    <a:lumOff val="25000"/>
                  </a:schemeClr>
                </a:solidFill>
                <a:latin typeface="ＭＳ Ｐゴシック" panose="020B0600070205080204" pitchFamily="50" charset="-128"/>
                <a:ea typeface="ＭＳ Ｐゴシック" panose="020B0600070205080204" pitchFamily="50" charset="-128"/>
              </a:rPr>
              <a:t>　</a:t>
            </a:r>
            <a:r>
              <a:rPr lang="ja-JP" altLang="en-US" b="1" dirty="0">
                <a:solidFill>
                  <a:schemeClr val="tx1">
                    <a:lumMod val="75000"/>
                    <a:lumOff val="25000"/>
                  </a:schemeClr>
                </a:solidFill>
                <a:latin typeface="ＭＳ Ｐゴシック" panose="020B0600070205080204" pitchFamily="50" charset="-128"/>
                <a:ea typeface="ＭＳ Ｐゴシック" panose="020B0600070205080204" pitchFamily="50" charset="-128"/>
              </a:rPr>
              <a:t>教授</a:t>
            </a:r>
            <a:r>
              <a:rPr lang="ja-JP" altLang="en-US" dirty="0">
                <a:solidFill>
                  <a:schemeClr val="tx1">
                    <a:lumMod val="75000"/>
                    <a:lumOff val="25000"/>
                  </a:schemeClr>
                </a:solidFill>
                <a:latin typeface="ＭＳ Ｐゴシック" panose="020B0600070205080204" pitchFamily="50" charset="-128"/>
                <a:ea typeface="ＭＳ Ｐゴシック" panose="020B0600070205080204" pitchFamily="50" charset="-128"/>
              </a:rPr>
              <a:t>　「それならこの研究テーマは？」</a:t>
            </a:r>
            <a:endParaRPr lang="en-US" altLang="ja-JP" dirty="0">
              <a:solidFill>
                <a:schemeClr val="tx1">
                  <a:lumMod val="75000"/>
                  <a:lumOff val="25000"/>
                </a:schemeClr>
              </a:solidFill>
              <a:latin typeface="ＭＳ Ｐゴシック" panose="020B0600070205080204" pitchFamily="50" charset="-128"/>
              <a:ea typeface="ＭＳ Ｐゴシック" panose="020B0600070205080204" pitchFamily="50" charset="-128"/>
            </a:endParaRPr>
          </a:p>
          <a:p>
            <a:pPr marL="0" indent="0">
              <a:lnSpc>
                <a:spcPts val="2200"/>
              </a:lnSpc>
              <a:buNone/>
            </a:pPr>
            <a:r>
              <a:rPr lang="ja-JP" altLang="en-US" dirty="0">
                <a:solidFill>
                  <a:schemeClr val="tx1">
                    <a:lumMod val="75000"/>
                    <a:lumOff val="25000"/>
                  </a:schemeClr>
                </a:solidFill>
                <a:latin typeface="ＭＳ Ｐゴシック" panose="020B0600070205080204" pitchFamily="50" charset="-128"/>
                <a:ea typeface="ＭＳ Ｐゴシック" panose="020B0600070205080204" pitchFamily="50" charset="-128"/>
              </a:rPr>
              <a:t>　</a:t>
            </a:r>
            <a:r>
              <a:rPr lang="ja-JP" altLang="en-US" b="1" dirty="0">
                <a:solidFill>
                  <a:schemeClr val="tx1">
                    <a:lumMod val="75000"/>
                    <a:lumOff val="25000"/>
                  </a:schemeClr>
                </a:solidFill>
                <a:latin typeface="ＭＳ Ｐゴシック" panose="020B0600070205080204" pitchFamily="50" charset="-128"/>
                <a:ea typeface="ＭＳ Ｐゴシック" panose="020B0600070205080204" pitchFamily="50" charset="-128"/>
              </a:rPr>
              <a:t>助手</a:t>
            </a:r>
            <a:r>
              <a:rPr lang="en-US" altLang="ja-JP" b="1" dirty="0">
                <a:solidFill>
                  <a:schemeClr val="tx1">
                    <a:lumMod val="75000"/>
                    <a:lumOff val="25000"/>
                  </a:schemeClr>
                </a:solidFill>
                <a:latin typeface="ＭＳ Ｐゴシック" panose="020B0600070205080204" pitchFamily="50" charset="-128"/>
                <a:ea typeface="ＭＳ Ｐゴシック" panose="020B0600070205080204" pitchFamily="50" charset="-128"/>
              </a:rPr>
              <a:t>A</a:t>
            </a:r>
            <a:r>
              <a:rPr lang="ja-JP" altLang="en-US" b="1" dirty="0">
                <a:solidFill>
                  <a:schemeClr val="tx1">
                    <a:lumMod val="75000"/>
                    <a:lumOff val="25000"/>
                  </a:schemeClr>
                </a:solidFill>
                <a:latin typeface="ＭＳ Ｐゴシック" panose="020B0600070205080204" pitchFamily="50" charset="-128"/>
                <a:ea typeface="ＭＳ Ｐゴシック" panose="020B0600070205080204" pitchFamily="50" charset="-128"/>
              </a:rPr>
              <a:t> </a:t>
            </a:r>
            <a:r>
              <a:rPr lang="ja-JP" altLang="en-US" dirty="0">
                <a:solidFill>
                  <a:schemeClr val="tx1">
                    <a:lumMod val="75000"/>
                    <a:lumOff val="25000"/>
                  </a:schemeClr>
                </a:solidFill>
                <a:latin typeface="ＭＳ Ｐゴシック" panose="020B0600070205080204" pitchFamily="50" charset="-128"/>
                <a:ea typeface="ＭＳ Ｐゴシック" panose="020B0600070205080204" pitchFamily="50" charset="-128"/>
              </a:rPr>
              <a:t>「こんな簡単なこと誰でもできるから</a:t>
            </a:r>
            <a:r>
              <a:rPr lang="ja-JP" altLang="en-US" b="1" dirty="0">
                <a:solidFill>
                  <a:srgbClr val="C00000"/>
                </a:solidFill>
                <a:latin typeface="ＭＳ Ｐゴシック" panose="020B0600070205080204" pitchFamily="50" charset="-128"/>
                <a:ea typeface="ＭＳ Ｐゴシック" panose="020B0600070205080204" pitchFamily="50" charset="-128"/>
              </a:rPr>
              <a:t>やらない</a:t>
            </a:r>
            <a:r>
              <a:rPr lang="ja-JP" altLang="en-US" dirty="0">
                <a:solidFill>
                  <a:schemeClr val="tx1">
                    <a:lumMod val="75000"/>
                    <a:lumOff val="25000"/>
                  </a:schemeClr>
                </a:solidFill>
                <a:latin typeface="ＭＳ Ｐゴシック" panose="020B0600070205080204" pitchFamily="50" charset="-128"/>
                <a:ea typeface="ＭＳ Ｐゴシック" panose="020B0600070205080204" pitchFamily="50" charset="-128"/>
              </a:rPr>
              <a:t>」</a:t>
            </a:r>
            <a:endParaRPr lang="en-US" altLang="ja-JP" dirty="0">
              <a:solidFill>
                <a:schemeClr val="tx1">
                  <a:lumMod val="75000"/>
                  <a:lumOff val="25000"/>
                </a:schemeClr>
              </a:solidFill>
              <a:latin typeface="ＭＳ Ｐゴシック" panose="020B0600070205080204" pitchFamily="50" charset="-128"/>
              <a:ea typeface="ＭＳ Ｐゴシック" panose="020B0600070205080204" pitchFamily="50" charset="-128"/>
            </a:endParaRPr>
          </a:p>
          <a:p>
            <a:pPr marL="0" indent="0">
              <a:lnSpc>
                <a:spcPts val="2200"/>
              </a:lnSpc>
              <a:buNone/>
            </a:pPr>
            <a:r>
              <a:rPr lang="en-US" altLang="ja-JP" dirty="0">
                <a:solidFill>
                  <a:schemeClr val="tx1">
                    <a:lumMod val="75000"/>
                    <a:lumOff val="25000"/>
                  </a:schemeClr>
                </a:solidFill>
                <a:latin typeface="ＭＳ Ｐゴシック" panose="020B0600070205080204" pitchFamily="50" charset="-128"/>
                <a:ea typeface="ＭＳ Ｐゴシック" panose="020B0600070205080204" pitchFamily="50" charset="-128"/>
              </a:rPr>
              <a:t> </a:t>
            </a:r>
            <a:r>
              <a:rPr lang="ja-JP" altLang="en-US" dirty="0">
                <a:solidFill>
                  <a:schemeClr val="tx1">
                    <a:lumMod val="75000"/>
                    <a:lumOff val="25000"/>
                  </a:schemeClr>
                </a:solidFill>
                <a:latin typeface="ＭＳ Ｐゴシック" panose="020B0600070205080204" pitchFamily="50" charset="-128"/>
                <a:ea typeface="ＭＳ Ｐゴシック" panose="020B0600070205080204" pitchFamily="50" charset="-128"/>
              </a:rPr>
              <a:t>　　それならと、「</a:t>
            </a:r>
            <a:r>
              <a:rPr lang="ja-JP" altLang="en-US" b="1" dirty="0">
                <a:solidFill>
                  <a:schemeClr val="tx1">
                    <a:lumMod val="75000"/>
                    <a:lumOff val="25000"/>
                  </a:schemeClr>
                </a:solidFill>
                <a:latin typeface="ＭＳ Ｐゴシック" panose="020B0600070205080204" pitchFamily="50" charset="-128"/>
                <a:ea typeface="ＭＳ Ｐゴシック" panose="020B0600070205080204" pitchFamily="50" charset="-128"/>
              </a:rPr>
              <a:t>簡単というテーマ」を助手</a:t>
            </a:r>
            <a:r>
              <a:rPr lang="en-US" altLang="ja-JP" b="1" dirty="0">
                <a:solidFill>
                  <a:schemeClr val="tx1">
                    <a:lumMod val="75000"/>
                    <a:lumOff val="25000"/>
                  </a:schemeClr>
                </a:solidFill>
                <a:latin typeface="ＭＳ Ｐゴシック" panose="020B0600070205080204" pitchFamily="50" charset="-128"/>
                <a:ea typeface="ＭＳ Ｐゴシック" panose="020B0600070205080204" pitchFamily="50" charset="-128"/>
              </a:rPr>
              <a:t>B</a:t>
            </a:r>
            <a:r>
              <a:rPr lang="ja-JP" altLang="en-US" b="1" dirty="0">
                <a:solidFill>
                  <a:schemeClr val="tx1">
                    <a:lumMod val="75000"/>
                    <a:lumOff val="25000"/>
                  </a:schemeClr>
                </a:solidFill>
                <a:latin typeface="ＭＳ Ｐゴシック" panose="020B0600070205080204" pitchFamily="50" charset="-128"/>
                <a:ea typeface="ＭＳ Ｐゴシック" panose="020B0600070205080204" pitchFamily="50" charset="-128"/>
              </a:rPr>
              <a:t>に</a:t>
            </a:r>
            <a:endParaRPr lang="en-US" altLang="ja-JP" b="1" dirty="0">
              <a:solidFill>
                <a:schemeClr val="tx1">
                  <a:lumMod val="75000"/>
                  <a:lumOff val="25000"/>
                </a:schemeClr>
              </a:solidFill>
              <a:latin typeface="ＭＳ Ｐゴシック" panose="020B0600070205080204" pitchFamily="50" charset="-128"/>
              <a:ea typeface="ＭＳ Ｐゴシック" panose="020B0600070205080204" pitchFamily="50" charset="-128"/>
            </a:endParaRPr>
          </a:p>
          <a:p>
            <a:pPr marL="0" indent="0">
              <a:lnSpc>
                <a:spcPts val="2200"/>
              </a:lnSpc>
              <a:buNone/>
            </a:pPr>
            <a:r>
              <a:rPr lang="ja-JP" altLang="en-US" b="1" dirty="0">
                <a:solidFill>
                  <a:schemeClr val="tx1">
                    <a:lumMod val="75000"/>
                    <a:lumOff val="25000"/>
                  </a:schemeClr>
                </a:solidFill>
                <a:latin typeface="ＭＳ Ｐゴシック" panose="020B0600070205080204" pitchFamily="50" charset="-128"/>
                <a:ea typeface="ＭＳ Ｐゴシック" panose="020B0600070205080204" pitchFamily="50" charset="-128"/>
              </a:rPr>
              <a:t>　教授</a:t>
            </a:r>
            <a:r>
              <a:rPr lang="ja-JP" altLang="en-US" dirty="0">
                <a:solidFill>
                  <a:schemeClr val="tx1">
                    <a:lumMod val="75000"/>
                    <a:lumOff val="25000"/>
                  </a:schemeClr>
                </a:solidFill>
                <a:latin typeface="ＭＳ Ｐゴシック" panose="020B0600070205080204" pitchFamily="50" charset="-128"/>
                <a:ea typeface="ＭＳ Ｐゴシック" panose="020B0600070205080204" pitchFamily="50" charset="-128"/>
              </a:rPr>
              <a:t>　「こういう研究テーマがある」</a:t>
            </a:r>
            <a:endParaRPr lang="en-US" altLang="ja-JP" dirty="0">
              <a:solidFill>
                <a:schemeClr val="tx1">
                  <a:lumMod val="75000"/>
                  <a:lumOff val="25000"/>
                </a:schemeClr>
              </a:solidFill>
              <a:latin typeface="ＭＳ Ｐゴシック" panose="020B0600070205080204" pitchFamily="50" charset="-128"/>
              <a:ea typeface="ＭＳ Ｐゴシック" panose="020B0600070205080204" pitchFamily="50" charset="-128"/>
            </a:endParaRPr>
          </a:p>
          <a:p>
            <a:pPr marL="0" indent="0">
              <a:lnSpc>
                <a:spcPts val="2200"/>
              </a:lnSpc>
              <a:buNone/>
            </a:pPr>
            <a:r>
              <a:rPr lang="ja-JP" altLang="en-US" dirty="0">
                <a:solidFill>
                  <a:schemeClr val="tx1">
                    <a:lumMod val="75000"/>
                    <a:lumOff val="25000"/>
                  </a:schemeClr>
                </a:solidFill>
                <a:latin typeface="ＭＳ Ｐゴシック" panose="020B0600070205080204" pitchFamily="50" charset="-128"/>
                <a:ea typeface="ＭＳ Ｐゴシック" panose="020B0600070205080204" pitchFamily="50" charset="-128"/>
              </a:rPr>
              <a:t>　</a:t>
            </a:r>
            <a:r>
              <a:rPr lang="ja-JP" altLang="en-US" b="1" dirty="0">
                <a:solidFill>
                  <a:schemeClr val="tx1">
                    <a:lumMod val="75000"/>
                    <a:lumOff val="25000"/>
                  </a:schemeClr>
                </a:solidFill>
                <a:latin typeface="ＭＳ Ｐゴシック" panose="020B0600070205080204" pitchFamily="50" charset="-128"/>
                <a:ea typeface="ＭＳ Ｐゴシック" panose="020B0600070205080204" pitchFamily="50" charset="-128"/>
              </a:rPr>
              <a:t>助手</a:t>
            </a:r>
            <a:r>
              <a:rPr lang="en-US" altLang="ja-JP" b="1" dirty="0">
                <a:solidFill>
                  <a:schemeClr val="tx1">
                    <a:lumMod val="75000"/>
                    <a:lumOff val="25000"/>
                  </a:schemeClr>
                </a:solidFill>
                <a:latin typeface="ＭＳ Ｐゴシック" panose="020B0600070205080204" pitchFamily="50" charset="-128"/>
                <a:ea typeface="ＭＳ Ｐゴシック" panose="020B0600070205080204" pitchFamily="50" charset="-128"/>
              </a:rPr>
              <a:t>B </a:t>
            </a:r>
            <a:r>
              <a:rPr lang="ja-JP" altLang="en-US" dirty="0">
                <a:solidFill>
                  <a:schemeClr val="tx1">
                    <a:lumMod val="75000"/>
                    <a:lumOff val="25000"/>
                  </a:schemeClr>
                </a:solidFill>
                <a:latin typeface="ＭＳ Ｐゴシック" panose="020B0600070205080204" pitchFamily="50" charset="-128"/>
                <a:ea typeface="ＭＳ Ｐゴシック" panose="020B0600070205080204" pitchFamily="50" charset="-128"/>
              </a:rPr>
              <a:t>「</a:t>
            </a:r>
            <a:r>
              <a:rPr lang="ja-JP" altLang="en-US" b="1" dirty="0">
                <a:solidFill>
                  <a:srgbClr val="FF0000"/>
                </a:solidFill>
                <a:latin typeface="ＭＳ Ｐゴシック" panose="020B0600070205080204" pitchFamily="50" charset="-128"/>
                <a:ea typeface="ＭＳ Ｐゴシック" panose="020B0600070205080204" pitchFamily="50" charset="-128"/>
              </a:rPr>
              <a:t>やってみます</a:t>
            </a:r>
            <a:r>
              <a:rPr lang="ja-JP" altLang="en-US" dirty="0">
                <a:solidFill>
                  <a:schemeClr val="tx1">
                    <a:lumMod val="75000"/>
                    <a:lumOff val="25000"/>
                  </a:schemeClr>
                </a:solidFill>
                <a:latin typeface="ＭＳ Ｐゴシック" panose="020B0600070205080204" pitchFamily="50" charset="-128"/>
                <a:ea typeface="ＭＳ Ｐゴシック" panose="020B0600070205080204" pitchFamily="50" charset="-128"/>
              </a:rPr>
              <a:t>」　その後次々と成果がでて、</a:t>
            </a:r>
            <a:endParaRPr lang="en-US" altLang="ja-JP" dirty="0">
              <a:solidFill>
                <a:schemeClr val="tx1">
                  <a:lumMod val="75000"/>
                  <a:lumOff val="25000"/>
                </a:schemeClr>
              </a:solidFill>
              <a:latin typeface="ＭＳ Ｐゴシック" panose="020B0600070205080204" pitchFamily="50" charset="-128"/>
              <a:ea typeface="ＭＳ Ｐゴシック" panose="020B0600070205080204" pitchFamily="50" charset="-128"/>
            </a:endParaRPr>
          </a:p>
          <a:p>
            <a:pPr marL="0" indent="0">
              <a:lnSpc>
                <a:spcPts val="2200"/>
              </a:lnSpc>
              <a:buNone/>
            </a:pPr>
            <a:r>
              <a:rPr lang="ja-JP" altLang="en-US" dirty="0">
                <a:solidFill>
                  <a:schemeClr val="tx1">
                    <a:lumMod val="75000"/>
                    <a:lumOff val="25000"/>
                  </a:schemeClr>
                </a:solidFill>
                <a:latin typeface="ＭＳ Ｐゴシック" panose="020B0600070205080204" pitchFamily="50" charset="-128"/>
                <a:ea typeface="ＭＳ Ｐゴシック" panose="020B0600070205080204" pitchFamily="50" charset="-128"/>
              </a:rPr>
              <a:t>　「</a:t>
            </a:r>
            <a:r>
              <a:rPr lang="ja-JP" altLang="en-US" b="1" dirty="0">
                <a:solidFill>
                  <a:srgbClr val="FF0000"/>
                </a:solidFill>
                <a:latin typeface="ＭＳ Ｐゴシック" panose="020B0600070205080204" pitchFamily="50" charset="-128"/>
                <a:ea typeface="ＭＳ Ｐゴシック" panose="020B0600070205080204" pitchFamily="50" charset="-128"/>
              </a:rPr>
              <a:t>むつかしい</a:t>
            </a:r>
            <a:r>
              <a:rPr lang="ja-JP" altLang="en-US" dirty="0">
                <a:solidFill>
                  <a:schemeClr val="tx1">
                    <a:lumMod val="75000"/>
                    <a:lumOff val="25000"/>
                  </a:schemeClr>
                </a:solidFill>
                <a:latin typeface="ＭＳ Ｐゴシック" panose="020B0600070205080204" pitchFamily="50" charset="-128"/>
                <a:ea typeface="ＭＳ Ｐゴシック" panose="020B0600070205080204" pitchFamily="50" charset="-128"/>
              </a:rPr>
              <a:t>」テーマも解決できた。</a:t>
            </a:r>
            <a:br>
              <a:rPr lang="en-US" altLang="ja-JP" dirty="0">
                <a:solidFill>
                  <a:schemeClr val="tx1">
                    <a:lumMod val="75000"/>
                    <a:lumOff val="25000"/>
                  </a:schemeClr>
                </a:solidFill>
                <a:latin typeface="ＭＳ Ｐゴシック" panose="020B0600070205080204" pitchFamily="50" charset="-128"/>
                <a:ea typeface="ＭＳ Ｐゴシック" panose="020B0600070205080204" pitchFamily="50" charset="-128"/>
              </a:rPr>
            </a:br>
            <a:endParaRPr lang="en-US" altLang="ja-JP" dirty="0">
              <a:solidFill>
                <a:schemeClr val="tx1">
                  <a:lumMod val="75000"/>
                  <a:lumOff val="25000"/>
                </a:schemeClr>
              </a:solidFill>
              <a:latin typeface="ＭＳ Ｐゴシック" panose="020B0600070205080204" pitchFamily="50" charset="-128"/>
              <a:ea typeface="ＭＳ Ｐゴシック" panose="020B0600070205080204" pitchFamily="50" charset="-128"/>
            </a:endParaRPr>
          </a:p>
          <a:p>
            <a:pPr marL="0" indent="0">
              <a:lnSpc>
                <a:spcPct val="120000"/>
              </a:lnSpc>
              <a:buNone/>
            </a:pPr>
            <a:r>
              <a:rPr lang="ja-JP" altLang="en-US" b="1" dirty="0">
                <a:solidFill>
                  <a:schemeClr val="tx1">
                    <a:lumMod val="75000"/>
                    <a:lumOff val="25000"/>
                  </a:schemeClr>
                </a:solidFill>
                <a:latin typeface="ＭＳ Ｐゴシック" panose="020B0600070205080204" pitchFamily="50" charset="-128"/>
                <a:ea typeface="ＭＳ Ｐゴシック" panose="020B0600070205080204" pitchFamily="50" charset="-128"/>
              </a:rPr>
              <a:t>　</a:t>
            </a:r>
            <a:r>
              <a:rPr lang="ja-JP" altLang="en-US" dirty="0">
                <a:solidFill>
                  <a:schemeClr val="tx1">
                    <a:lumMod val="75000"/>
                    <a:lumOff val="25000"/>
                  </a:schemeClr>
                </a:solidFill>
                <a:latin typeface="ＭＳ Ｐゴシック" panose="020B0600070205080204" pitchFamily="50" charset="-128"/>
                <a:ea typeface="ＭＳ Ｐゴシック" panose="020B0600070205080204" pitchFamily="50" charset="-128"/>
              </a:rPr>
              <a:t>・</a:t>
            </a:r>
            <a:r>
              <a:rPr lang="ja-JP" altLang="en-US" sz="3400" b="1" dirty="0">
                <a:solidFill>
                  <a:schemeClr val="tx1">
                    <a:lumMod val="75000"/>
                    <a:lumOff val="25000"/>
                  </a:schemeClr>
                </a:solidFill>
                <a:latin typeface="ＭＳ Ｐゴシック" panose="020B0600070205080204" pitchFamily="50" charset="-128"/>
                <a:ea typeface="ＭＳ Ｐゴシック" panose="020B0600070205080204" pitchFamily="50" charset="-128"/>
              </a:rPr>
              <a:t>問題を整理して、できるような課題にして、成果を積み重ねていく。</a:t>
            </a:r>
            <a:endParaRPr lang="en-US" altLang="ja-JP" sz="3400" b="1" dirty="0">
              <a:solidFill>
                <a:schemeClr val="tx1">
                  <a:lumMod val="75000"/>
                  <a:lumOff val="25000"/>
                </a:schemeClr>
              </a:solidFill>
              <a:latin typeface="ＭＳ Ｐゴシック" panose="020B0600070205080204" pitchFamily="50" charset="-128"/>
              <a:ea typeface="ＭＳ Ｐゴシック" panose="020B0600070205080204" pitchFamily="50" charset="-128"/>
            </a:endParaRPr>
          </a:p>
          <a:p>
            <a:pPr marL="0" indent="0">
              <a:lnSpc>
                <a:spcPct val="120000"/>
              </a:lnSpc>
              <a:buNone/>
            </a:pPr>
            <a:endParaRPr kumimoji="1" lang="ja-JP" altLang="en-US" dirty="0">
              <a:solidFill>
                <a:schemeClr val="tx1">
                  <a:lumMod val="75000"/>
                  <a:lumOff val="25000"/>
                </a:schemeClr>
              </a:solidFill>
              <a:latin typeface="ＭＳ Ｐゴシック" panose="020B0600070205080204" pitchFamily="50" charset="-128"/>
              <a:ea typeface="ＭＳ Ｐゴシック" panose="020B0600070205080204" pitchFamily="50" charset="-128"/>
            </a:endParaRPr>
          </a:p>
        </p:txBody>
      </p:sp>
      <p:sp>
        <p:nvSpPr>
          <p:cNvPr id="4" name="スライド番号プレースホルダー 3">
            <a:extLst>
              <a:ext uri="{FF2B5EF4-FFF2-40B4-BE49-F238E27FC236}">
                <a16:creationId xmlns:a16="http://schemas.microsoft.com/office/drawing/2014/main" id="{72D0EF1B-4D63-48A9-A9F6-10E3C34E53E7}"/>
              </a:ext>
            </a:extLst>
          </p:cNvPr>
          <p:cNvSpPr>
            <a:spLocks noGrp="1"/>
          </p:cNvSpPr>
          <p:nvPr>
            <p:ph type="sldNum" sz="quarter" idx="12"/>
          </p:nvPr>
        </p:nvSpPr>
        <p:spPr>
          <a:xfrm>
            <a:off x="9342744" y="6396811"/>
            <a:ext cx="2743200" cy="365125"/>
          </a:xfrm>
        </p:spPr>
        <p:txBody>
          <a:bodyPr/>
          <a:lstStyle/>
          <a:p>
            <a:fld id="{011825E6-0B3D-4B55-894C-2300E3F058C0}" type="slidenum">
              <a:rPr kumimoji="1" lang="ja-JP" altLang="en-US" smtClean="0"/>
              <a:t>79</a:t>
            </a:fld>
            <a:endParaRPr kumimoji="1" lang="ja-JP" altLang="en-US" dirty="0"/>
          </a:p>
        </p:txBody>
      </p:sp>
      <p:pic>
        <p:nvPicPr>
          <p:cNvPr id="5" name="図 4">
            <a:extLst>
              <a:ext uri="{FF2B5EF4-FFF2-40B4-BE49-F238E27FC236}">
                <a16:creationId xmlns:a16="http://schemas.microsoft.com/office/drawing/2014/main" id="{EE79A650-875A-242A-8475-6D2F5CAF55B7}"/>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1359109" y="236478"/>
            <a:ext cx="631616" cy="646392"/>
          </a:xfrm>
          <a:prstGeom prst="rect">
            <a:avLst/>
          </a:prstGeom>
        </p:spPr>
      </p:pic>
    </p:spTree>
    <p:extLst>
      <p:ext uri="{BB962C8B-B14F-4D97-AF65-F5344CB8AC3E}">
        <p14:creationId xmlns:p14="http://schemas.microsoft.com/office/powerpoint/2010/main" val="3044892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uFillTx/>
              </a:rPr>
              <a:t>後援：学会紹介</a:t>
            </a:r>
          </a:p>
        </p:txBody>
      </p:sp>
      <p:sp>
        <p:nvSpPr>
          <p:cNvPr id="3" name="コンテンツ プレースホルダー 2"/>
          <p:cNvSpPr>
            <a:spLocks noGrp="1"/>
          </p:cNvSpPr>
          <p:nvPr>
            <p:ph idx="1"/>
          </p:nvPr>
        </p:nvSpPr>
        <p:spPr>
          <a:xfrm>
            <a:off x="1066641" y="1173134"/>
            <a:ext cx="10842592" cy="5396157"/>
          </a:xfrm>
        </p:spPr>
        <p:txBody>
          <a:bodyPr>
            <a:normAutofit fontScale="85000" lnSpcReduction="20000"/>
          </a:bodyPr>
          <a:lstStyle/>
          <a:p>
            <a:pPr>
              <a:lnSpc>
                <a:spcPct val="110000"/>
              </a:lnSpc>
            </a:pPr>
            <a:r>
              <a:rPr lang="ja-JP" altLang="en-US" sz="4100" b="1" dirty="0">
                <a:uFillTx/>
              </a:rPr>
              <a:t>日本図学会</a:t>
            </a:r>
            <a:r>
              <a:rPr lang="ja-JP" altLang="en-US" sz="2600" dirty="0">
                <a:uFillTx/>
              </a:rPr>
              <a:t>　    </a:t>
            </a:r>
            <a:r>
              <a:rPr lang="en-US" altLang="ja-JP" dirty="0">
                <a:uFillTx/>
              </a:rPr>
              <a:t>Japan Society for </a:t>
            </a:r>
            <a:r>
              <a:rPr lang="en-US" altLang="ja-JP" b="1" dirty="0">
                <a:solidFill>
                  <a:srgbClr val="FF0000"/>
                </a:solidFill>
                <a:uFillTx/>
              </a:rPr>
              <a:t>Graphic Science</a:t>
            </a:r>
            <a:br>
              <a:rPr lang="en-US" altLang="ja-JP" sz="2600" b="1" dirty="0">
                <a:solidFill>
                  <a:srgbClr val="FF0000"/>
                </a:solidFill>
                <a:uFillTx/>
              </a:rPr>
            </a:br>
            <a:endParaRPr lang="en-US" altLang="ja-JP" sz="2600" b="1" dirty="0">
              <a:solidFill>
                <a:srgbClr val="FF0000"/>
              </a:solidFill>
              <a:uFillTx/>
            </a:endParaRPr>
          </a:p>
          <a:p>
            <a:pPr>
              <a:lnSpc>
                <a:spcPct val="110000"/>
              </a:lnSpc>
            </a:pPr>
            <a:r>
              <a:rPr lang="ja-JP" altLang="en-US" sz="3900" b="1" dirty="0">
                <a:uFillTx/>
              </a:rPr>
              <a:t>画像電子学会   </a:t>
            </a:r>
            <a:r>
              <a:rPr lang="en-US" altLang="ja-JP" dirty="0">
                <a:uFillTx/>
              </a:rPr>
              <a:t>Visual</a:t>
            </a:r>
            <a:r>
              <a:rPr lang="ja-JP" altLang="en-US" dirty="0">
                <a:uFillTx/>
              </a:rPr>
              <a:t> </a:t>
            </a:r>
            <a:r>
              <a:rPr lang="en-US" altLang="ja-JP" dirty="0">
                <a:uFillTx/>
              </a:rPr>
              <a:t>Computing</a:t>
            </a:r>
            <a:r>
              <a:rPr lang="ja-JP" altLang="en-US" dirty="0">
                <a:uFillTx/>
              </a:rPr>
              <a:t>研究会</a:t>
            </a:r>
            <a:br>
              <a:rPr lang="en-US" altLang="ja-JP" dirty="0">
                <a:uFillTx/>
              </a:rPr>
            </a:br>
            <a:r>
              <a:rPr lang="ja-JP" altLang="en-US" dirty="0">
                <a:uFillTx/>
              </a:rPr>
              <a:t>　　　　　　　　　 </a:t>
            </a:r>
            <a:r>
              <a:rPr lang="en-US" altLang="ja-JP" dirty="0">
                <a:uFillTx/>
              </a:rPr>
              <a:t>The Institute of </a:t>
            </a:r>
            <a:r>
              <a:rPr lang="en-US" altLang="ja-JP" b="1" dirty="0">
                <a:solidFill>
                  <a:srgbClr val="FF0000"/>
                </a:solidFill>
                <a:uFillTx/>
              </a:rPr>
              <a:t>Image</a:t>
            </a:r>
            <a:r>
              <a:rPr lang="en-US" altLang="ja-JP" dirty="0">
                <a:uFillTx/>
              </a:rPr>
              <a:t> </a:t>
            </a:r>
            <a:r>
              <a:rPr lang="en-US" altLang="ja-JP" b="1" dirty="0">
                <a:solidFill>
                  <a:srgbClr val="FF0000"/>
                </a:solidFill>
                <a:uFillTx/>
              </a:rPr>
              <a:t>Electronics</a:t>
            </a:r>
            <a:r>
              <a:rPr lang="en-US" altLang="ja-JP" dirty="0">
                <a:uFillTx/>
              </a:rPr>
              <a:t> Engineers of Japan</a:t>
            </a:r>
            <a:br>
              <a:rPr lang="en-US" altLang="ja-JP" dirty="0">
                <a:uFillTx/>
              </a:rPr>
            </a:br>
            <a:endParaRPr lang="en-US" altLang="ja-JP" dirty="0">
              <a:uFillTx/>
            </a:endParaRPr>
          </a:p>
          <a:p>
            <a:pPr>
              <a:lnSpc>
                <a:spcPct val="110000"/>
              </a:lnSpc>
            </a:pPr>
            <a:r>
              <a:rPr lang="ja-JP" altLang="en-US" sz="3900" b="1" dirty="0">
                <a:uFillTx/>
              </a:rPr>
              <a:t>芸術科学会        </a:t>
            </a:r>
            <a:r>
              <a:rPr lang="en-US" altLang="ja-JP" dirty="0">
                <a:uFillTx/>
              </a:rPr>
              <a:t>The Society for </a:t>
            </a:r>
            <a:r>
              <a:rPr lang="en-US" altLang="ja-JP" b="1" dirty="0">
                <a:solidFill>
                  <a:srgbClr val="FF0000"/>
                </a:solidFill>
                <a:uFillTx/>
              </a:rPr>
              <a:t>Art</a:t>
            </a:r>
            <a:r>
              <a:rPr lang="en-US" altLang="ja-JP" dirty="0">
                <a:uFillTx/>
              </a:rPr>
              <a:t> and </a:t>
            </a:r>
            <a:r>
              <a:rPr lang="en-US" altLang="ja-JP" b="1" dirty="0">
                <a:solidFill>
                  <a:srgbClr val="FF0000"/>
                </a:solidFill>
                <a:uFillTx/>
              </a:rPr>
              <a:t>Science</a:t>
            </a:r>
            <a:br>
              <a:rPr lang="en-US" altLang="ja-JP" dirty="0">
                <a:uFillTx/>
              </a:rPr>
            </a:br>
            <a:endParaRPr lang="en-US" altLang="ja-JP" dirty="0">
              <a:uFillTx/>
            </a:endParaRPr>
          </a:p>
          <a:p>
            <a:pPr>
              <a:lnSpc>
                <a:spcPct val="110000"/>
              </a:lnSpc>
            </a:pPr>
            <a:r>
              <a:rPr lang="en-US" altLang="ja-JP" sz="4200" dirty="0">
                <a:uFillTx/>
              </a:rPr>
              <a:t> </a:t>
            </a:r>
            <a:r>
              <a:rPr lang="en-US" altLang="ja-JP" sz="4200" b="1" dirty="0">
                <a:uFillTx/>
              </a:rPr>
              <a:t>ADADA</a:t>
            </a:r>
            <a:r>
              <a:rPr lang="ja-JP" altLang="en-US" sz="4200" b="1" dirty="0">
                <a:uFillTx/>
              </a:rPr>
              <a:t> </a:t>
            </a:r>
            <a:r>
              <a:rPr lang="en-US" altLang="ja-JP" sz="4200" b="1" dirty="0">
                <a:uFillTx/>
              </a:rPr>
              <a:t>Japan</a:t>
            </a:r>
            <a:r>
              <a:rPr lang="ja-JP" altLang="en-US" sz="4200" b="1" dirty="0">
                <a:uFillTx/>
              </a:rPr>
              <a:t>　</a:t>
            </a:r>
            <a:r>
              <a:rPr lang="en-US" altLang="ja-JP" dirty="0">
                <a:uFillTx/>
              </a:rPr>
              <a:t>Asia Digital </a:t>
            </a:r>
            <a:r>
              <a:rPr lang="en-US" altLang="ja-JP" b="1" dirty="0">
                <a:solidFill>
                  <a:srgbClr val="FF0000"/>
                </a:solidFill>
                <a:uFillTx/>
              </a:rPr>
              <a:t>Art</a:t>
            </a:r>
            <a:r>
              <a:rPr lang="en-US" altLang="ja-JP" dirty="0">
                <a:uFillTx/>
              </a:rPr>
              <a:t> and </a:t>
            </a:r>
            <a:r>
              <a:rPr lang="en-US" altLang="ja-JP" b="1" dirty="0">
                <a:solidFill>
                  <a:srgbClr val="FF0000"/>
                </a:solidFill>
                <a:uFillTx/>
              </a:rPr>
              <a:t>Design</a:t>
            </a:r>
            <a:r>
              <a:rPr lang="en-US" altLang="ja-JP" dirty="0">
                <a:uFillTx/>
              </a:rPr>
              <a:t> Association Japan</a:t>
            </a:r>
            <a:br>
              <a:rPr lang="en-US" altLang="ja-JP" dirty="0">
                <a:uFillTx/>
              </a:rPr>
            </a:br>
            <a:endParaRPr lang="en-US" altLang="ja-JP" dirty="0">
              <a:uFillTx/>
            </a:endParaRPr>
          </a:p>
          <a:p>
            <a:pPr>
              <a:lnSpc>
                <a:spcPct val="110000"/>
              </a:lnSpc>
            </a:pPr>
            <a:r>
              <a:rPr lang="ja-JP" altLang="en-US" sz="4200" b="1" dirty="0">
                <a:uFillTx/>
              </a:rPr>
              <a:t>情報処理学会 </a:t>
            </a:r>
            <a:r>
              <a:rPr lang="ja-JP" altLang="en-US" dirty="0">
                <a:uFillTx/>
              </a:rPr>
              <a:t>コンピュータグラフィックスとビジュアル情報学研究会</a:t>
            </a:r>
            <a:endParaRPr lang="en-US" altLang="ja-JP" dirty="0">
              <a:uFillTx/>
            </a:endParaRPr>
          </a:p>
          <a:p>
            <a:pPr marL="0" indent="0">
              <a:lnSpc>
                <a:spcPct val="110000"/>
              </a:lnSpc>
              <a:buNone/>
            </a:pPr>
            <a:r>
              <a:rPr kumimoji="1" lang="en-US" altLang="ja-JP" dirty="0">
                <a:uFillTx/>
              </a:rPr>
              <a:t>  </a:t>
            </a:r>
            <a:r>
              <a:rPr kumimoji="1" lang="ja-JP" altLang="en-US" dirty="0">
                <a:uFillTx/>
              </a:rPr>
              <a:t>　　　　　　　　　   </a:t>
            </a:r>
            <a:r>
              <a:rPr kumimoji="1" lang="en-US" altLang="ja-JP" dirty="0">
                <a:uFillTx/>
              </a:rPr>
              <a:t> </a:t>
            </a:r>
            <a:r>
              <a:rPr kumimoji="1" lang="en-US" altLang="ja-JP" b="1" dirty="0">
                <a:solidFill>
                  <a:srgbClr val="FF0000"/>
                </a:solidFill>
                <a:uFillTx/>
              </a:rPr>
              <a:t>Information</a:t>
            </a:r>
            <a:r>
              <a:rPr kumimoji="1" lang="en-US" altLang="ja-JP" dirty="0">
                <a:uFillTx/>
              </a:rPr>
              <a:t> Processing Society </a:t>
            </a:r>
            <a:r>
              <a:rPr lang="en-US" altLang="ja-JP" dirty="0">
                <a:uFillTx/>
              </a:rPr>
              <a:t>of Japan</a:t>
            </a:r>
            <a:br>
              <a:rPr lang="en-US" altLang="ja-JP" dirty="0">
                <a:uFillTx/>
              </a:rPr>
            </a:br>
            <a:r>
              <a:rPr lang="en-US" altLang="ja-JP" dirty="0">
                <a:uFillTx/>
              </a:rPr>
              <a:t>   </a:t>
            </a:r>
            <a:r>
              <a:rPr lang="ja-JP" altLang="en-US" dirty="0">
                <a:uFillTx/>
              </a:rPr>
              <a:t>　　　　　　　　　   </a:t>
            </a:r>
            <a:r>
              <a:rPr lang="en-US" altLang="ja-JP" dirty="0">
                <a:uFillTx/>
              </a:rPr>
              <a:t>COMPUTER </a:t>
            </a:r>
            <a:r>
              <a:rPr lang="en-US" altLang="ja-JP" b="1" dirty="0">
                <a:solidFill>
                  <a:srgbClr val="FF0000"/>
                </a:solidFill>
                <a:uFillTx/>
              </a:rPr>
              <a:t>GRAPHICS</a:t>
            </a:r>
            <a:r>
              <a:rPr lang="en-US" altLang="ja-JP" dirty="0">
                <a:uFillTx/>
              </a:rPr>
              <a:t> AND </a:t>
            </a:r>
            <a:r>
              <a:rPr lang="en-US" altLang="ja-JP" b="1" dirty="0">
                <a:solidFill>
                  <a:srgbClr val="FF0000"/>
                </a:solidFill>
                <a:uFillTx/>
              </a:rPr>
              <a:t>VISUAL</a:t>
            </a:r>
            <a:r>
              <a:rPr lang="en-US" altLang="ja-JP" dirty="0">
                <a:uFillTx/>
              </a:rPr>
              <a:t> INFORMATICS</a:t>
            </a:r>
            <a:endParaRPr kumimoji="1" lang="ja-JP" altLang="en-US" dirty="0">
              <a:uFillTx/>
            </a:endParaRPr>
          </a:p>
        </p:txBody>
      </p:sp>
      <p:sp>
        <p:nvSpPr>
          <p:cNvPr id="4" name="スライド番号プレースホルダー 3"/>
          <p:cNvSpPr>
            <a:spLocks noGrp="1"/>
          </p:cNvSpPr>
          <p:nvPr>
            <p:ph type="sldNum" sz="quarter" idx="12"/>
          </p:nvPr>
        </p:nvSpPr>
        <p:spPr/>
        <p:txBody>
          <a:bodyPr/>
          <a:lstStyle/>
          <a:p>
            <a:fld id="{011825E6-0B3D-4B55-894C-2300E3F058C0}" type="slidenum">
              <a:rPr kumimoji="1" lang="ja-JP" altLang="en-US" smtClean="0">
                <a:uFillTx/>
              </a:rPr>
              <a:t>8</a:t>
            </a:fld>
            <a:endParaRPr kumimoji="1" lang="ja-JP" altLang="en-US">
              <a:uFillTx/>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C4C7D81-93D0-4905-941C-77B900D6B92F}"/>
              </a:ext>
            </a:extLst>
          </p:cNvPr>
          <p:cNvSpPr/>
          <p:nvPr/>
        </p:nvSpPr>
        <p:spPr>
          <a:xfrm>
            <a:off x="2822266" y="1671369"/>
            <a:ext cx="2259998" cy="3907053"/>
          </a:xfrm>
          <a:prstGeom prst="rect">
            <a:avLst/>
          </a:prstGeom>
          <a:solidFill>
            <a:srgbClr val="FFFFE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mn-lt"/>
              <a:ea typeface="ＭＳ Ｐゴシック" panose="020B0600070205080204" pitchFamily="50" charset="-128"/>
              <a:cs typeface="Arial" panose="020B0604020202020204" pitchFamily="34" charset="0"/>
            </a:endParaRPr>
          </a:p>
        </p:txBody>
      </p:sp>
      <p:sp>
        <p:nvSpPr>
          <p:cNvPr id="5" name="正方形/長方形 4">
            <a:extLst>
              <a:ext uri="{FF2B5EF4-FFF2-40B4-BE49-F238E27FC236}">
                <a16:creationId xmlns:a16="http://schemas.microsoft.com/office/drawing/2014/main" id="{873C3908-70D2-4827-ADE6-A890D058EE66}"/>
              </a:ext>
            </a:extLst>
          </p:cNvPr>
          <p:cNvSpPr/>
          <p:nvPr/>
        </p:nvSpPr>
        <p:spPr>
          <a:xfrm>
            <a:off x="2921415" y="1993366"/>
            <a:ext cx="2053729" cy="551259"/>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Arial" panose="020B0604020202020204" pitchFamily="34" charset="0"/>
              </a:rPr>
              <a:t>アカンサス模様</a:t>
            </a:r>
            <a:br>
              <a:rPr kumimoji="1" lang="en-US" altLang="ja-JP" sz="1800" b="0"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Arial" panose="020B0604020202020204" pitchFamily="34" charset="0"/>
              </a:rPr>
            </a:br>
            <a:r>
              <a:rPr kumimoji="1" lang="ja-JP" altLang="en-US" sz="1800" b="0"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Arial" panose="020B0604020202020204" pitchFamily="34" charset="0"/>
              </a:rPr>
              <a:t>収集</a:t>
            </a:r>
          </a:p>
        </p:txBody>
      </p:sp>
      <p:sp>
        <p:nvSpPr>
          <p:cNvPr id="6" name="正方形/長方形 5">
            <a:extLst>
              <a:ext uri="{FF2B5EF4-FFF2-40B4-BE49-F238E27FC236}">
                <a16:creationId xmlns:a16="http://schemas.microsoft.com/office/drawing/2014/main" id="{FD143EE0-C9C0-47E9-A93F-956AEBEAF03C}"/>
              </a:ext>
            </a:extLst>
          </p:cNvPr>
          <p:cNvSpPr/>
          <p:nvPr/>
        </p:nvSpPr>
        <p:spPr>
          <a:xfrm>
            <a:off x="2921414" y="3307357"/>
            <a:ext cx="2053729" cy="632223"/>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Arial" panose="020B0604020202020204" pitchFamily="34" charset="0"/>
              </a:rPr>
              <a:t>模様の分析と分類</a:t>
            </a:r>
            <a:endParaRPr kumimoji="1" lang="en-US" altLang="ja-JP" sz="1800" b="0"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Arial" panose="020B0604020202020204" pitchFamily="34" charset="0"/>
            </a:endParaRPr>
          </a:p>
        </p:txBody>
      </p:sp>
      <p:sp>
        <p:nvSpPr>
          <p:cNvPr id="7" name="下矢印 6">
            <a:extLst>
              <a:ext uri="{FF2B5EF4-FFF2-40B4-BE49-F238E27FC236}">
                <a16:creationId xmlns:a16="http://schemas.microsoft.com/office/drawing/2014/main" id="{934A125F-4425-4AC3-A85F-C663A984F0FD}"/>
              </a:ext>
            </a:extLst>
          </p:cNvPr>
          <p:cNvSpPr/>
          <p:nvPr/>
        </p:nvSpPr>
        <p:spPr>
          <a:xfrm>
            <a:off x="3767268" y="2746801"/>
            <a:ext cx="361950" cy="358378"/>
          </a:xfrm>
          <a:prstGeom prst="downArrow">
            <a:avLst/>
          </a:prstGeom>
          <a:solidFill>
            <a:schemeClr val="bg2">
              <a:lumMod val="90000"/>
            </a:schemeClr>
          </a:solidFill>
          <a:ln w="9525"/>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lt"/>
              <a:ea typeface="ＭＳ Ｐゴシック" panose="020B0600070205080204" pitchFamily="50" charset="-128"/>
              <a:cs typeface="Arial" panose="020B0604020202020204" pitchFamily="34" charset="0"/>
            </a:endParaRPr>
          </a:p>
        </p:txBody>
      </p:sp>
      <p:sp>
        <p:nvSpPr>
          <p:cNvPr id="29700" name="テキスト ボックス 12">
            <a:extLst>
              <a:ext uri="{FF2B5EF4-FFF2-40B4-BE49-F238E27FC236}">
                <a16:creationId xmlns:a16="http://schemas.microsoft.com/office/drawing/2014/main" id="{80AC29F8-F375-473A-AD3E-656F3C059172}"/>
              </a:ext>
            </a:extLst>
          </p:cNvPr>
          <p:cNvSpPr txBox="1">
            <a:spLocks noChangeArrowheads="1"/>
          </p:cNvSpPr>
          <p:nvPr/>
        </p:nvSpPr>
        <p:spPr bwMode="auto">
          <a:xfrm>
            <a:off x="3406138" y="1230368"/>
            <a:ext cx="1107996"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2800">
                <a:solidFill>
                  <a:schemeClr val="tx1"/>
                </a:solidFill>
                <a:latin typeface="游ゴシック" panose="020B0400000000000000" pitchFamily="50" charset="-128"/>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游ゴシック" panose="020B0400000000000000" pitchFamily="50" charset="-128"/>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游ゴシック" panose="020B0400000000000000" pitchFamily="50" charset="-128"/>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1800" b="1" i="0" u="none" strike="noStrike" kern="1200" cap="none" spc="0" normalizeH="0" baseline="0" noProof="0" dirty="0">
                <a:ln>
                  <a:noFill/>
                </a:ln>
                <a:solidFill>
                  <a:prstClr val="black"/>
                </a:solidFill>
                <a:effectLst/>
                <a:uLnTx/>
                <a:uFillTx/>
                <a:latin typeface="+mn-lt"/>
                <a:ea typeface="ＭＳ Ｐゴシック" panose="020B0600070205080204" pitchFamily="50" charset="-128"/>
                <a:cs typeface="Arial" panose="020B0604020202020204" pitchFamily="34" charset="0"/>
              </a:rPr>
              <a:t>形式知化</a:t>
            </a:r>
          </a:p>
        </p:txBody>
      </p:sp>
      <p:sp>
        <p:nvSpPr>
          <p:cNvPr id="29701" name="テキスト ボックス 14">
            <a:extLst>
              <a:ext uri="{FF2B5EF4-FFF2-40B4-BE49-F238E27FC236}">
                <a16:creationId xmlns:a16="http://schemas.microsoft.com/office/drawing/2014/main" id="{17762A99-0988-43CC-BB85-5A98EB179F3A}"/>
              </a:ext>
            </a:extLst>
          </p:cNvPr>
          <p:cNvSpPr txBox="1">
            <a:spLocks noChangeArrowheads="1"/>
          </p:cNvSpPr>
          <p:nvPr/>
        </p:nvSpPr>
        <p:spPr bwMode="auto">
          <a:xfrm>
            <a:off x="7692747" y="1164156"/>
            <a:ext cx="19495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2800">
                <a:solidFill>
                  <a:schemeClr val="tx1"/>
                </a:solidFill>
                <a:latin typeface="游ゴシック" panose="020B0400000000000000" pitchFamily="50" charset="-128"/>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游ゴシック" panose="020B0400000000000000" pitchFamily="50" charset="-128"/>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游ゴシック" panose="020B0400000000000000" pitchFamily="50" charset="-128"/>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n-lt"/>
                <a:ea typeface="ＭＳ Ｐゴシック" panose="020B0600070205080204" pitchFamily="50" charset="-128"/>
                <a:cs typeface="Arial" panose="020B0604020202020204" pitchFamily="34" charset="0"/>
              </a:rPr>
              <a:t>デザイン原案制作</a:t>
            </a:r>
          </a:p>
        </p:txBody>
      </p:sp>
      <p:sp>
        <p:nvSpPr>
          <p:cNvPr id="18" name="正方形/長方形 17">
            <a:extLst>
              <a:ext uri="{FF2B5EF4-FFF2-40B4-BE49-F238E27FC236}">
                <a16:creationId xmlns:a16="http://schemas.microsoft.com/office/drawing/2014/main" id="{CC6CE5AE-6218-498D-9CAB-F52FD4796CDB}"/>
              </a:ext>
            </a:extLst>
          </p:cNvPr>
          <p:cNvSpPr/>
          <p:nvPr/>
        </p:nvSpPr>
        <p:spPr>
          <a:xfrm>
            <a:off x="7434566" y="1671369"/>
            <a:ext cx="2309984" cy="3907053"/>
          </a:xfrm>
          <a:prstGeom prst="rect">
            <a:avLst/>
          </a:prstGeom>
          <a:solidFill>
            <a:srgbClr val="FFFFE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n-lt"/>
              <a:ea typeface="ＭＳ Ｐゴシック" panose="020B0600070205080204" pitchFamily="50" charset="-128"/>
              <a:cs typeface="Arial" panose="020B0604020202020204" pitchFamily="34" charset="0"/>
            </a:endParaRPr>
          </a:p>
        </p:txBody>
      </p:sp>
      <p:sp>
        <p:nvSpPr>
          <p:cNvPr id="21" name="正方形/長方形 20">
            <a:extLst>
              <a:ext uri="{FF2B5EF4-FFF2-40B4-BE49-F238E27FC236}">
                <a16:creationId xmlns:a16="http://schemas.microsoft.com/office/drawing/2014/main" id="{3710316B-B49B-408F-9458-E0D95D382BEC}"/>
              </a:ext>
            </a:extLst>
          </p:cNvPr>
          <p:cNvSpPr/>
          <p:nvPr/>
        </p:nvSpPr>
        <p:spPr>
          <a:xfrm>
            <a:off x="2947609" y="4905634"/>
            <a:ext cx="2053729" cy="465534"/>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Arial" panose="020B0604020202020204" pitchFamily="34" charset="0"/>
              </a:rPr>
              <a:t>構成要素抽出</a:t>
            </a:r>
          </a:p>
        </p:txBody>
      </p:sp>
      <p:sp>
        <p:nvSpPr>
          <p:cNvPr id="29707" name="テキスト ボックス 12">
            <a:extLst>
              <a:ext uri="{FF2B5EF4-FFF2-40B4-BE49-F238E27FC236}">
                <a16:creationId xmlns:a16="http://schemas.microsoft.com/office/drawing/2014/main" id="{584EB583-8CA6-43E9-B184-05A07617F737}"/>
              </a:ext>
            </a:extLst>
          </p:cNvPr>
          <p:cNvSpPr txBox="1">
            <a:spLocks noChangeArrowheads="1"/>
          </p:cNvSpPr>
          <p:nvPr/>
        </p:nvSpPr>
        <p:spPr bwMode="auto">
          <a:xfrm>
            <a:off x="5388371" y="1137791"/>
            <a:ext cx="1697901" cy="52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2800">
                <a:solidFill>
                  <a:schemeClr val="tx1"/>
                </a:solidFill>
                <a:latin typeface="游ゴシック" panose="020B0400000000000000" pitchFamily="50" charset="-128"/>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游ゴシック" panose="020B0400000000000000" pitchFamily="50" charset="-128"/>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游ゴシック" panose="020B0400000000000000" pitchFamily="50" charset="-128"/>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ts val="1700"/>
              </a:lnSpc>
              <a:spcBef>
                <a:spcPct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n-lt"/>
                <a:ea typeface="ＭＳ Ｐゴシック" panose="020B0600070205080204" pitchFamily="50" charset="-128"/>
                <a:cs typeface="Arial" panose="020B0604020202020204" pitchFamily="34" charset="0"/>
              </a:rPr>
              <a:t>ディジタル</a:t>
            </a:r>
            <a:endParaRPr kumimoji="1" lang="en-US" altLang="ja-JP" sz="1800" b="1" i="0" u="none" strike="noStrike" kern="1200" cap="none" spc="0" normalizeH="0" baseline="0" noProof="0" dirty="0">
              <a:ln>
                <a:noFill/>
              </a:ln>
              <a:solidFill>
                <a:prstClr val="black"/>
              </a:solidFill>
              <a:effectLst/>
              <a:uLnTx/>
              <a:uFillTx/>
              <a:latin typeface="+mn-lt"/>
              <a:ea typeface="ＭＳ Ｐゴシック" panose="020B0600070205080204" pitchFamily="50" charset="-128"/>
              <a:cs typeface="Arial" panose="020B0604020202020204" pitchFamily="34" charset="0"/>
            </a:endParaRPr>
          </a:p>
          <a:p>
            <a:pPr marL="0" marR="0" lvl="0" indent="0" algn="ctr" defTabSz="914400" rtl="0" eaLnBrk="1" fontAlgn="auto" latinLnBrk="0" hangingPunct="1">
              <a:lnSpc>
                <a:spcPts val="1700"/>
              </a:lnSpc>
              <a:spcBef>
                <a:spcPct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n-lt"/>
                <a:ea typeface="ＭＳ Ｐゴシック" panose="020B0600070205080204" pitchFamily="50" charset="-128"/>
                <a:cs typeface="Arial" panose="020B0604020202020204" pitchFamily="34" charset="0"/>
              </a:rPr>
              <a:t>スクラップブック</a:t>
            </a:r>
          </a:p>
        </p:txBody>
      </p:sp>
      <p:sp>
        <p:nvSpPr>
          <p:cNvPr id="27" name="正方形/長方形 26">
            <a:extLst>
              <a:ext uri="{FF2B5EF4-FFF2-40B4-BE49-F238E27FC236}">
                <a16:creationId xmlns:a16="http://schemas.microsoft.com/office/drawing/2014/main" id="{4079C231-2F71-4F39-80FF-C023F0228001}"/>
              </a:ext>
            </a:extLst>
          </p:cNvPr>
          <p:cNvSpPr/>
          <p:nvPr/>
        </p:nvSpPr>
        <p:spPr>
          <a:xfrm>
            <a:off x="7560997" y="1748224"/>
            <a:ext cx="2075395" cy="519113"/>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Arial" panose="020B0604020202020204" pitchFamily="34" charset="0"/>
              </a:rPr>
              <a:t>原案イメージ</a:t>
            </a:r>
          </a:p>
        </p:txBody>
      </p:sp>
      <p:sp>
        <p:nvSpPr>
          <p:cNvPr id="28" name="下矢印 27">
            <a:extLst>
              <a:ext uri="{FF2B5EF4-FFF2-40B4-BE49-F238E27FC236}">
                <a16:creationId xmlns:a16="http://schemas.microsoft.com/office/drawing/2014/main" id="{E02A59AD-BB52-4827-AEFD-03CE3125C3BF}"/>
              </a:ext>
            </a:extLst>
          </p:cNvPr>
          <p:cNvSpPr/>
          <p:nvPr/>
        </p:nvSpPr>
        <p:spPr>
          <a:xfrm>
            <a:off x="3779161" y="4210582"/>
            <a:ext cx="361950" cy="358379"/>
          </a:xfrm>
          <a:prstGeom prst="downArrow">
            <a:avLst/>
          </a:prstGeom>
          <a:solidFill>
            <a:schemeClr val="bg2">
              <a:lumMod val="90000"/>
            </a:schemeClr>
          </a:solidFill>
          <a:ln w="9525"/>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lt"/>
              <a:ea typeface="ＭＳ Ｐゴシック" panose="020B0600070205080204" pitchFamily="50" charset="-128"/>
              <a:cs typeface="Arial" panose="020B0604020202020204" pitchFamily="34" charset="0"/>
            </a:endParaRPr>
          </a:p>
        </p:txBody>
      </p:sp>
      <p:sp>
        <p:nvSpPr>
          <p:cNvPr id="30" name="正方形/長方形 29">
            <a:extLst>
              <a:ext uri="{FF2B5EF4-FFF2-40B4-BE49-F238E27FC236}">
                <a16:creationId xmlns:a16="http://schemas.microsoft.com/office/drawing/2014/main" id="{30D3CA72-0403-4FDE-A96F-C4F1925C99D7}"/>
              </a:ext>
            </a:extLst>
          </p:cNvPr>
          <p:cNvSpPr/>
          <p:nvPr/>
        </p:nvSpPr>
        <p:spPr>
          <a:xfrm>
            <a:off x="7560997" y="3222812"/>
            <a:ext cx="2075395" cy="414338"/>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Arial" panose="020B0604020202020204" pitchFamily="34" charset="0"/>
              </a:rPr>
              <a:t>検索結果出力</a:t>
            </a:r>
            <a:endParaRPr kumimoji="1" lang="en-US" altLang="ja-JP" sz="1800" b="0"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Arial" panose="020B0604020202020204" pitchFamily="34" charset="0"/>
            </a:endParaRPr>
          </a:p>
        </p:txBody>
      </p:sp>
      <p:sp>
        <p:nvSpPr>
          <p:cNvPr id="31" name="正方形/長方形 30">
            <a:extLst>
              <a:ext uri="{FF2B5EF4-FFF2-40B4-BE49-F238E27FC236}">
                <a16:creationId xmlns:a16="http://schemas.microsoft.com/office/drawing/2014/main" id="{8A0B7AD4-CDAB-4A2E-B72C-40DB994171E0}"/>
              </a:ext>
            </a:extLst>
          </p:cNvPr>
          <p:cNvSpPr/>
          <p:nvPr/>
        </p:nvSpPr>
        <p:spPr>
          <a:xfrm>
            <a:off x="7560997" y="4096731"/>
            <a:ext cx="2075395" cy="414338"/>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Arial" panose="020B0604020202020204" pitchFamily="34" charset="0"/>
              </a:rPr>
              <a:t>3D</a:t>
            </a:r>
            <a:r>
              <a:rPr kumimoji="1" lang="ja-JP" altLang="en-US" sz="1800" b="0"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Arial" panose="020B0604020202020204" pitchFamily="34" charset="0"/>
              </a:rPr>
              <a:t>パーツ編集</a:t>
            </a:r>
            <a:endParaRPr kumimoji="1" lang="en-US" altLang="ja-JP" sz="1800" b="0"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Arial" panose="020B0604020202020204" pitchFamily="34" charset="0"/>
            </a:endParaRPr>
          </a:p>
        </p:txBody>
      </p:sp>
      <p:sp>
        <p:nvSpPr>
          <p:cNvPr id="32" name="正方形/長方形 31">
            <a:extLst>
              <a:ext uri="{FF2B5EF4-FFF2-40B4-BE49-F238E27FC236}">
                <a16:creationId xmlns:a16="http://schemas.microsoft.com/office/drawing/2014/main" id="{8E64B2B3-6629-400E-BF4C-1D418661E813}"/>
              </a:ext>
            </a:extLst>
          </p:cNvPr>
          <p:cNvSpPr/>
          <p:nvPr/>
        </p:nvSpPr>
        <p:spPr>
          <a:xfrm>
            <a:off x="7560997" y="4971841"/>
            <a:ext cx="2075395" cy="414338"/>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Arial" panose="020B0604020202020204" pitchFamily="34" charset="0"/>
              </a:rPr>
              <a:t>デザイン原案結果</a:t>
            </a:r>
            <a:endParaRPr kumimoji="1" lang="en-US" altLang="ja-JP" sz="1800" b="1"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Arial" panose="020B0604020202020204" pitchFamily="34" charset="0"/>
            </a:endParaRPr>
          </a:p>
        </p:txBody>
      </p:sp>
      <p:sp>
        <p:nvSpPr>
          <p:cNvPr id="36" name="下矢印 35">
            <a:extLst>
              <a:ext uri="{FF2B5EF4-FFF2-40B4-BE49-F238E27FC236}">
                <a16:creationId xmlns:a16="http://schemas.microsoft.com/office/drawing/2014/main" id="{3628DC52-794D-437B-B354-040DE685A238}"/>
              </a:ext>
            </a:extLst>
          </p:cNvPr>
          <p:cNvSpPr/>
          <p:nvPr/>
        </p:nvSpPr>
        <p:spPr>
          <a:xfrm>
            <a:off x="8400819" y="3683231"/>
            <a:ext cx="363140" cy="358378"/>
          </a:xfrm>
          <a:prstGeom prst="downArrow">
            <a:avLst/>
          </a:prstGeom>
          <a:solidFill>
            <a:schemeClr val="bg2">
              <a:lumMod val="90000"/>
            </a:schemeClr>
          </a:solidFill>
          <a:ln w="9525"/>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lt"/>
              <a:ea typeface="ＭＳ Ｐゴシック" panose="020B0600070205080204" pitchFamily="50" charset="-128"/>
              <a:cs typeface="Arial" panose="020B0604020202020204" pitchFamily="34" charset="0"/>
            </a:endParaRPr>
          </a:p>
        </p:txBody>
      </p:sp>
      <p:sp>
        <p:nvSpPr>
          <p:cNvPr id="38" name="下矢印 37">
            <a:extLst>
              <a:ext uri="{FF2B5EF4-FFF2-40B4-BE49-F238E27FC236}">
                <a16:creationId xmlns:a16="http://schemas.microsoft.com/office/drawing/2014/main" id="{D40DEA35-1458-4299-B129-FD976F2C2879}"/>
              </a:ext>
            </a:extLst>
          </p:cNvPr>
          <p:cNvSpPr/>
          <p:nvPr/>
        </p:nvSpPr>
        <p:spPr>
          <a:xfrm>
            <a:off x="8400819" y="4557150"/>
            <a:ext cx="363140" cy="358378"/>
          </a:xfrm>
          <a:prstGeom prst="downArrow">
            <a:avLst/>
          </a:prstGeom>
          <a:solidFill>
            <a:schemeClr val="bg2">
              <a:lumMod val="90000"/>
            </a:schemeClr>
          </a:solidFill>
          <a:ln w="9525"/>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lt"/>
              <a:ea typeface="ＭＳ Ｐゴシック" panose="020B0600070205080204" pitchFamily="50" charset="-128"/>
              <a:cs typeface="Arial" panose="020B0604020202020204" pitchFamily="34" charset="0"/>
            </a:endParaRPr>
          </a:p>
        </p:txBody>
      </p:sp>
      <p:sp>
        <p:nvSpPr>
          <p:cNvPr id="35" name="正方形/長方形 34">
            <a:extLst>
              <a:ext uri="{FF2B5EF4-FFF2-40B4-BE49-F238E27FC236}">
                <a16:creationId xmlns:a16="http://schemas.microsoft.com/office/drawing/2014/main" id="{89B33355-8E7E-483F-AAA3-EA75465867E2}"/>
              </a:ext>
            </a:extLst>
          </p:cNvPr>
          <p:cNvSpPr/>
          <p:nvPr/>
        </p:nvSpPr>
        <p:spPr>
          <a:xfrm>
            <a:off x="7560997" y="2761511"/>
            <a:ext cx="2075395" cy="414338"/>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Arial" panose="020B0604020202020204" pitchFamily="34" charset="0"/>
              </a:rPr>
              <a:t>3D</a:t>
            </a:r>
            <a:r>
              <a:rPr kumimoji="1" lang="ja-JP" altLang="en-US" sz="1800" b="0"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Arial" panose="020B0604020202020204" pitchFamily="34" charset="0"/>
              </a:rPr>
              <a:t>パーツ選択</a:t>
            </a:r>
          </a:p>
        </p:txBody>
      </p:sp>
      <p:sp>
        <p:nvSpPr>
          <p:cNvPr id="40" name="下矢印 39">
            <a:extLst>
              <a:ext uri="{FF2B5EF4-FFF2-40B4-BE49-F238E27FC236}">
                <a16:creationId xmlns:a16="http://schemas.microsoft.com/office/drawing/2014/main" id="{08D47186-FD76-45AD-9B93-87E6B21884C6}"/>
              </a:ext>
            </a:extLst>
          </p:cNvPr>
          <p:cNvSpPr/>
          <p:nvPr/>
        </p:nvSpPr>
        <p:spPr>
          <a:xfrm>
            <a:off x="8400819" y="2342588"/>
            <a:ext cx="363140" cy="358378"/>
          </a:xfrm>
          <a:prstGeom prst="downArrow">
            <a:avLst/>
          </a:prstGeom>
          <a:solidFill>
            <a:schemeClr val="bg2">
              <a:lumMod val="90000"/>
            </a:schemeClr>
          </a:solidFill>
          <a:ln w="9525"/>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lt"/>
              <a:ea typeface="ＭＳ Ｐゴシック" panose="020B0600070205080204" pitchFamily="50" charset="-128"/>
              <a:cs typeface="Arial" panose="020B0604020202020204" pitchFamily="34" charset="0"/>
            </a:endParaRPr>
          </a:p>
        </p:txBody>
      </p:sp>
      <p:sp>
        <p:nvSpPr>
          <p:cNvPr id="34" name="タイトル 1">
            <a:extLst>
              <a:ext uri="{FF2B5EF4-FFF2-40B4-BE49-F238E27FC236}">
                <a16:creationId xmlns:a16="http://schemas.microsoft.com/office/drawing/2014/main" id="{1D3E9739-D1AC-4FD3-9D17-89D8D484724D}"/>
              </a:ext>
            </a:extLst>
          </p:cNvPr>
          <p:cNvSpPr txBox="1">
            <a:spLocks/>
          </p:cNvSpPr>
          <p:nvPr/>
        </p:nvSpPr>
        <p:spPr>
          <a:xfrm>
            <a:off x="2622222" y="116455"/>
            <a:ext cx="8229600" cy="1143000"/>
          </a:xfrm>
          <a:prstGeom prst="rect">
            <a:avLst/>
          </a:prstGeom>
        </p:spPr>
        <p:txBody>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a:lstStyle>
          <a:p>
            <a:pPr marL="0" marR="0" lvl="0" indent="0" algn="ctr" defTabSz="914400" rtl="0" eaLnBrk="0" fontAlgn="base" latinLnBrk="0" hangingPunct="0">
              <a:lnSpc>
                <a:spcPts val="4000"/>
              </a:lnSpc>
              <a:spcBef>
                <a:spcPct val="0"/>
              </a:spcBef>
              <a:spcAft>
                <a:spcPct val="0"/>
              </a:spcAft>
              <a:buClrTx/>
              <a:buSzTx/>
              <a:buFontTx/>
              <a:buNone/>
              <a:tabLst/>
              <a:defRPr/>
            </a:pPr>
            <a:endParaRPr kumimoji="1" lang="ja-JP" altLang="en-US" sz="4000" b="0" i="0" u="none" strike="noStrike" kern="1200" cap="none" spc="0" normalizeH="0" baseline="0" noProof="0" dirty="0">
              <a:ln>
                <a:noFill/>
              </a:ln>
              <a:solidFill>
                <a:prstClr val="black"/>
              </a:solidFill>
              <a:effectLst/>
              <a:uLnTx/>
              <a:uFillTx/>
              <a:latin typeface="Arial" panose="020B0604020202020204" pitchFamily="34" charset="0"/>
              <a:ea typeface="源柔ゴシックP Normal"/>
              <a:cs typeface="Arial" panose="020B0604020202020204" pitchFamily="34" charset="0"/>
            </a:endParaRPr>
          </a:p>
        </p:txBody>
      </p:sp>
      <p:sp>
        <p:nvSpPr>
          <p:cNvPr id="11" name="円柱 10">
            <a:extLst>
              <a:ext uri="{FF2B5EF4-FFF2-40B4-BE49-F238E27FC236}">
                <a16:creationId xmlns:a16="http://schemas.microsoft.com/office/drawing/2014/main" id="{1D713BBE-1D88-4E5B-92C4-8D3F6BF4E76E}"/>
              </a:ext>
            </a:extLst>
          </p:cNvPr>
          <p:cNvSpPr/>
          <p:nvPr/>
        </p:nvSpPr>
        <p:spPr>
          <a:xfrm>
            <a:off x="5227500" y="1766543"/>
            <a:ext cx="2021211" cy="3814763"/>
          </a:xfrm>
          <a:prstGeom prst="can">
            <a:avLst/>
          </a:prstGeom>
          <a:solidFill>
            <a:srgbClr val="F0E7A8"/>
          </a:solidFill>
          <a:ln>
            <a:solidFill>
              <a:schemeClr val="tx1">
                <a:lumMod val="65000"/>
                <a:lumOff val="35000"/>
              </a:schemeClr>
            </a:solidFill>
          </a:ln>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lt"/>
              <a:ea typeface="ＭＳ Ｐゴシック" panose="020B0600070205080204" pitchFamily="50" charset="-128"/>
              <a:cs typeface="Arial" panose="020B0604020202020204" pitchFamily="34" charset="0"/>
            </a:endParaRPr>
          </a:p>
        </p:txBody>
      </p:sp>
      <p:sp>
        <p:nvSpPr>
          <p:cNvPr id="3" name="スライド番号プレースホルダー 2">
            <a:extLst>
              <a:ext uri="{FF2B5EF4-FFF2-40B4-BE49-F238E27FC236}">
                <a16:creationId xmlns:a16="http://schemas.microsoft.com/office/drawing/2014/main" id="{320911F6-819D-458B-BBF1-F5A6660E481E}"/>
              </a:ext>
            </a:extLst>
          </p:cNvPr>
          <p:cNvSpPr>
            <a:spLocks noGrp="1"/>
          </p:cNvSpPr>
          <p:nvPr>
            <p:ph type="sldNum" sz="quarter" idx="12"/>
          </p:nvPr>
        </p:nvSpPr>
        <p:spPr>
          <a:xfrm>
            <a:off x="9312349"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B59C66-2B26-4783-99CB-A70E7A3847F9}" type="slidenum">
              <a:rPr kumimoji="1" lang="ja-JP" altLang="en-US" sz="1400" b="0" i="0" u="none" strike="noStrike" kern="1200" cap="none" spc="0" normalizeH="0" baseline="0" noProof="0" smtClean="0">
                <a:ln>
                  <a:noFill/>
                </a:ln>
                <a:solidFill>
                  <a:prstClr val="black">
                    <a:tint val="75000"/>
                  </a:prstClr>
                </a:solidFill>
                <a:effectLst/>
                <a:uLnTx/>
                <a:uFillTx/>
                <a:latin typeface="源柔ゴシックP Normal"/>
                <a:ea typeface="源柔ゴシックP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1" lang="ja-JP" altLang="en-US" sz="2000" b="0" i="0" u="none" strike="noStrike" kern="1200" cap="none" spc="0" normalizeH="0" baseline="0" noProof="0" dirty="0">
              <a:ln>
                <a:noFill/>
              </a:ln>
              <a:solidFill>
                <a:prstClr val="black">
                  <a:tint val="75000"/>
                </a:prstClr>
              </a:solidFill>
              <a:effectLst/>
              <a:uLnTx/>
              <a:uFillTx/>
              <a:latin typeface="源柔ゴシックP Normal"/>
              <a:ea typeface="源柔ゴシックP Normal"/>
              <a:cs typeface="+mn-cs"/>
            </a:endParaRPr>
          </a:p>
        </p:txBody>
      </p:sp>
      <p:pic>
        <p:nvPicPr>
          <p:cNvPr id="9" name="図 8">
            <a:extLst>
              <a:ext uri="{FF2B5EF4-FFF2-40B4-BE49-F238E27FC236}">
                <a16:creationId xmlns:a16="http://schemas.microsoft.com/office/drawing/2014/main" id="{E025CF0B-826D-463C-ADAF-6F8A115695D6}"/>
              </a:ext>
            </a:extLst>
          </p:cNvPr>
          <p:cNvPicPr>
            <a:picLocks noChangeAspect="1"/>
          </p:cNvPicPr>
          <p:nvPr/>
        </p:nvPicPr>
        <p:blipFill>
          <a:blip r:embed="rId3"/>
          <a:stretch>
            <a:fillRect/>
          </a:stretch>
        </p:blipFill>
        <p:spPr>
          <a:xfrm>
            <a:off x="5504916" y="4118403"/>
            <a:ext cx="1455999" cy="1286851"/>
          </a:xfrm>
          <a:prstGeom prst="rect">
            <a:avLst/>
          </a:prstGeom>
        </p:spPr>
      </p:pic>
      <p:sp>
        <p:nvSpPr>
          <p:cNvPr id="29" name="下矢印 28">
            <a:extLst>
              <a:ext uri="{FF2B5EF4-FFF2-40B4-BE49-F238E27FC236}">
                <a16:creationId xmlns:a16="http://schemas.microsoft.com/office/drawing/2014/main" id="{B6279663-B5C3-4951-8AD5-F6D90C6ED4B1}"/>
              </a:ext>
            </a:extLst>
          </p:cNvPr>
          <p:cNvSpPr/>
          <p:nvPr/>
        </p:nvSpPr>
        <p:spPr>
          <a:xfrm rot="16200000">
            <a:off x="4970734" y="4917439"/>
            <a:ext cx="361950" cy="357188"/>
          </a:xfrm>
          <a:prstGeom prst="downArrow">
            <a:avLst/>
          </a:prstGeom>
          <a:solidFill>
            <a:srgbClr val="FFC000"/>
          </a:solidFill>
          <a:ln w="6350"/>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lt"/>
              <a:ea typeface="ＭＳ Ｐゴシック" panose="020B0600070205080204" pitchFamily="50" charset="-128"/>
              <a:cs typeface="Arial" panose="020B0604020202020204" pitchFamily="34" charset="0"/>
            </a:endParaRPr>
          </a:p>
        </p:txBody>
      </p:sp>
      <p:sp>
        <p:nvSpPr>
          <p:cNvPr id="33" name="下矢印 32">
            <a:extLst>
              <a:ext uri="{FF2B5EF4-FFF2-40B4-BE49-F238E27FC236}">
                <a16:creationId xmlns:a16="http://schemas.microsoft.com/office/drawing/2014/main" id="{5D569D48-23D9-43A6-AF99-A9F85187E679}"/>
              </a:ext>
            </a:extLst>
          </p:cNvPr>
          <p:cNvSpPr/>
          <p:nvPr/>
        </p:nvSpPr>
        <p:spPr>
          <a:xfrm rot="16200000">
            <a:off x="7289797" y="3263304"/>
            <a:ext cx="361950" cy="358378"/>
          </a:xfrm>
          <a:prstGeom prst="downArrow">
            <a:avLst/>
          </a:prstGeom>
          <a:solidFill>
            <a:srgbClr val="FFC000"/>
          </a:solidFill>
          <a:ln w="9525"/>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lt"/>
              <a:ea typeface="ＭＳ Ｐゴシック" panose="020B0600070205080204" pitchFamily="50" charset="-128"/>
              <a:cs typeface="Arial" panose="020B0604020202020204" pitchFamily="34" charset="0"/>
            </a:endParaRPr>
          </a:p>
        </p:txBody>
      </p:sp>
      <p:sp>
        <p:nvSpPr>
          <p:cNvPr id="39" name="下矢印 38">
            <a:extLst>
              <a:ext uri="{FF2B5EF4-FFF2-40B4-BE49-F238E27FC236}">
                <a16:creationId xmlns:a16="http://schemas.microsoft.com/office/drawing/2014/main" id="{6A8275B1-E291-40B2-B5DA-9EB93358ACF6}"/>
              </a:ext>
            </a:extLst>
          </p:cNvPr>
          <p:cNvSpPr/>
          <p:nvPr/>
        </p:nvSpPr>
        <p:spPr>
          <a:xfrm rot="5400000">
            <a:off x="7164802" y="2796650"/>
            <a:ext cx="361950" cy="358379"/>
          </a:xfrm>
          <a:prstGeom prst="downArrow">
            <a:avLst/>
          </a:prstGeom>
          <a:solidFill>
            <a:srgbClr val="FFC000"/>
          </a:solidFill>
          <a:ln w="9525"/>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lt"/>
              <a:ea typeface="ＭＳ Ｐゴシック" panose="020B0600070205080204" pitchFamily="50" charset="-128"/>
              <a:cs typeface="Arial" panose="020B0604020202020204" pitchFamily="34" charset="0"/>
            </a:endParaRPr>
          </a:p>
        </p:txBody>
      </p:sp>
      <p:pic>
        <p:nvPicPr>
          <p:cNvPr id="16" name="図 15">
            <a:extLst>
              <a:ext uri="{FF2B5EF4-FFF2-40B4-BE49-F238E27FC236}">
                <a16:creationId xmlns:a16="http://schemas.microsoft.com/office/drawing/2014/main" id="{4731B782-91AA-4729-83CA-3718B04F7C47}"/>
              </a:ext>
            </a:extLst>
          </p:cNvPr>
          <p:cNvPicPr>
            <a:picLocks noChangeAspect="1"/>
          </p:cNvPicPr>
          <p:nvPr/>
        </p:nvPicPr>
        <p:blipFill>
          <a:blip r:embed="rId4"/>
          <a:stretch>
            <a:fillRect/>
          </a:stretch>
        </p:blipFill>
        <p:spPr>
          <a:xfrm>
            <a:off x="696788" y="1283413"/>
            <a:ext cx="1633861" cy="1335666"/>
          </a:xfrm>
          <a:prstGeom prst="rect">
            <a:avLst/>
          </a:prstGeom>
        </p:spPr>
      </p:pic>
      <p:pic>
        <p:nvPicPr>
          <p:cNvPr id="17" name="図 16">
            <a:extLst>
              <a:ext uri="{FF2B5EF4-FFF2-40B4-BE49-F238E27FC236}">
                <a16:creationId xmlns:a16="http://schemas.microsoft.com/office/drawing/2014/main" id="{FC57CC7C-2864-4FA2-B8A4-E5B5851E3D56}"/>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Lst>
          </a:blip>
          <a:stretch>
            <a:fillRect/>
          </a:stretch>
        </p:blipFill>
        <p:spPr>
          <a:xfrm>
            <a:off x="9954146" y="3421651"/>
            <a:ext cx="1461870" cy="1070734"/>
          </a:xfrm>
          <a:prstGeom prst="rect">
            <a:avLst/>
          </a:prstGeom>
        </p:spPr>
      </p:pic>
      <p:grpSp>
        <p:nvGrpSpPr>
          <p:cNvPr id="19" name="グループ化 18">
            <a:extLst>
              <a:ext uri="{FF2B5EF4-FFF2-40B4-BE49-F238E27FC236}">
                <a16:creationId xmlns:a16="http://schemas.microsoft.com/office/drawing/2014/main" id="{AEC8DD6E-92FC-423C-85FF-DC493836E460}"/>
              </a:ext>
            </a:extLst>
          </p:cNvPr>
          <p:cNvGrpSpPr/>
          <p:nvPr/>
        </p:nvGrpSpPr>
        <p:grpSpPr>
          <a:xfrm>
            <a:off x="5586310" y="2600116"/>
            <a:ext cx="1246949" cy="1143000"/>
            <a:chOff x="65693" y="1273257"/>
            <a:chExt cx="1834083" cy="1731438"/>
          </a:xfrm>
        </p:grpSpPr>
        <p:pic>
          <p:nvPicPr>
            <p:cNvPr id="67" name="図 66">
              <a:extLst>
                <a:ext uri="{FF2B5EF4-FFF2-40B4-BE49-F238E27FC236}">
                  <a16:creationId xmlns:a16="http://schemas.microsoft.com/office/drawing/2014/main" id="{D695C1AD-4C3D-463C-8D15-A81AE07D17D4}"/>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a:stretch/>
          </p:blipFill>
          <p:spPr>
            <a:xfrm rot="5400000" flipH="1">
              <a:off x="1342674" y="1143595"/>
              <a:ext cx="416636" cy="692041"/>
            </a:xfrm>
            <a:prstGeom prst="rect">
              <a:avLst/>
            </a:prstGeom>
          </p:spPr>
        </p:pic>
        <p:pic>
          <p:nvPicPr>
            <p:cNvPr id="68" name="図 67">
              <a:extLst>
                <a:ext uri="{FF2B5EF4-FFF2-40B4-BE49-F238E27FC236}">
                  <a16:creationId xmlns:a16="http://schemas.microsoft.com/office/drawing/2014/main" id="{880C9434-5296-43A8-8E46-E3BC6F31444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flipV="1">
              <a:off x="492178" y="1273257"/>
              <a:ext cx="692041" cy="369090"/>
            </a:xfrm>
            <a:prstGeom prst="rect">
              <a:avLst/>
            </a:prstGeom>
          </p:spPr>
        </p:pic>
        <p:pic>
          <p:nvPicPr>
            <p:cNvPr id="69" name="図 68">
              <a:extLst>
                <a:ext uri="{FF2B5EF4-FFF2-40B4-BE49-F238E27FC236}">
                  <a16:creationId xmlns:a16="http://schemas.microsoft.com/office/drawing/2014/main" id="{4684044B-8152-4A4C-9219-8CF40880E9FB}"/>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flipV="1">
              <a:off x="628261" y="1608886"/>
              <a:ext cx="573834" cy="334734"/>
            </a:xfrm>
            <a:prstGeom prst="rect">
              <a:avLst/>
            </a:prstGeom>
          </p:spPr>
        </p:pic>
        <p:pic>
          <p:nvPicPr>
            <p:cNvPr id="70" name="図 69">
              <a:extLst>
                <a:ext uri="{FF2B5EF4-FFF2-40B4-BE49-F238E27FC236}">
                  <a16:creationId xmlns:a16="http://schemas.microsoft.com/office/drawing/2014/main" id="{B23FEEF4-3AF1-47F3-A589-A9655BCA989D}"/>
                </a:ext>
              </a:extLst>
            </p:cNvPr>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rot="5400000" flipH="1">
              <a:off x="311258" y="1528989"/>
              <a:ext cx="254945" cy="745226"/>
            </a:xfrm>
            <a:prstGeom prst="rect">
              <a:avLst/>
            </a:prstGeom>
          </p:spPr>
        </p:pic>
        <p:pic>
          <p:nvPicPr>
            <p:cNvPr id="71" name="図 70">
              <a:extLst>
                <a:ext uri="{FF2B5EF4-FFF2-40B4-BE49-F238E27FC236}">
                  <a16:creationId xmlns:a16="http://schemas.microsoft.com/office/drawing/2014/main" id="{2AC99E8C-DF83-4DA1-A4F6-53BB18F8BBF0}"/>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a:stretch/>
          </p:blipFill>
          <p:spPr>
            <a:xfrm rot="5400000" flipH="1">
              <a:off x="148773" y="1264019"/>
              <a:ext cx="434253" cy="573834"/>
            </a:xfrm>
            <a:prstGeom prst="rect">
              <a:avLst/>
            </a:prstGeom>
          </p:spPr>
        </p:pic>
        <p:pic>
          <p:nvPicPr>
            <p:cNvPr id="72" name="図 71">
              <a:extLst>
                <a:ext uri="{FF2B5EF4-FFF2-40B4-BE49-F238E27FC236}">
                  <a16:creationId xmlns:a16="http://schemas.microsoft.com/office/drawing/2014/main" id="{1CEC8358-18B8-4A4A-BE96-489591798A72}"/>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a:stretch/>
          </p:blipFill>
          <p:spPr>
            <a:xfrm rot="5400000" flipH="1">
              <a:off x="1331847" y="1489387"/>
              <a:ext cx="384257" cy="745226"/>
            </a:xfrm>
            <a:prstGeom prst="rect">
              <a:avLst/>
            </a:prstGeom>
          </p:spPr>
        </p:pic>
        <p:pic>
          <p:nvPicPr>
            <p:cNvPr id="73" name="図 72">
              <a:extLst>
                <a:ext uri="{FF2B5EF4-FFF2-40B4-BE49-F238E27FC236}">
                  <a16:creationId xmlns:a16="http://schemas.microsoft.com/office/drawing/2014/main" id="{FE6EC5DD-F5CE-4988-92C6-7BAC8664C516}"/>
                </a:ext>
              </a:extLst>
            </p:cNvPr>
            <p:cNvPicPr>
              <a:picLocks noChangeAspect="1"/>
            </p:cNvPicPr>
            <p:nvPr/>
          </p:nvPicPr>
          <p:blipFill rotWithShape="1">
            <a:blip r:embed="rId13" cstate="hqprint">
              <a:extLst>
                <a:ext uri="{28A0092B-C50C-407E-A947-70E740481C1C}">
                  <a14:useLocalDpi xmlns:a14="http://schemas.microsoft.com/office/drawing/2010/main" val="0"/>
                </a:ext>
              </a:extLst>
            </a:blip>
            <a:srcRect/>
            <a:stretch/>
          </p:blipFill>
          <p:spPr>
            <a:xfrm rot="16200000" flipH="1">
              <a:off x="199530" y="2272271"/>
              <a:ext cx="405372" cy="608057"/>
            </a:xfrm>
            <a:prstGeom prst="rect">
              <a:avLst/>
            </a:prstGeom>
          </p:spPr>
        </p:pic>
        <p:pic>
          <p:nvPicPr>
            <p:cNvPr id="74" name="図 73">
              <a:extLst>
                <a:ext uri="{FF2B5EF4-FFF2-40B4-BE49-F238E27FC236}">
                  <a16:creationId xmlns:a16="http://schemas.microsoft.com/office/drawing/2014/main" id="{F8C54F6A-222D-4A6D-A9A3-5145C5A3B2BF}"/>
                </a:ext>
              </a:extLst>
            </p:cNvPr>
            <p:cNvPicPr>
              <a:picLocks noChangeAspect="1"/>
            </p:cNvPicPr>
            <p:nvPr/>
          </p:nvPicPr>
          <p:blipFill rotWithShape="1">
            <a:blip r:embed="rId14" cstate="hqprint">
              <a:extLst>
                <a:ext uri="{28A0092B-C50C-407E-A947-70E740481C1C}">
                  <a14:useLocalDpi xmlns:a14="http://schemas.microsoft.com/office/drawing/2010/main" val="0"/>
                </a:ext>
              </a:extLst>
            </a:blip>
            <a:srcRect/>
            <a:stretch/>
          </p:blipFill>
          <p:spPr>
            <a:xfrm rot="16200000" flipH="1">
              <a:off x="871643" y="2110492"/>
              <a:ext cx="324076" cy="631094"/>
            </a:xfrm>
            <a:prstGeom prst="rect">
              <a:avLst/>
            </a:prstGeom>
          </p:spPr>
        </p:pic>
        <p:pic>
          <p:nvPicPr>
            <p:cNvPr id="76" name="図 75">
              <a:extLst>
                <a:ext uri="{FF2B5EF4-FFF2-40B4-BE49-F238E27FC236}">
                  <a16:creationId xmlns:a16="http://schemas.microsoft.com/office/drawing/2014/main" id="{ED05239D-41A7-4064-B8B0-1BC0E307F35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a:stretch/>
          </p:blipFill>
          <p:spPr>
            <a:xfrm flipV="1">
              <a:off x="718922" y="1967939"/>
              <a:ext cx="855552" cy="322070"/>
            </a:xfrm>
            <a:prstGeom prst="rect">
              <a:avLst/>
            </a:prstGeom>
          </p:spPr>
        </p:pic>
        <p:pic>
          <p:nvPicPr>
            <p:cNvPr id="77" name="図 76">
              <a:extLst>
                <a:ext uri="{FF2B5EF4-FFF2-40B4-BE49-F238E27FC236}">
                  <a16:creationId xmlns:a16="http://schemas.microsoft.com/office/drawing/2014/main" id="{2EB22A54-C0F2-4734-8DC2-37C7937832A4}"/>
                </a:ext>
              </a:extLst>
            </p:cNvPr>
            <p:cNvPicPr>
              <a:picLocks noChangeAspect="1"/>
            </p:cNvPicPr>
            <p:nvPr/>
          </p:nvPicPr>
          <p:blipFill rotWithShape="1">
            <a:blip r:embed="rId16">
              <a:extLst>
                <a:ext uri="{28A0092B-C50C-407E-A947-70E740481C1C}">
                  <a14:useLocalDpi xmlns:a14="http://schemas.microsoft.com/office/drawing/2010/main" val="0"/>
                </a:ext>
              </a:extLst>
            </a:blip>
            <a:srcRect/>
            <a:stretch/>
          </p:blipFill>
          <p:spPr>
            <a:xfrm flipV="1">
              <a:off x="65693" y="2022508"/>
              <a:ext cx="673046" cy="347377"/>
            </a:xfrm>
            <a:prstGeom prst="rect">
              <a:avLst/>
            </a:prstGeom>
          </p:spPr>
        </p:pic>
        <p:pic>
          <p:nvPicPr>
            <p:cNvPr id="78" name="図 77">
              <a:extLst>
                <a:ext uri="{FF2B5EF4-FFF2-40B4-BE49-F238E27FC236}">
                  <a16:creationId xmlns:a16="http://schemas.microsoft.com/office/drawing/2014/main" id="{1ED416EE-8E0C-461A-86CE-E9A022D89CEC}"/>
                </a:ext>
              </a:extLst>
            </p:cNvPr>
            <p:cNvPicPr>
              <a:picLocks noChangeAspect="1"/>
            </p:cNvPicPr>
            <p:nvPr/>
          </p:nvPicPr>
          <p:blipFill rotWithShape="1">
            <a:blip r:embed="rId17">
              <a:extLst>
                <a:ext uri="{28A0092B-C50C-407E-A947-70E740481C1C}">
                  <a14:useLocalDpi xmlns:a14="http://schemas.microsoft.com/office/drawing/2010/main" val="0"/>
                </a:ext>
              </a:extLst>
            </a:blip>
            <a:srcRect/>
            <a:stretch/>
          </p:blipFill>
          <p:spPr>
            <a:xfrm>
              <a:off x="1420076" y="2102465"/>
              <a:ext cx="461924" cy="485612"/>
            </a:xfrm>
            <a:prstGeom prst="rect">
              <a:avLst/>
            </a:prstGeom>
          </p:spPr>
        </p:pic>
        <p:pic>
          <p:nvPicPr>
            <p:cNvPr id="79" name="図 78">
              <a:extLst>
                <a:ext uri="{FF2B5EF4-FFF2-40B4-BE49-F238E27FC236}">
                  <a16:creationId xmlns:a16="http://schemas.microsoft.com/office/drawing/2014/main" id="{FFD7AFA0-DD77-49B5-A31B-A568E4D0912C}"/>
                </a:ext>
              </a:extLst>
            </p:cNvPr>
            <p:cNvPicPr>
              <a:picLocks noChangeAspect="1"/>
            </p:cNvPicPr>
            <p:nvPr/>
          </p:nvPicPr>
          <p:blipFill rotWithShape="1">
            <a:blip r:embed="rId18" cstate="hqprint">
              <a:extLst>
                <a:ext uri="{28A0092B-C50C-407E-A947-70E740481C1C}">
                  <a14:useLocalDpi xmlns:a14="http://schemas.microsoft.com/office/drawing/2010/main" val="0"/>
                </a:ext>
              </a:extLst>
            </a:blip>
            <a:srcRect/>
            <a:stretch/>
          </p:blipFill>
          <p:spPr>
            <a:xfrm flipV="1">
              <a:off x="1232466" y="2626553"/>
              <a:ext cx="667310" cy="378142"/>
            </a:xfrm>
            <a:prstGeom prst="rect">
              <a:avLst/>
            </a:prstGeom>
          </p:spPr>
        </p:pic>
        <p:pic>
          <p:nvPicPr>
            <p:cNvPr id="80" name="図 79">
              <a:extLst>
                <a:ext uri="{FF2B5EF4-FFF2-40B4-BE49-F238E27FC236}">
                  <a16:creationId xmlns:a16="http://schemas.microsoft.com/office/drawing/2014/main" id="{6DFCF2E8-E6B7-4DC4-9801-2CA467278C8A}"/>
                </a:ext>
              </a:extLst>
            </p:cNvPr>
            <p:cNvPicPr>
              <a:picLocks noChangeAspect="1"/>
            </p:cNvPicPr>
            <p:nvPr/>
          </p:nvPicPr>
          <p:blipFill rotWithShape="1">
            <a:blip r:embed="rId19">
              <a:extLst>
                <a:ext uri="{28A0092B-C50C-407E-A947-70E740481C1C}">
                  <a14:useLocalDpi xmlns:a14="http://schemas.microsoft.com/office/drawing/2010/main" val="0"/>
                </a:ext>
              </a:extLst>
            </a:blip>
            <a:srcRect/>
            <a:stretch/>
          </p:blipFill>
          <p:spPr>
            <a:xfrm rot="16200000" flipH="1">
              <a:off x="760735" y="2509402"/>
              <a:ext cx="397281" cy="539167"/>
            </a:xfrm>
            <a:prstGeom prst="rect">
              <a:avLst/>
            </a:prstGeom>
          </p:spPr>
        </p:pic>
      </p:grpSp>
      <p:sp>
        <p:nvSpPr>
          <p:cNvPr id="81" name="テキスト ボックス 12">
            <a:extLst>
              <a:ext uri="{FF2B5EF4-FFF2-40B4-BE49-F238E27FC236}">
                <a16:creationId xmlns:a16="http://schemas.microsoft.com/office/drawing/2014/main" id="{AA9AE8CB-5491-4625-9101-BE6D202DB620}"/>
              </a:ext>
            </a:extLst>
          </p:cNvPr>
          <p:cNvSpPr txBox="1">
            <a:spLocks noChangeArrowheads="1"/>
          </p:cNvSpPr>
          <p:nvPr/>
        </p:nvSpPr>
        <p:spPr bwMode="auto">
          <a:xfrm>
            <a:off x="5508663" y="2334253"/>
            <a:ext cx="1350050" cy="28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2800">
                <a:solidFill>
                  <a:schemeClr val="tx1"/>
                </a:solidFill>
                <a:latin typeface="游ゴシック" panose="020B0400000000000000" pitchFamily="50" charset="-128"/>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游ゴシック" panose="020B0400000000000000" pitchFamily="50" charset="-128"/>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游ゴシック" panose="020B0400000000000000" pitchFamily="50" charset="-128"/>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1400" b="1" i="0" u="none" strike="noStrike" kern="1200" cap="none" spc="0" normalizeH="0" baseline="0" noProof="0" dirty="0">
                <a:ln>
                  <a:noFill/>
                </a:ln>
                <a:solidFill>
                  <a:prstClr val="black"/>
                </a:solidFill>
                <a:effectLst/>
                <a:uLnTx/>
                <a:uFillTx/>
                <a:latin typeface="+mn-lt"/>
                <a:ea typeface="ＭＳ Ｐゴシック" panose="020B0600070205080204" pitchFamily="50" charset="-128"/>
                <a:cs typeface="Arial" panose="020B0604020202020204" pitchFamily="34" charset="0"/>
              </a:rPr>
              <a:t>アカンサス模様</a:t>
            </a:r>
          </a:p>
        </p:txBody>
      </p:sp>
      <p:pic>
        <p:nvPicPr>
          <p:cNvPr id="47" name="図 46">
            <a:extLst>
              <a:ext uri="{FF2B5EF4-FFF2-40B4-BE49-F238E27FC236}">
                <a16:creationId xmlns:a16="http://schemas.microsoft.com/office/drawing/2014/main" id="{082A2FB6-B4BC-4CB3-90D1-99823F2A1CA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a:stretch/>
        </p:blipFill>
        <p:spPr>
          <a:xfrm>
            <a:off x="693557" y="2758529"/>
            <a:ext cx="1639046" cy="617014"/>
          </a:xfrm>
          <a:prstGeom prst="rect">
            <a:avLst/>
          </a:prstGeom>
        </p:spPr>
      </p:pic>
      <p:pic>
        <p:nvPicPr>
          <p:cNvPr id="48" name="図 47">
            <a:extLst>
              <a:ext uri="{FF2B5EF4-FFF2-40B4-BE49-F238E27FC236}">
                <a16:creationId xmlns:a16="http://schemas.microsoft.com/office/drawing/2014/main" id="{2F1B1D42-AD1F-4FF3-B771-5838D8ECF14E}"/>
              </a:ext>
            </a:extLst>
          </p:cNvPr>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rot="16200000">
            <a:off x="1876646" y="3181918"/>
            <a:ext cx="609457" cy="933227"/>
          </a:xfrm>
          <a:prstGeom prst="rect">
            <a:avLst/>
          </a:prstGeom>
        </p:spPr>
      </p:pic>
      <p:pic>
        <p:nvPicPr>
          <p:cNvPr id="49" name="図 48">
            <a:extLst>
              <a:ext uri="{FF2B5EF4-FFF2-40B4-BE49-F238E27FC236}">
                <a16:creationId xmlns:a16="http://schemas.microsoft.com/office/drawing/2014/main" id="{318F2343-9C79-435C-AEB9-F99D4C12CDF2}"/>
              </a:ext>
            </a:extLst>
          </p:cNvPr>
          <p:cNvPicPr>
            <a:picLocks noChangeAspect="1"/>
          </p:cNvPicPr>
          <p:nvPr/>
        </p:nvPicPr>
        <p:blipFill rotWithShape="1">
          <a:blip r:embed="rId21">
            <a:extLst>
              <a:ext uri="{28A0092B-C50C-407E-A947-70E740481C1C}">
                <a14:useLocalDpi xmlns:a14="http://schemas.microsoft.com/office/drawing/2010/main" val="0"/>
              </a:ext>
            </a:extLst>
          </a:blip>
          <a:srcRect/>
          <a:stretch/>
        </p:blipFill>
        <p:spPr>
          <a:xfrm rot="10800000">
            <a:off x="1695979" y="4117183"/>
            <a:ext cx="990246" cy="668740"/>
          </a:xfrm>
          <a:prstGeom prst="rect">
            <a:avLst/>
          </a:prstGeom>
        </p:spPr>
      </p:pic>
      <p:pic>
        <p:nvPicPr>
          <p:cNvPr id="50" name="図 49">
            <a:extLst>
              <a:ext uri="{FF2B5EF4-FFF2-40B4-BE49-F238E27FC236}">
                <a16:creationId xmlns:a16="http://schemas.microsoft.com/office/drawing/2014/main" id="{C571ED98-11F2-4A56-869F-870796F21FD1}"/>
              </a:ext>
            </a:extLst>
          </p:cNvPr>
          <p:cNvPicPr>
            <a:picLocks noChangeAspect="1"/>
          </p:cNvPicPr>
          <p:nvPr/>
        </p:nvPicPr>
        <p:blipFill rotWithShape="1">
          <a:blip r:embed="rId22">
            <a:extLst>
              <a:ext uri="{28A0092B-C50C-407E-A947-70E740481C1C}">
                <a14:useLocalDpi xmlns:a14="http://schemas.microsoft.com/office/drawing/2010/main" val="0"/>
              </a:ext>
            </a:extLst>
          </a:blip>
          <a:srcRect/>
          <a:stretch/>
        </p:blipFill>
        <p:spPr>
          <a:xfrm>
            <a:off x="729181" y="3665029"/>
            <a:ext cx="1120326" cy="609458"/>
          </a:xfrm>
          <a:prstGeom prst="rect">
            <a:avLst/>
          </a:prstGeom>
        </p:spPr>
      </p:pic>
      <p:pic>
        <p:nvPicPr>
          <p:cNvPr id="15" name="図 14">
            <a:extLst>
              <a:ext uri="{FF2B5EF4-FFF2-40B4-BE49-F238E27FC236}">
                <a16:creationId xmlns:a16="http://schemas.microsoft.com/office/drawing/2014/main" id="{2CE0EE79-5740-43A4-9813-F40110A92528}"/>
              </a:ext>
            </a:extLst>
          </p:cNvPr>
          <p:cNvPicPr>
            <a:picLocks noChangeAspect="1"/>
          </p:cNvPicPr>
          <p:nvPr/>
        </p:nvPicPr>
        <p:blipFill>
          <a:blip r:embed="rId23">
            <a:extLst>
              <a:ext uri="{BEBA8EAE-BF5A-486C-A8C5-ECC9F3942E4B}">
                <a14:imgProps xmlns:a14="http://schemas.microsoft.com/office/drawing/2010/main">
                  <a14:imgLayer r:embed="rId24">
                    <a14:imgEffect>
                      <a14:brightnessContrast bright="20000" contrast="40000"/>
                    </a14:imgEffect>
                  </a14:imgLayer>
                </a14:imgProps>
              </a:ext>
            </a:extLst>
          </a:blip>
          <a:stretch>
            <a:fillRect/>
          </a:stretch>
        </p:blipFill>
        <p:spPr>
          <a:xfrm>
            <a:off x="10159279" y="4547017"/>
            <a:ext cx="1232864" cy="1325993"/>
          </a:xfrm>
          <a:prstGeom prst="rect">
            <a:avLst/>
          </a:prstGeom>
        </p:spPr>
      </p:pic>
      <p:sp>
        <p:nvSpPr>
          <p:cNvPr id="54" name="テキスト ボックス 16">
            <a:extLst>
              <a:ext uri="{FF2B5EF4-FFF2-40B4-BE49-F238E27FC236}">
                <a16:creationId xmlns:a16="http://schemas.microsoft.com/office/drawing/2014/main" id="{8C87ECE3-077D-435E-932E-01DB8A1E1413}"/>
              </a:ext>
            </a:extLst>
          </p:cNvPr>
          <p:cNvSpPr txBox="1">
            <a:spLocks noChangeArrowheads="1"/>
          </p:cNvSpPr>
          <p:nvPr/>
        </p:nvSpPr>
        <p:spPr bwMode="auto">
          <a:xfrm>
            <a:off x="2528135" y="276613"/>
            <a:ext cx="739176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2800">
                <a:solidFill>
                  <a:schemeClr val="tx1"/>
                </a:solidFill>
                <a:latin typeface="游ゴシック" panose="020B0400000000000000" pitchFamily="50" charset="-128"/>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游ゴシック" panose="020B0400000000000000" pitchFamily="50" charset="-128"/>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游ゴシック" panose="020B0400000000000000" pitchFamily="50" charset="-128"/>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9pPr>
          </a:lstStyle>
          <a:p>
            <a:pPr lvl="0">
              <a:lnSpc>
                <a:spcPct val="100000"/>
              </a:lnSpc>
              <a:spcBef>
                <a:spcPct val="0"/>
              </a:spcBef>
              <a:buNone/>
              <a:defRPr/>
            </a:pPr>
            <a:r>
              <a:rPr kumimoji="1" lang="en-US" altLang="ja-JP" sz="36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rPr>
              <a:t>Acanthus pattern parts Scrapbook</a:t>
            </a:r>
            <a:r>
              <a:rPr lang="en-US" altLang="ja-JP" sz="3600" dirty="0">
                <a:solidFill>
                  <a:schemeClr val="tx1">
                    <a:lumMod val="75000"/>
                    <a:lumOff val="25000"/>
                  </a:schemeClr>
                </a:solidFill>
                <a:latin typeface="Arial" panose="020B0604020202020204" pitchFamily="34" charset="0"/>
                <a:cs typeface="Arial" panose="020B0604020202020204" pitchFamily="34" charset="0"/>
              </a:rPr>
              <a:t>s</a:t>
            </a:r>
            <a:endParaRPr kumimoji="1" lang="ja-JP" altLang="en-US" sz="36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56" name="テキスト ボックス 1">
            <a:extLst>
              <a:ext uri="{FF2B5EF4-FFF2-40B4-BE49-F238E27FC236}">
                <a16:creationId xmlns:a16="http://schemas.microsoft.com/office/drawing/2014/main" id="{94629BEE-3E1E-4EE2-8A5A-08B4AF70A29F}"/>
              </a:ext>
            </a:extLst>
          </p:cNvPr>
          <p:cNvSpPr txBox="1">
            <a:spLocks noChangeArrowheads="1"/>
          </p:cNvSpPr>
          <p:nvPr/>
        </p:nvSpPr>
        <p:spPr bwMode="auto">
          <a:xfrm>
            <a:off x="151554" y="64558"/>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400" b="1" dirty="0">
                <a:solidFill>
                  <a:srgbClr val="C00000"/>
                </a:solidFill>
              </a:rPr>
              <a:t>2018</a:t>
            </a:r>
            <a:endParaRPr lang="ja-JP" altLang="en-US" sz="2400" dirty="0"/>
          </a:p>
        </p:txBody>
      </p:sp>
      <p:sp>
        <p:nvSpPr>
          <p:cNvPr id="10" name="テキスト ボックス 9">
            <a:extLst>
              <a:ext uri="{FF2B5EF4-FFF2-40B4-BE49-F238E27FC236}">
                <a16:creationId xmlns:a16="http://schemas.microsoft.com/office/drawing/2014/main" id="{F58B0530-4123-5BA1-B8DD-31D8DA678825}"/>
              </a:ext>
            </a:extLst>
          </p:cNvPr>
          <p:cNvSpPr txBox="1"/>
          <p:nvPr/>
        </p:nvSpPr>
        <p:spPr>
          <a:xfrm>
            <a:off x="586767" y="4772859"/>
            <a:ext cx="1904569" cy="1354217"/>
          </a:xfrm>
          <a:prstGeom prst="rect">
            <a:avLst/>
          </a:prstGeom>
          <a:noFill/>
        </p:spPr>
        <p:txBody>
          <a:bodyPr wrap="square">
            <a:spAutoFit/>
          </a:bodyPr>
          <a:lstStyle/>
          <a:p>
            <a:r>
              <a:rPr lang="ja-JP" altLang="en-US" dirty="0">
                <a:latin typeface="ＭＳ Ｐゴシック" panose="020B0600070205080204" pitchFamily="50" charset="-128"/>
                <a:ea typeface="ＭＳ Ｐゴシック" panose="020B0600070205080204" pitchFamily="50" charset="-128"/>
              </a:rPr>
              <a:t>パーツ抽出数</a:t>
            </a:r>
            <a:br>
              <a:rPr lang="en-US" altLang="ja-JP" dirty="0">
                <a:latin typeface="ＭＳ Ｐゴシック" panose="020B0600070205080204" pitchFamily="50" charset="-128"/>
                <a:ea typeface="ＭＳ Ｐゴシック" panose="020B0600070205080204" pitchFamily="50" charset="-128"/>
              </a:rPr>
            </a:br>
            <a:r>
              <a:rPr lang="ja-JP" altLang="en-US" dirty="0">
                <a:latin typeface="ＭＳ Ｐゴシック" panose="020B0600070205080204" pitchFamily="50" charset="-128"/>
                <a:ea typeface="ＭＳ Ｐゴシック" panose="020B0600070205080204" pitchFamily="50" charset="-128"/>
              </a:rPr>
              <a:t> 主要形状</a:t>
            </a:r>
            <a:r>
              <a:rPr lang="en-US" altLang="ja-JP" dirty="0">
                <a:latin typeface="ＭＳ Ｐゴシック" panose="020B0600070205080204" pitchFamily="50" charset="-128"/>
                <a:ea typeface="ＭＳ Ｐゴシック" panose="020B0600070205080204" pitchFamily="50" charset="-128"/>
              </a:rPr>
              <a:t>1291 </a:t>
            </a:r>
            <a:br>
              <a:rPr lang="en-US" altLang="ja-JP" dirty="0">
                <a:latin typeface="ＭＳ Ｐゴシック" panose="020B0600070205080204" pitchFamily="50" charset="-128"/>
                <a:ea typeface="ＭＳ Ｐゴシック" panose="020B0600070205080204" pitchFamily="50" charset="-128"/>
              </a:rPr>
            </a:br>
            <a:r>
              <a:rPr lang="en-US" altLang="ja-JP" dirty="0">
                <a:latin typeface="ＭＳ Ｐゴシック" panose="020B0600070205080204" pitchFamily="50" charset="-128"/>
                <a:ea typeface="ＭＳ Ｐゴシック" panose="020B0600070205080204" pitchFamily="50" charset="-128"/>
              </a:rPr>
              <a:t>+ </a:t>
            </a:r>
            <a:r>
              <a:rPr lang="ja-JP" altLang="en-US" dirty="0">
                <a:latin typeface="ＭＳ Ｐゴシック" panose="020B0600070205080204" pitchFamily="50" charset="-128"/>
                <a:ea typeface="ＭＳ Ｐゴシック" panose="020B0600070205080204" pitchFamily="50" charset="-128"/>
              </a:rPr>
              <a:t>葉形状</a:t>
            </a:r>
            <a:r>
              <a:rPr lang="en-US" altLang="ja-JP" dirty="0">
                <a:latin typeface="ＭＳ Ｐゴシック" panose="020B0600070205080204" pitchFamily="50" charset="-128"/>
                <a:ea typeface="ＭＳ Ｐゴシック" panose="020B0600070205080204" pitchFamily="50" charset="-128"/>
              </a:rPr>
              <a:t>2094</a:t>
            </a:r>
            <a:br>
              <a:rPr lang="en-US" altLang="ja-JP" dirty="0">
                <a:latin typeface="ＭＳ Ｐゴシック" panose="020B0600070205080204" pitchFamily="50" charset="-128"/>
                <a:ea typeface="ＭＳ Ｐゴシック" panose="020B0600070205080204" pitchFamily="50" charset="-128"/>
              </a:rPr>
            </a:br>
            <a:r>
              <a:rPr lang="en-US" altLang="ja-JP" dirty="0">
                <a:latin typeface="ＭＳ Ｐゴシック" panose="020B0600070205080204" pitchFamily="50" charset="-128"/>
                <a:ea typeface="ＭＳ Ｐゴシック" panose="020B0600070205080204" pitchFamily="50" charset="-128"/>
              </a:rPr>
              <a:t> </a:t>
            </a:r>
            <a:r>
              <a:rPr lang="en-US" altLang="ja-JP" b="1" dirty="0">
                <a:latin typeface="ＭＳ Ｐゴシック" panose="020B0600070205080204" pitchFamily="50" charset="-128"/>
                <a:ea typeface="ＭＳ Ｐゴシック" panose="020B0600070205080204" pitchFamily="50" charset="-128"/>
              </a:rPr>
              <a:t>= </a:t>
            </a:r>
            <a:r>
              <a:rPr lang="en-US" altLang="ja-JP" sz="2800" b="1" u="sng" dirty="0">
                <a:solidFill>
                  <a:srgbClr val="C00000"/>
                </a:solidFill>
                <a:latin typeface="ＭＳ Ｐゴシック" panose="020B0600070205080204" pitchFamily="50" charset="-128"/>
                <a:ea typeface="ＭＳ Ｐゴシック" panose="020B0600070205080204" pitchFamily="50" charset="-128"/>
              </a:rPr>
              <a:t>3313</a:t>
            </a:r>
            <a:endParaRPr lang="en-US" altLang="ja-JP" b="1" u="sng" dirty="0">
              <a:solidFill>
                <a:srgbClr val="C00000"/>
              </a:solidFill>
              <a:latin typeface="ＭＳ Ｐゴシック" panose="020B0600070205080204" pitchFamily="50" charset="-128"/>
              <a:ea typeface="ＭＳ Ｐゴシック" panose="020B0600070205080204" pitchFamily="50" charset="-128"/>
            </a:endParaRPr>
          </a:p>
        </p:txBody>
      </p:sp>
      <p:sp>
        <p:nvSpPr>
          <p:cNvPr id="13" name="テキスト ボックス 12">
            <a:extLst>
              <a:ext uri="{FF2B5EF4-FFF2-40B4-BE49-F238E27FC236}">
                <a16:creationId xmlns:a16="http://schemas.microsoft.com/office/drawing/2014/main" id="{EED9BE02-AB01-0FBE-EB6E-355E522118FA}"/>
              </a:ext>
            </a:extLst>
          </p:cNvPr>
          <p:cNvSpPr txBox="1"/>
          <p:nvPr/>
        </p:nvSpPr>
        <p:spPr>
          <a:xfrm>
            <a:off x="5422227" y="3582671"/>
            <a:ext cx="1722903" cy="523220"/>
          </a:xfrm>
          <a:prstGeom prst="rect">
            <a:avLst/>
          </a:prstGeom>
          <a:noFill/>
        </p:spPr>
        <p:txBody>
          <a:bodyPr wrap="square">
            <a:spAutoFit/>
          </a:bodyPr>
          <a:lstStyle/>
          <a:p>
            <a:r>
              <a:rPr kumimoji="1" lang="en-US" altLang="ja-JP" sz="2800" b="1" i="0" u="sng" strike="noStrike" kern="1200" cap="none" spc="0" normalizeH="0" baseline="0" noProof="0" dirty="0">
                <a:ln>
                  <a:noFill/>
                </a:ln>
                <a:solidFill>
                  <a:srgbClr val="C00000"/>
                </a:solidFill>
                <a:effectLst/>
                <a:uLnTx/>
                <a:uFillTx/>
                <a:latin typeface="ＭＳ Ｐゴシック" panose="020B0600070205080204" pitchFamily="50" charset="-128"/>
                <a:ea typeface="ＭＳ Ｐゴシック" panose="020B0600070205080204" pitchFamily="50" charset="-128"/>
              </a:rPr>
              <a:t>34</a:t>
            </a: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rPr>
              <a:t>の</a:t>
            </a:r>
            <a:r>
              <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rPr>
              <a:t>3D</a:t>
            </a: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rPr>
              <a:t>パーツ</a:t>
            </a:r>
            <a:endParaRPr lang="ja-JP" altLang="en-US" dirty="0">
              <a:latin typeface="ＭＳ Ｐゴシック" panose="020B0600070205080204" pitchFamily="50" charset="-128"/>
              <a:ea typeface="ＭＳ Ｐゴシック" panose="020B0600070205080204" pitchFamily="50" charset="-128"/>
            </a:endParaRPr>
          </a:p>
        </p:txBody>
      </p:sp>
      <p:sp>
        <p:nvSpPr>
          <p:cNvPr id="12" name="テキスト ボックス 11">
            <a:extLst>
              <a:ext uri="{FF2B5EF4-FFF2-40B4-BE49-F238E27FC236}">
                <a16:creationId xmlns:a16="http://schemas.microsoft.com/office/drawing/2014/main" id="{44B965C6-64EC-22CE-BEF2-042F3F54A5FD}"/>
              </a:ext>
            </a:extLst>
          </p:cNvPr>
          <p:cNvSpPr txBox="1"/>
          <p:nvPr/>
        </p:nvSpPr>
        <p:spPr>
          <a:xfrm>
            <a:off x="596706" y="6064180"/>
            <a:ext cx="11832802" cy="584775"/>
          </a:xfrm>
          <a:prstGeom prst="rect">
            <a:avLst/>
          </a:prstGeom>
          <a:noFill/>
        </p:spPr>
        <p:txBody>
          <a:bodyPr wrap="square">
            <a:spAutoFit/>
          </a:bodyPr>
          <a:lstStyle/>
          <a:p>
            <a:r>
              <a:rPr lang="en-US" altLang="ja-JP" sz="1600" dirty="0">
                <a:effectLst/>
                <a:latin typeface="Arial" panose="020B0604020202020204" pitchFamily="34" charset="0"/>
                <a:ea typeface="ＭＳ 明朝" panose="02020609040205080304" pitchFamily="17" charset="-128"/>
                <a:cs typeface="Arial" panose="020B0604020202020204" pitchFamily="34" charset="0"/>
              </a:rPr>
              <a:t>Naoya Tsuruta, </a:t>
            </a:r>
            <a:r>
              <a:rPr lang="en-US" altLang="ja-JP" sz="1600" b="1" dirty="0" err="1">
                <a:effectLst/>
                <a:latin typeface="Arial" panose="020B0604020202020204" pitchFamily="34" charset="0"/>
                <a:ea typeface="ＭＳ 明朝" panose="02020609040205080304" pitchFamily="17" charset="-128"/>
                <a:cs typeface="Arial" panose="020B0604020202020204" pitchFamily="34" charset="0"/>
              </a:rPr>
              <a:t>Sawa</a:t>
            </a:r>
            <a:r>
              <a:rPr lang="en-US" altLang="ja-JP" sz="1600" b="1" dirty="0">
                <a:effectLst/>
                <a:latin typeface="Arial" panose="020B0604020202020204" pitchFamily="34" charset="0"/>
                <a:ea typeface="ＭＳ 明朝" panose="02020609040205080304" pitchFamily="17" charset="-128"/>
                <a:cs typeface="Arial" panose="020B0604020202020204" pitchFamily="34" charset="0"/>
              </a:rPr>
              <a:t> </a:t>
            </a:r>
            <a:r>
              <a:rPr lang="en-US" altLang="ja-JP" sz="1600" b="1" dirty="0" err="1">
                <a:effectLst/>
                <a:latin typeface="Arial" panose="020B0604020202020204" pitchFamily="34" charset="0"/>
                <a:ea typeface="ＭＳ 明朝" panose="02020609040205080304" pitchFamily="17" charset="-128"/>
                <a:cs typeface="Arial" panose="020B0604020202020204" pitchFamily="34" charset="0"/>
              </a:rPr>
              <a:t>Hiraiwa</a:t>
            </a:r>
            <a:r>
              <a:rPr lang="en-US" altLang="ja-JP" sz="1600" dirty="0">
                <a:effectLst/>
                <a:latin typeface="Arial" panose="020B0604020202020204" pitchFamily="34" charset="0"/>
                <a:ea typeface="ＭＳ 明朝" panose="02020609040205080304" pitchFamily="17" charset="-128"/>
                <a:cs typeface="Arial" panose="020B0604020202020204" pitchFamily="34" charset="0"/>
              </a:rPr>
              <a:t>, </a:t>
            </a:r>
            <a:r>
              <a:rPr lang="en-US" altLang="ja-JP" sz="1600" dirty="0" err="1">
                <a:effectLst/>
                <a:latin typeface="Arial" panose="020B0604020202020204" pitchFamily="34" charset="0"/>
                <a:ea typeface="ＭＳ 明朝" panose="02020609040205080304" pitchFamily="17" charset="-128"/>
                <a:cs typeface="Arial" panose="020B0604020202020204" pitchFamily="34" charset="0"/>
              </a:rPr>
              <a:t>Ryuta</a:t>
            </a:r>
            <a:r>
              <a:rPr lang="en-US" altLang="ja-JP" sz="1600" dirty="0">
                <a:effectLst/>
                <a:latin typeface="Arial" panose="020B0604020202020204" pitchFamily="34" charset="0"/>
                <a:ea typeface="ＭＳ 明朝" panose="02020609040205080304" pitchFamily="17" charset="-128"/>
                <a:cs typeface="Arial" panose="020B0604020202020204" pitchFamily="34" charset="0"/>
              </a:rPr>
              <a:t> </a:t>
            </a:r>
            <a:r>
              <a:rPr lang="en-US" altLang="ja-JP" sz="1600" dirty="0" err="1">
                <a:effectLst/>
                <a:latin typeface="Arial" panose="020B0604020202020204" pitchFamily="34" charset="0"/>
                <a:ea typeface="ＭＳ 明朝" panose="02020609040205080304" pitchFamily="17" charset="-128"/>
                <a:cs typeface="Arial" panose="020B0604020202020204" pitchFamily="34" charset="0"/>
              </a:rPr>
              <a:t>Motegi</a:t>
            </a:r>
            <a:r>
              <a:rPr lang="en-US" altLang="ja-JP" sz="1600" dirty="0">
                <a:effectLst/>
                <a:latin typeface="Arial" panose="020B0604020202020204" pitchFamily="34" charset="0"/>
                <a:ea typeface="ＭＳ 明朝" panose="02020609040205080304" pitchFamily="17" charset="-128"/>
                <a:cs typeface="Arial" panose="020B0604020202020204" pitchFamily="34" charset="0"/>
              </a:rPr>
              <a:t>, Kunio Kondo, Classification of </a:t>
            </a:r>
            <a:r>
              <a:rPr lang="en-US" altLang="ja-JP" sz="1600" b="1" dirty="0">
                <a:effectLst/>
                <a:latin typeface="Arial" panose="020B0604020202020204" pitchFamily="34" charset="0"/>
                <a:ea typeface="ＭＳ 明朝" panose="02020609040205080304" pitchFamily="17" charset="-128"/>
                <a:cs typeface="Arial" panose="020B0604020202020204" pitchFamily="34" charset="0"/>
              </a:rPr>
              <a:t>Foliage Patterns </a:t>
            </a:r>
            <a:r>
              <a:rPr lang="en-US" altLang="ja-JP" sz="1600" dirty="0">
                <a:effectLst/>
                <a:latin typeface="Arial" panose="020B0604020202020204" pitchFamily="34" charset="0"/>
                <a:ea typeface="ＭＳ 明朝" panose="02020609040205080304" pitchFamily="17" charset="-128"/>
                <a:cs typeface="Arial" panose="020B0604020202020204" pitchFamily="34" charset="0"/>
              </a:rPr>
              <a:t>for 3D Decorative Modeling in Digital Contents, International Journal of Asia Digital Art and Design Association, Volume 25 Issue 1 Pages 8-13,2021</a:t>
            </a:r>
            <a:endParaRPr lang="ja-JP" altLang="en-US" sz="1600" dirty="0">
              <a:latin typeface="Arial" panose="020B0604020202020204" pitchFamily="34" charset="0"/>
              <a:cs typeface="Arial" panose="020B0604020202020204" pitchFamily="34" charset="0"/>
            </a:endParaRPr>
          </a:p>
        </p:txBody>
      </p:sp>
      <p:pic>
        <p:nvPicPr>
          <p:cNvPr id="4" name="図 3">
            <a:extLst>
              <a:ext uri="{FF2B5EF4-FFF2-40B4-BE49-F238E27FC236}">
                <a16:creationId xmlns:a16="http://schemas.microsoft.com/office/drawing/2014/main" id="{FB5D61E5-2701-3B6E-A547-0CABAFE20440}"/>
              </a:ext>
            </a:extLst>
          </p:cNvPr>
          <p:cNvPicPr>
            <a:picLocks noChangeAspect="1"/>
          </p:cNvPicPr>
          <p:nvPr/>
        </p:nvPicPr>
        <p:blipFill rotWithShape="1">
          <a:blip r:embed="rId25">
            <a:extLst>
              <a:ext uri="{28A0092B-C50C-407E-A947-70E740481C1C}">
                <a14:useLocalDpi xmlns:a14="http://schemas.microsoft.com/office/drawing/2010/main" val="0"/>
              </a:ext>
            </a:extLst>
          </a:blip>
          <a:srcRect/>
          <a:stretch/>
        </p:blipFill>
        <p:spPr>
          <a:xfrm>
            <a:off x="11277600" y="136634"/>
            <a:ext cx="621740" cy="636285"/>
          </a:xfrm>
          <a:prstGeom prst="rect">
            <a:avLst/>
          </a:prstGeom>
        </p:spPr>
      </p:pic>
      <p:cxnSp>
        <p:nvCxnSpPr>
          <p:cNvPr id="14" name="直線コネクタ 13">
            <a:extLst>
              <a:ext uri="{FF2B5EF4-FFF2-40B4-BE49-F238E27FC236}">
                <a16:creationId xmlns:a16="http://schemas.microsoft.com/office/drawing/2014/main" id="{1C4F5BBD-0434-95DF-0090-F62529629F7A}"/>
              </a:ext>
            </a:extLst>
          </p:cNvPr>
          <p:cNvCxnSpPr/>
          <p:nvPr/>
        </p:nvCxnSpPr>
        <p:spPr>
          <a:xfrm>
            <a:off x="342060" y="918162"/>
            <a:ext cx="11380880" cy="0"/>
          </a:xfrm>
          <a:prstGeom prst="line">
            <a:avLst/>
          </a:prstGeom>
          <a:ln w="28575"/>
        </p:spPr>
        <p:style>
          <a:lnRef idx="1">
            <a:schemeClr val="dk1"/>
          </a:lnRef>
          <a:fillRef idx="0">
            <a:schemeClr val="dk1"/>
          </a:fillRef>
          <a:effectRef idx="0">
            <a:schemeClr val="dk1"/>
          </a:effectRef>
          <a:fontRef idx="minor">
            <a:schemeClr val="tx1"/>
          </a:fontRef>
        </p:style>
      </p:cxnSp>
      <p:sp>
        <p:nvSpPr>
          <p:cNvPr id="22" name="正方形/長方形 21">
            <a:extLst>
              <a:ext uri="{FF2B5EF4-FFF2-40B4-BE49-F238E27FC236}">
                <a16:creationId xmlns:a16="http://schemas.microsoft.com/office/drawing/2014/main" id="{0CD42155-B8FB-C82A-E265-81C178926FD4}"/>
              </a:ext>
            </a:extLst>
          </p:cNvPr>
          <p:cNvSpPr/>
          <p:nvPr/>
        </p:nvSpPr>
        <p:spPr>
          <a:xfrm>
            <a:off x="3615780" y="5574910"/>
            <a:ext cx="512512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C00000"/>
                </a:solidFill>
                <a:effectLst/>
                <a:uLnTx/>
                <a:uFillTx/>
                <a:latin typeface="Arial"/>
                <a:ea typeface="ＭＳ Ｐゴシック"/>
                <a:cs typeface="+mn-cs"/>
              </a:rPr>
              <a:t>Small Data of Experts Intelligence</a:t>
            </a:r>
            <a:endParaRPr kumimoji="1" lang="ja-JP" altLang="en-US" sz="2400" b="1" i="0" u="none" strike="noStrike" kern="1200" cap="none" spc="0" normalizeH="0" baseline="0" noProof="0" dirty="0">
              <a:ln>
                <a:noFill/>
              </a:ln>
              <a:solidFill>
                <a:srgbClr val="C00000"/>
              </a:solidFill>
              <a:effectLst/>
              <a:uLnTx/>
              <a:uFillTx/>
              <a:latin typeface="Arial"/>
              <a:ea typeface="ＭＳ Ｐゴシック"/>
              <a:cs typeface="+mn-cs"/>
            </a:endParaRPr>
          </a:p>
        </p:txBody>
      </p:sp>
      <p:sp>
        <p:nvSpPr>
          <p:cNvPr id="20" name="テキスト ボックス 19">
            <a:extLst>
              <a:ext uri="{FF2B5EF4-FFF2-40B4-BE49-F238E27FC236}">
                <a16:creationId xmlns:a16="http://schemas.microsoft.com/office/drawing/2014/main" id="{059CBA73-57BE-9910-41D9-3A7831BCB07D}"/>
              </a:ext>
            </a:extLst>
          </p:cNvPr>
          <p:cNvSpPr txBox="1"/>
          <p:nvPr/>
        </p:nvSpPr>
        <p:spPr>
          <a:xfrm>
            <a:off x="1200150" y="428625"/>
            <a:ext cx="1210588" cy="400110"/>
          </a:xfrm>
          <a:prstGeom prst="rect">
            <a:avLst/>
          </a:prstGeom>
          <a:noFill/>
        </p:spPr>
        <p:txBody>
          <a:bodyPr wrap="none" rtlCol="0">
            <a:spAutoFit/>
          </a:bodyPr>
          <a:lstStyle/>
          <a:p>
            <a:r>
              <a:rPr kumimoji="1" lang="ja-JP" altLang="en-US" sz="2000" dirty="0">
                <a:latin typeface="ＭＳ Ｐゴシック" panose="020B0600070205080204" pitchFamily="50" charset="-128"/>
                <a:ea typeface="ＭＳ Ｐゴシック" panose="020B0600070205080204" pitchFamily="50" charset="-128"/>
              </a:rPr>
              <a:t>卒業研究</a:t>
            </a:r>
          </a:p>
        </p:txBody>
      </p:sp>
    </p:spTree>
    <p:extLst>
      <p:ext uri="{BB962C8B-B14F-4D97-AF65-F5344CB8AC3E}">
        <p14:creationId xmlns:p14="http://schemas.microsoft.com/office/powerpoint/2010/main" val="211167230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座っている, テーブル, カップ, 室内 が含まれている画像&#10;&#10;自動的に生成された説明">
            <a:extLst>
              <a:ext uri="{FF2B5EF4-FFF2-40B4-BE49-F238E27FC236}">
                <a16:creationId xmlns:a16="http://schemas.microsoft.com/office/drawing/2014/main" id="{2964DCBD-88CD-41E6-B243-FB9AC3B37C47}"/>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p:blipFill>
        <p:spPr>
          <a:xfrm>
            <a:off x="1848678" y="1012936"/>
            <a:ext cx="3859322" cy="4186729"/>
          </a:xfrm>
          <a:prstGeom prst="rect">
            <a:avLst/>
          </a:prstGeom>
        </p:spPr>
      </p:pic>
      <p:pic>
        <p:nvPicPr>
          <p:cNvPr id="3" name="図 2" descr="室内, テーブル, 座っている が含まれている画像&#10;&#10;自動的に生成された説明">
            <a:extLst>
              <a:ext uri="{FF2B5EF4-FFF2-40B4-BE49-F238E27FC236}">
                <a16:creationId xmlns:a16="http://schemas.microsoft.com/office/drawing/2014/main" id="{1FBAC05A-40C2-4F34-BD0B-483A13553727}"/>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p:blipFill>
        <p:spPr>
          <a:xfrm>
            <a:off x="6199079" y="1025418"/>
            <a:ext cx="3859321" cy="4186729"/>
          </a:xfrm>
          <a:prstGeom prst="rect">
            <a:avLst/>
          </a:prstGeom>
        </p:spPr>
      </p:pic>
      <p:sp>
        <p:nvSpPr>
          <p:cNvPr id="2" name="スライド番号プレースホルダー 1">
            <a:extLst>
              <a:ext uri="{FF2B5EF4-FFF2-40B4-BE49-F238E27FC236}">
                <a16:creationId xmlns:a16="http://schemas.microsoft.com/office/drawing/2014/main" id="{E15203C9-ADDA-408B-B27A-C1DC889A8828}"/>
              </a:ext>
            </a:extLst>
          </p:cNvPr>
          <p:cNvSpPr>
            <a:spLocks noGrp="1"/>
          </p:cNvSpPr>
          <p:nvPr>
            <p:ph type="sldNum" sz="quarter" idx="12"/>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8A88E-A5A6-4ACE-B299-5FCC98E25EEA}" type="slidenum">
              <a:rPr kumimoji="1" lang="ja-JP" altLang="en-US" sz="1200" b="0" i="0" u="none" strike="noStrike" kern="1200" cap="none" spc="0" normalizeH="0" baseline="0" noProof="0" smtClean="0">
                <a:ln>
                  <a:noFill/>
                </a:ln>
                <a:solidFill>
                  <a:prstClr val="black">
                    <a:tint val="75000"/>
                  </a:prstClr>
                </a:solidFill>
                <a:effectLst/>
                <a:uLnTx/>
                <a:uFillTx/>
                <a:latin typeface="源柔ゴシックP Normal"/>
                <a:ea typeface="源柔ゴシックP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1" lang="ja-JP" altLang="en-US" sz="1200" b="0" i="0" u="none" strike="noStrike" kern="1200" cap="none" spc="0" normalizeH="0" baseline="0" noProof="0" dirty="0">
              <a:ln>
                <a:noFill/>
              </a:ln>
              <a:solidFill>
                <a:prstClr val="black">
                  <a:tint val="75000"/>
                </a:prstClr>
              </a:solidFill>
              <a:effectLst/>
              <a:uLnTx/>
              <a:uFillTx/>
              <a:latin typeface="源柔ゴシックP Normal"/>
              <a:ea typeface="源柔ゴシックP Normal"/>
              <a:cs typeface="+mn-cs"/>
            </a:endParaRPr>
          </a:p>
        </p:txBody>
      </p:sp>
      <p:sp>
        <p:nvSpPr>
          <p:cNvPr id="5" name="テキスト ボックス 4">
            <a:extLst>
              <a:ext uri="{FF2B5EF4-FFF2-40B4-BE49-F238E27FC236}">
                <a16:creationId xmlns:a16="http://schemas.microsoft.com/office/drawing/2014/main" id="{D657AF58-E15B-45F1-8F19-7774C20D1D4C}"/>
              </a:ext>
            </a:extLst>
          </p:cNvPr>
          <p:cNvSpPr txBox="1"/>
          <p:nvPr/>
        </p:nvSpPr>
        <p:spPr>
          <a:xfrm>
            <a:off x="1956664" y="1067985"/>
            <a:ext cx="14486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chemeClr val="bg1"/>
                </a:solidFill>
                <a:effectLst/>
                <a:uLnTx/>
                <a:uFillTx/>
                <a:latin typeface="源柔ゴシックP Normal"/>
                <a:ea typeface="源柔ゴシックP Normal"/>
                <a:cs typeface="+mn-cs"/>
              </a:rPr>
              <a:t>制作結果</a:t>
            </a:r>
          </a:p>
        </p:txBody>
      </p:sp>
      <p:sp>
        <p:nvSpPr>
          <p:cNvPr id="4" name="正方形/長方形 3">
            <a:extLst>
              <a:ext uri="{FF2B5EF4-FFF2-40B4-BE49-F238E27FC236}">
                <a16:creationId xmlns:a16="http://schemas.microsoft.com/office/drawing/2014/main" id="{8663B726-0985-4B13-ADB6-B52F37A50987}"/>
              </a:ext>
            </a:extLst>
          </p:cNvPr>
          <p:cNvSpPr/>
          <p:nvPr/>
        </p:nvSpPr>
        <p:spPr>
          <a:xfrm>
            <a:off x="7987862" y="1113769"/>
            <a:ext cx="2396343"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800" b="0" i="0" u="none" strike="noStrike" kern="1200" cap="none" spc="0" normalizeH="0" baseline="0" noProof="0" dirty="0">
                <a:ln>
                  <a:noFill/>
                </a:ln>
                <a:solidFill>
                  <a:schemeClr val="bg1"/>
                </a:solidFill>
                <a:effectLst/>
                <a:uLnTx/>
                <a:uFillTx/>
                <a:latin typeface="源柔ゴシックP Normal"/>
                <a:ea typeface="源柔ゴシックP Normal"/>
                <a:cs typeface="+mn-cs"/>
              </a:rPr>
              <a:t>（制作時間：</a:t>
            </a:r>
            <a:r>
              <a:rPr kumimoji="1" lang="en-US" altLang="ja-JP" sz="2000" b="0" i="0" u="none" strike="noStrike" kern="1200" cap="none" spc="0" normalizeH="0" baseline="0" noProof="0" dirty="0">
                <a:ln>
                  <a:noFill/>
                </a:ln>
                <a:solidFill>
                  <a:schemeClr val="bg1"/>
                </a:solidFill>
                <a:effectLst/>
                <a:uLnTx/>
                <a:uFillTx/>
                <a:latin typeface="源柔ゴシックP Normal"/>
                <a:ea typeface="源柔ゴシックP Normal"/>
                <a:cs typeface="+mn-cs"/>
              </a:rPr>
              <a:t>3</a:t>
            </a:r>
            <a:r>
              <a:rPr kumimoji="1" lang="ja-JP" altLang="ja-JP" sz="1800" b="0" i="0" u="none" strike="noStrike" kern="1200" cap="none" spc="0" normalizeH="0" baseline="0" noProof="0" dirty="0">
                <a:ln>
                  <a:noFill/>
                </a:ln>
                <a:solidFill>
                  <a:schemeClr val="bg1"/>
                </a:solidFill>
                <a:effectLst/>
                <a:uLnTx/>
                <a:uFillTx/>
                <a:latin typeface="源柔ゴシックP Normal"/>
                <a:ea typeface="源柔ゴシックP Normal"/>
                <a:cs typeface="+mn-cs"/>
              </a:rPr>
              <a:t>時間）</a:t>
            </a:r>
            <a:endParaRPr kumimoji="1" lang="ja-JP" altLang="en-US" sz="1800" b="0" i="0" u="none" strike="noStrike" kern="1200" cap="none" spc="0" normalizeH="0" baseline="0" noProof="0" dirty="0">
              <a:ln>
                <a:noFill/>
              </a:ln>
              <a:solidFill>
                <a:schemeClr val="bg1"/>
              </a:solidFill>
              <a:effectLst/>
              <a:uLnTx/>
              <a:uFillTx/>
              <a:latin typeface="源柔ゴシックP Normal"/>
              <a:ea typeface="源柔ゴシックP Normal"/>
              <a:cs typeface="+mn-cs"/>
            </a:endParaRPr>
          </a:p>
        </p:txBody>
      </p:sp>
      <p:sp>
        <p:nvSpPr>
          <p:cNvPr id="6" name="テキスト ボックス 5">
            <a:extLst>
              <a:ext uri="{FF2B5EF4-FFF2-40B4-BE49-F238E27FC236}">
                <a16:creationId xmlns:a16="http://schemas.microsoft.com/office/drawing/2014/main" id="{B470191B-4AAF-707B-7FE4-C11ADAB41861}"/>
              </a:ext>
            </a:extLst>
          </p:cNvPr>
          <p:cNvSpPr txBox="1"/>
          <p:nvPr/>
        </p:nvSpPr>
        <p:spPr>
          <a:xfrm>
            <a:off x="534076" y="5675678"/>
            <a:ext cx="11832802" cy="1077218"/>
          </a:xfrm>
          <a:prstGeom prst="rect">
            <a:avLst/>
          </a:prstGeom>
          <a:noFill/>
        </p:spPr>
        <p:txBody>
          <a:bodyPr wrap="square">
            <a:spAutoFit/>
          </a:bodyPr>
          <a:lstStyle/>
          <a:p>
            <a:r>
              <a:rPr lang="en-US" altLang="ja-JP" sz="1600" b="1" dirty="0">
                <a:effectLst/>
                <a:latin typeface="Arial" panose="020B0604020202020204" pitchFamily="34" charset="0"/>
                <a:ea typeface="ＭＳ 明朝" panose="02020609040205080304" pitchFamily="17" charset="-128"/>
                <a:cs typeface="Arial" panose="020B0604020202020204" pitchFamily="34" charset="0"/>
              </a:rPr>
              <a:t>Naoya Tsuruta, </a:t>
            </a:r>
            <a:r>
              <a:rPr lang="en-US" altLang="ja-JP" sz="1600" b="1" dirty="0" err="1">
                <a:effectLst/>
                <a:latin typeface="Arial" panose="020B0604020202020204" pitchFamily="34" charset="0"/>
                <a:ea typeface="ＭＳ 明朝" panose="02020609040205080304" pitchFamily="17" charset="-128"/>
                <a:cs typeface="Arial" panose="020B0604020202020204" pitchFamily="34" charset="0"/>
              </a:rPr>
              <a:t>Sawa</a:t>
            </a:r>
            <a:r>
              <a:rPr lang="en-US" altLang="ja-JP" sz="1600" b="1" dirty="0">
                <a:effectLst/>
                <a:latin typeface="Arial" panose="020B0604020202020204" pitchFamily="34" charset="0"/>
                <a:ea typeface="ＭＳ 明朝" panose="02020609040205080304" pitchFamily="17" charset="-128"/>
                <a:cs typeface="Arial" panose="020B0604020202020204" pitchFamily="34" charset="0"/>
              </a:rPr>
              <a:t> </a:t>
            </a:r>
            <a:r>
              <a:rPr lang="en-US" altLang="ja-JP" sz="1600" b="1" dirty="0" err="1">
                <a:effectLst/>
                <a:latin typeface="Arial" panose="020B0604020202020204" pitchFamily="34" charset="0"/>
                <a:ea typeface="ＭＳ 明朝" panose="02020609040205080304" pitchFamily="17" charset="-128"/>
                <a:cs typeface="Arial" panose="020B0604020202020204" pitchFamily="34" charset="0"/>
              </a:rPr>
              <a:t>Hiraiwa</a:t>
            </a:r>
            <a:r>
              <a:rPr lang="en-US" altLang="ja-JP" sz="1600" dirty="0">
                <a:effectLst/>
                <a:latin typeface="Arial" panose="020B0604020202020204" pitchFamily="34" charset="0"/>
                <a:ea typeface="ＭＳ 明朝" panose="02020609040205080304" pitchFamily="17" charset="-128"/>
                <a:cs typeface="Arial" panose="020B0604020202020204" pitchFamily="34" charset="0"/>
              </a:rPr>
              <a:t>, </a:t>
            </a:r>
            <a:r>
              <a:rPr lang="en-US" altLang="ja-JP" sz="1600" dirty="0" err="1">
                <a:effectLst/>
                <a:latin typeface="Arial" panose="020B0604020202020204" pitchFamily="34" charset="0"/>
                <a:ea typeface="ＭＳ 明朝" panose="02020609040205080304" pitchFamily="17" charset="-128"/>
                <a:cs typeface="Arial" panose="020B0604020202020204" pitchFamily="34" charset="0"/>
              </a:rPr>
              <a:t>Ryuta</a:t>
            </a:r>
            <a:r>
              <a:rPr lang="en-US" altLang="ja-JP" sz="1600" dirty="0">
                <a:effectLst/>
                <a:latin typeface="Arial" panose="020B0604020202020204" pitchFamily="34" charset="0"/>
                <a:ea typeface="ＭＳ 明朝" panose="02020609040205080304" pitchFamily="17" charset="-128"/>
                <a:cs typeface="Arial" panose="020B0604020202020204" pitchFamily="34" charset="0"/>
              </a:rPr>
              <a:t> </a:t>
            </a:r>
            <a:r>
              <a:rPr lang="en-US" altLang="ja-JP" sz="1600" dirty="0" err="1">
                <a:effectLst/>
                <a:latin typeface="Arial" panose="020B0604020202020204" pitchFamily="34" charset="0"/>
                <a:ea typeface="ＭＳ 明朝" panose="02020609040205080304" pitchFamily="17" charset="-128"/>
                <a:cs typeface="Arial" panose="020B0604020202020204" pitchFamily="34" charset="0"/>
              </a:rPr>
              <a:t>Motegi</a:t>
            </a:r>
            <a:r>
              <a:rPr lang="en-US" altLang="ja-JP" sz="1600" dirty="0">
                <a:effectLst/>
                <a:latin typeface="Arial" panose="020B0604020202020204" pitchFamily="34" charset="0"/>
                <a:ea typeface="ＭＳ 明朝" panose="02020609040205080304" pitchFamily="17" charset="-128"/>
                <a:cs typeface="Arial" panose="020B0604020202020204" pitchFamily="34" charset="0"/>
              </a:rPr>
              <a:t>, Kunio Kondo, Classification of Foliage Patterns for 3D Decorative Modeling in Digital Contents, International Journal of Asia Digital Art and Design Association, Volume 25 Issue 1 Pages 8-13,2021</a:t>
            </a:r>
            <a:br>
              <a:rPr lang="en-US" altLang="ja-JP" sz="1600" dirty="0">
                <a:effectLst/>
                <a:latin typeface="Arial" panose="020B0604020202020204" pitchFamily="34" charset="0"/>
                <a:ea typeface="ＭＳ 明朝" panose="02020609040205080304" pitchFamily="17" charset="-128"/>
                <a:cs typeface="Arial" panose="020B0604020202020204" pitchFamily="34" charset="0"/>
              </a:rPr>
            </a:br>
            <a:r>
              <a:rPr lang="ja-JP" altLang="en-US" sz="1600" b="1" dirty="0">
                <a:effectLst/>
                <a:latin typeface="ＭＳ Ｐゴシック" panose="020B0600070205080204" pitchFamily="50" charset="-128"/>
                <a:ea typeface="ＭＳ Ｐゴシック" panose="020B0600070205080204" pitchFamily="50" charset="-128"/>
                <a:cs typeface="Arial" panose="020B0604020202020204" pitchFamily="34" charset="0"/>
              </a:rPr>
              <a:t>平岩沙和，鶴田直也</a:t>
            </a:r>
            <a:r>
              <a:rPr lang="en-US" altLang="ja-JP" sz="1600" dirty="0">
                <a:effectLst/>
                <a:latin typeface="ＭＳ Ｐゴシック" panose="020B0600070205080204" pitchFamily="50" charset="-128"/>
                <a:ea typeface="ＭＳ Ｐゴシック" panose="020B0600070205080204" pitchFamily="50" charset="-128"/>
                <a:cs typeface="Arial" panose="020B0604020202020204" pitchFamily="34" charset="0"/>
              </a:rPr>
              <a:t>, </a:t>
            </a:r>
            <a:r>
              <a:rPr lang="ja-JP" altLang="en-US" sz="1600" dirty="0">
                <a:effectLst/>
                <a:latin typeface="ＭＳ Ｐゴシック" panose="020B0600070205080204" pitchFamily="50" charset="-128"/>
                <a:ea typeface="ＭＳ Ｐゴシック" panose="020B0600070205080204" pitchFamily="50" charset="-128"/>
                <a:cs typeface="Arial" panose="020B0604020202020204" pitchFamily="34" charset="0"/>
              </a:rPr>
              <a:t>茂木龍太，近藤邦雄</a:t>
            </a:r>
            <a:r>
              <a:rPr lang="en-US" altLang="ja-JP" sz="1600" dirty="0">
                <a:effectLst/>
                <a:latin typeface="ＭＳ Ｐゴシック" panose="020B0600070205080204" pitchFamily="50" charset="-128"/>
                <a:ea typeface="ＭＳ Ｐゴシック" panose="020B0600070205080204" pitchFamily="50" charset="-128"/>
                <a:cs typeface="Arial" panose="020B0604020202020204" pitchFamily="34" charset="0"/>
              </a:rPr>
              <a:t>,</a:t>
            </a:r>
            <a:r>
              <a:rPr lang="ja-JP" altLang="en-US" sz="1600" dirty="0">
                <a:effectLst/>
                <a:latin typeface="ＭＳ Ｐゴシック" panose="020B0600070205080204" pitchFamily="50" charset="-128"/>
                <a:ea typeface="ＭＳ Ｐゴシック" panose="020B0600070205080204" pitchFamily="50" charset="-128"/>
                <a:cs typeface="Arial" panose="020B0604020202020204" pitchFamily="34" charset="0"/>
              </a:rPr>
              <a:t>アカンサス模様の</a:t>
            </a:r>
            <a:r>
              <a:rPr lang="en-US" altLang="ja-JP" sz="1600" dirty="0">
                <a:effectLst/>
                <a:latin typeface="ＭＳ Ｐゴシック" panose="020B0600070205080204" pitchFamily="50" charset="-128"/>
                <a:ea typeface="ＭＳ Ｐゴシック" panose="020B0600070205080204" pitchFamily="50" charset="-128"/>
                <a:cs typeface="Arial" panose="020B0604020202020204" pitchFamily="34" charset="0"/>
              </a:rPr>
              <a:t>3</a:t>
            </a:r>
            <a:r>
              <a:rPr lang="ja-JP" altLang="en-US" sz="1600" dirty="0">
                <a:effectLst/>
                <a:latin typeface="ＭＳ Ｐゴシック" panose="020B0600070205080204" pitchFamily="50" charset="-128"/>
                <a:ea typeface="ＭＳ Ｐゴシック" panose="020B0600070205080204" pitchFamily="50" charset="-128"/>
                <a:cs typeface="Arial" panose="020B0604020202020204" pitchFamily="34" charset="0"/>
              </a:rPr>
              <a:t>次元パーツ分類と装飾モデリング </a:t>
            </a:r>
            <a:r>
              <a:rPr lang="en-US" altLang="ja-JP" sz="1600" dirty="0">
                <a:effectLst/>
                <a:latin typeface="ＭＳ Ｐゴシック" panose="020B0600070205080204" pitchFamily="50" charset="-128"/>
                <a:ea typeface="ＭＳ Ｐゴシック" panose="020B0600070205080204" pitchFamily="50" charset="-128"/>
                <a:cs typeface="Arial" panose="020B0604020202020204" pitchFamily="34" charset="0"/>
              </a:rPr>
              <a:t>,</a:t>
            </a:r>
            <a:br>
              <a:rPr lang="en-US" altLang="ja-JP" sz="1600" dirty="0">
                <a:effectLst/>
                <a:latin typeface="ＭＳ Ｐゴシック" panose="020B0600070205080204" pitchFamily="50" charset="-128"/>
                <a:ea typeface="ＭＳ Ｐゴシック" panose="020B0600070205080204" pitchFamily="50" charset="-128"/>
                <a:cs typeface="Arial" panose="020B0604020202020204" pitchFamily="34" charset="0"/>
              </a:rPr>
            </a:br>
            <a:r>
              <a:rPr lang="en-US" altLang="ja-JP" sz="1600" dirty="0">
                <a:effectLst/>
                <a:latin typeface="ＭＳ Ｐゴシック" panose="020B0600070205080204" pitchFamily="50" charset="-128"/>
                <a:ea typeface="ＭＳ Ｐゴシック" panose="020B0600070205080204" pitchFamily="50" charset="-128"/>
                <a:cs typeface="Arial" panose="020B0604020202020204" pitchFamily="34" charset="0"/>
              </a:rPr>
              <a:t>(</a:t>
            </a:r>
            <a:r>
              <a:rPr lang="ja-JP" altLang="en-US" sz="1600" dirty="0">
                <a:effectLst/>
                <a:latin typeface="ＭＳ Ｐゴシック" panose="020B0600070205080204" pitchFamily="50" charset="-128"/>
                <a:ea typeface="ＭＳ Ｐゴシック" panose="020B0600070205080204" pitchFamily="50" charset="-128"/>
                <a:cs typeface="Arial" panose="020B0604020202020204" pitchFamily="34" charset="0"/>
              </a:rPr>
              <a:t>応用論文</a:t>
            </a:r>
            <a:r>
              <a:rPr lang="en-US" altLang="ja-JP" sz="1600" dirty="0">
                <a:effectLst/>
                <a:latin typeface="ＭＳ Ｐゴシック" panose="020B0600070205080204" pitchFamily="50" charset="-128"/>
                <a:ea typeface="ＭＳ Ｐゴシック" panose="020B0600070205080204" pitchFamily="50" charset="-128"/>
                <a:cs typeface="Arial" panose="020B0604020202020204" pitchFamily="34" charset="0"/>
              </a:rPr>
              <a:t>),</a:t>
            </a:r>
            <a:r>
              <a:rPr lang="ja-JP" altLang="en-US" sz="1600" dirty="0">
                <a:effectLst/>
                <a:latin typeface="ＭＳ Ｐゴシック" panose="020B0600070205080204" pitchFamily="50" charset="-128"/>
                <a:ea typeface="ＭＳ Ｐゴシック" panose="020B0600070205080204" pitchFamily="50" charset="-128"/>
                <a:cs typeface="Arial" panose="020B0604020202020204" pitchFamily="34" charset="0"/>
              </a:rPr>
              <a:t>　第</a:t>
            </a:r>
            <a:r>
              <a:rPr lang="en-US" altLang="ja-JP" sz="1600" dirty="0">
                <a:effectLst/>
                <a:latin typeface="ＭＳ Ｐゴシック" panose="020B0600070205080204" pitchFamily="50" charset="-128"/>
                <a:ea typeface="ＭＳ Ｐゴシック" panose="020B0600070205080204" pitchFamily="50" charset="-128"/>
                <a:cs typeface="Arial" panose="020B0604020202020204" pitchFamily="34" charset="0"/>
              </a:rPr>
              <a:t>27</a:t>
            </a:r>
            <a:r>
              <a:rPr lang="ja-JP" altLang="en-US" sz="1600" dirty="0">
                <a:effectLst/>
                <a:latin typeface="ＭＳ Ｐゴシック" panose="020B0600070205080204" pitchFamily="50" charset="-128"/>
                <a:ea typeface="ＭＳ Ｐゴシック" panose="020B0600070205080204" pitchFamily="50" charset="-128"/>
                <a:cs typeface="Arial" panose="020B0604020202020204" pitchFamily="34" charset="0"/>
              </a:rPr>
              <a:t>回 </a:t>
            </a:r>
            <a:r>
              <a:rPr lang="en-US" altLang="ja-JP" sz="1600" dirty="0">
                <a:effectLst/>
                <a:latin typeface="ＭＳ Ｐゴシック" panose="020B0600070205080204" pitchFamily="50" charset="-128"/>
                <a:ea typeface="ＭＳ Ｐゴシック" panose="020B0600070205080204" pitchFamily="50" charset="-128"/>
                <a:cs typeface="Arial" panose="020B0604020202020204" pitchFamily="34" charset="0"/>
              </a:rPr>
              <a:t>Visual Computing </a:t>
            </a:r>
            <a:r>
              <a:rPr lang="ja-JP" altLang="en-US" sz="1600">
                <a:effectLst/>
                <a:latin typeface="ＭＳ Ｐゴシック" panose="020B0600070205080204" pitchFamily="50" charset="-128"/>
                <a:ea typeface="ＭＳ Ｐゴシック" panose="020B0600070205080204" pitchFamily="50" charset="-128"/>
                <a:cs typeface="Arial" panose="020B0604020202020204" pitchFamily="34" charset="0"/>
              </a:rPr>
              <a:t>シンポジウム</a:t>
            </a:r>
            <a:r>
              <a:rPr lang="en-US" altLang="ja-JP" sz="1600">
                <a:effectLst/>
                <a:latin typeface="ＭＳ Ｐゴシック" panose="020B0600070205080204" pitchFamily="50" charset="-128"/>
                <a:ea typeface="ＭＳ Ｐゴシック" panose="020B0600070205080204" pitchFamily="50" charset="-128"/>
                <a:cs typeface="Arial" panose="020B0604020202020204" pitchFamily="34" charset="0"/>
              </a:rPr>
              <a:t>2019</a:t>
            </a:r>
            <a:r>
              <a:rPr lang="en-US" altLang="ja-JP" sz="1600" dirty="0">
                <a:effectLst/>
                <a:latin typeface="ＭＳ Ｐゴシック" panose="020B0600070205080204" pitchFamily="50" charset="-128"/>
                <a:ea typeface="ＭＳ Ｐゴシック" panose="020B0600070205080204" pitchFamily="50" charset="-128"/>
                <a:cs typeface="Arial" panose="020B0604020202020204" pitchFamily="34" charset="0"/>
              </a:rPr>
              <a:t>, 2019</a:t>
            </a:r>
            <a:endParaRPr lang="ja-JP" altLang="en-US" sz="16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pic>
        <p:nvPicPr>
          <p:cNvPr id="8" name="図 7">
            <a:extLst>
              <a:ext uri="{FF2B5EF4-FFF2-40B4-BE49-F238E27FC236}">
                <a16:creationId xmlns:a16="http://schemas.microsoft.com/office/drawing/2014/main" id="{1DED28D8-3305-BE7A-5764-E8178E4F9FCA}"/>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11293996" y="160457"/>
            <a:ext cx="654547" cy="669860"/>
          </a:xfrm>
          <a:prstGeom prst="rect">
            <a:avLst/>
          </a:prstGeom>
        </p:spPr>
      </p:pic>
      <p:cxnSp>
        <p:nvCxnSpPr>
          <p:cNvPr id="9" name="直線コネクタ 8">
            <a:extLst>
              <a:ext uri="{FF2B5EF4-FFF2-40B4-BE49-F238E27FC236}">
                <a16:creationId xmlns:a16="http://schemas.microsoft.com/office/drawing/2014/main" id="{D0FEC2D3-54CD-0D25-4F5E-6EBC2074EF07}"/>
              </a:ext>
            </a:extLst>
          </p:cNvPr>
          <p:cNvCxnSpPr/>
          <p:nvPr/>
        </p:nvCxnSpPr>
        <p:spPr>
          <a:xfrm>
            <a:off x="342060" y="918162"/>
            <a:ext cx="11380880" cy="0"/>
          </a:xfrm>
          <a:prstGeom prst="line">
            <a:avLst/>
          </a:prstGeom>
          <a:ln w="28575"/>
        </p:spPr>
        <p:style>
          <a:lnRef idx="1">
            <a:schemeClr val="dk1"/>
          </a:lnRef>
          <a:fillRef idx="0">
            <a:schemeClr val="dk1"/>
          </a:fillRef>
          <a:effectRef idx="0">
            <a:schemeClr val="dk1"/>
          </a:effectRef>
          <a:fontRef idx="minor">
            <a:schemeClr val="tx1"/>
          </a:fontRef>
        </p:style>
      </p:cxnSp>
      <p:sp>
        <p:nvSpPr>
          <p:cNvPr id="10" name="テキスト ボックス 16">
            <a:extLst>
              <a:ext uri="{FF2B5EF4-FFF2-40B4-BE49-F238E27FC236}">
                <a16:creationId xmlns:a16="http://schemas.microsoft.com/office/drawing/2014/main" id="{0D00A148-2A5A-D3D4-3CB3-6208D6B0874B}"/>
              </a:ext>
            </a:extLst>
          </p:cNvPr>
          <p:cNvSpPr txBox="1">
            <a:spLocks noChangeArrowheads="1"/>
          </p:cNvSpPr>
          <p:nvPr/>
        </p:nvSpPr>
        <p:spPr bwMode="auto">
          <a:xfrm>
            <a:off x="2047462" y="187161"/>
            <a:ext cx="819049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kumimoji="1" sz="2800">
                <a:solidFill>
                  <a:schemeClr val="tx1"/>
                </a:solidFill>
                <a:latin typeface="游ゴシック" panose="020B0400000000000000" pitchFamily="50" charset="-128"/>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游ゴシック" panose="020B0400000000000000" pitchFamily="50" charset="-128"/>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游ゴシック" panose="020B0400000000000000" pitchFamily="50" charset="-128"/>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9pPr>
          </a:lstStyle>
          <a:p>
            <a:pPr lvl="0">
              <a:lnSpc>
                <a:spcPct val="100000"/>
              </a:lnSpc>
              <a:spcBef>
                <a:spcPct val="0"/>
              </a:spcBef>
              <a:buNone/>
              <a:defRPr/>
            </a:pPr>
            <a:r>
              <a:rPr kumimoji="1" lang="ja-JP" altLang="en-US" sz="3600" b="0" i="0" u="none" strike="noStrike" kern="1200" cap="none" spc="0" normalizeH="0" baseline="0" noProof="0" dirty="0">
                <a:ln>
                  <a:noFill/>
                </a:ln>
                <a:solidFill>
                  <a:schemeClr val="tx1">
                    <a:lumMod val="75000"/>
                    <a:lumOff val="25000"/>
                  </a:schemeClr>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rPr>
              <a:t>卒業研究の成果が国際学会誌に掲載</a:t>
            </a:r>
            <a:endParaRPr kumimoji="1" lang="ja-JP" altLang="en-US" sz="36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11" name="テキスト ボックス 1">
            <a:extLst>
              <a:ext uri="{FF2B5EF4-FFF2-40B4-BE49-F238E27FC236}">
                <a16:creationId xmlns:a16="http://schemas.microsoft.com/office/drawing/2014/main" id="{8F28FA1B-A0B5-642A-B6A9-FB494C5B7357}"/>
              </a:ext>
            </a:extLst>
          </p:cNvPr>
          <p:cNvSpPr txBox="1">
            <a:spLocks noChangeArrowheads="1"/>
          </p:cNvSpPr>
          <p:nvPr/>
        </p:nvSpPr>
        <p:spPr bwMode="auto">
          <a:xfrm>
            <a:off x="151554" y="64558"/>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400" b="1" dirty="0">
                <a:solidFill>
                  <a:srgbClr val="C00000"/>
                </a:solidFill>
              </a:rPr>
              <a:t>2019</a:t>
            </a:r>
            <a:endParaRPr lang="ja-JP" altLang="en-US" sz="2400" dirty="0"/>
          </a:p>
        </p:txBody>
      </p:sp>
      <p:sp>
        <p:nvSpPr>
          <p:cNvPr id="13" name="テキスト ボックス 12">
            <a:extLst>
              <a:ext uri="{FF2B5EF4-FFF2-40B4-BE49-F238E27FC236}">
                <a16:creationId xmlns:a16="http://schemas.microsoft.com/office/drawing/2014/main" id="{66E25C79-2708-E2D2-A176-8A8503F0D87C}"/>
              </a:ext>
            </a:extLst>
          </p:cNvPr>
          <p:cNvSpPr txBox="1"/>
          <p:nvPr/>
        </p:nvSpPr>
        <p:spPr>
          <a:xfrm>
            <a:off x="1989965" y="5295107"/>
            <a:ext cx="8756373" cy="369332"/>
          </a:xfrm>
          <a:prstGeom prst="rect">
            <a:avLst/>
          </a:prstGeom>
          <a:noFill/>
        </p:spPr>
        <p:txBody>
          <a:bodyPr wrap="square">
            <a:spAutoFit/>
          </a:bodyPr>
          <a:lstStyle/>
          <a:p>
            <a:r>
              <a:rPr lang="ja-JP" altLang="en-US" b="1" dirty="0">
                <a:solidFill>
                  <a:srgbClr val="C00000"/>
                </a:solidFill>
                <a:latin typeface="ＭＳ Ｐゴシック" panose="020B0600070205080204" pitchFamily="50" charset="-128"/>
                <a:ea typeface="ＭＳ Ｐゴシック" panose="020B0600070205080204" pitchFamily="50" charset="-128"/>
              </a:rPr>
              <a:t>「</a:t>
            </a:r>
            <a:r>
              <a:rPr lang="en-US" altLang="ja-JP" b="1" dirty="0">
                <a:solidFill>
                  <a:srgbClr val="C00000"/>
                </a:solidFill>
                <a:latin typeface="ＭＳ Ｐゴシック" panose="020B0600070205080204" pitchFamily="50" charset="-128"/>
                <a:ea typeface="ＭＳ Ｐゴシック" panose="020B0600070205080204" pitchFamily="50" charset="-128"/>
              </a:rPr>
              <a:t>10</a:t>
            </a:r>
            <a:r>
              <a:rPr lang="ja-JP" altLang="en-US" b="1" dirty="0">
                <a:solidFill>
                  <a:srgbClr val="C00000"/>
                </a:solidFill>
                <a:latin typeface="ＭＳ Ｐゴシック" panose="020B0600070205080204" pitchFamily="50" charset="-128"/>
                <a:ea typeface="ＭＳ Ｐゴシック" panose="020B0600070205080204" pitchFamily="50" charset="-128"/>
              </a:rPr>
              <a:t>年以上はメディア学部で卒業研究テーマに困らない」という確信は正しかった</a:t>
            </a:r>
            <a:endParaRPr lang="ja-JP" altLang="en-US" b="1" dirty="0">
              <a:solidFill>
                <a:srgbClr val="C00000"/>
              </a:solidFill>
            </a:endParaRPr>
          </a:p>
        </p:txBody>
      </p:sp>
    </p:spTree>
    <p:extLst>
      <p:ext uri="{BB962C8B-B14F-4D97-AF65-F5344CB8AC3E}">
        <p14:creationId xmlns:p14="http://schemas.microsoft.com/office/powerpoint/2010/main" val="2009813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4557C9-90C9-4944-88F0-92B17BD8854A}"/>
              </a:ext>
            </a:extLst>
          </p:cNvPr>
          <p:cNvSpPr>
            <a:spLocks noGrp="1"/>
          </p:cNvSpPr>
          <p:nvPr>
            <p:ph type="title"/>
          </p:nvPr>
        </p:nvSpPr>
        <p:spPr>
          <a:solidFill>
            <a:schemeClr val="accent3">
              <a:lumMod val="20000"/>
              <a:lumOff val="80000"/>
            </a:schemeClr>
          </a:solidFill>
        </p:spPr>
        <p:txBody>
          <a:bodyPr/>
          <a:lstStyle/>
          <a:p>
            <a:r>
              <a:rPr lang="ja-JP" altLang="en-US" dirty="0">
                <a:solidFill>
                  <a:schemeClr val="tx1">
                    <a:lumMod val="75000"/>
                    <a:lumOff val="25000"/>
                  </a:schemeClr>
                </a:solidFill>
                <a:latin typeface="ＭＳ Ｐゴシック" panose="020B0600070205080204" pitchFamily="50" charset="-128"/>
                <a:ea typeface="ＭＳ Ｐゴシック" panose="020B0600070205080204" pitchFamily="50" charset="-128"/>
              </a:rPr>
              <a:t>強い覚悟で学問創造</a:t>
            </a:r>
            <a:endParaRPr kumimoji="1" lang="ja-JP" altLang="en-US" dirty="0">
              <a:solidFill>
                <a:schemeClr val="tx1">
                  <a:lumMod val="75000"/>
                  <a:lumOff val="25000"/>
                </a:schemeClr>
              </a:solidFill>
              <a:latin typeface="ＭＳ Ｐゴシック" panose="020B0600070205080204" pitchFamily="50" charset="-128"/>
              <a:ea typeface="ＭＳ Ｐゴシック" panose="020B0600070205080204" pitchFamily="50" charset="-128"/>
            </a:endParaRPr>
          </a:p>
        </p:txBody>
      </p:sp>
      <p:sp>
        <p:nvSpPr>
          <p:cNvPr id="3" name="コンテンツ プレースホルダー 2">
            <a:extLst>
              <a:ext uri="{FF2B5EF4-FFF2-40B4-BE49-F238E27FC236}">
                <a16:creationId xmlns:a16="http://schemas.microsoft.com/office/drawing/2014/main" id="{985A13AE-D9C2-4DDD-8B5A-492828B0FC61}"/>
              </a:ext>
            </a:extLst>
          </p:cNvPr>
          <p:cNvSpPr>
            <a:spLocks noGrp="1"/>
          </p:cNvSpPr>
          <p:nvPr>
            <p:ph idx="1"/>
          </p:nvPr>
        </p:nvSpPr>
        <p:spPr>
          <a:xfrm>
            <a:off x="645434" y="1187358"/>
            <a:ext cx="11254107" cy="5489015"/>
          </a:xfrm>
        </p:spPr>
        <p:txBody>
          <a:bodyPr>
            <a:normAutofit fontScale="85000" lnSpcReduction="20000"/>
          </a:bodyPr>
          <a:lstStyle/>
          <a:p>
            <a:pPr>
              <a:lnSpc>
                <a:spcPct val="120000"/>
              </a:lnSpc>
            </a:pPr>
            <a:r>
              <a:rPr lang="ja-JP" altLang="en-US" dirty="0">
                <a:solidFill>
                  <a:schemeClr val="tx1">
                    <a:lumMod val="75000"/>
                    <a:lumOff val="25000"/>
                  </a:schemeClr>
                </a:solidFill>
                <a:latin typeface="ＭＳ Ｐゴシック" panose="020B0600070205080204" pitchFamily="50" charset="-128"/>
                <a:ea typeface="ＭＳ Ｐゴシック" panose="020B0600070205080204" pitchFamily="50" charset="-128"/>
              </a:rPr>
              <a:t>自分が興味あることに取り組む</a:t>
            </a:r>
            <a:endParaRPr lang="en-US" altLang="ja-JP" dirty="0">
              <a:solidFill>
                <a:schemeClr val="tx1">
                  <a:lumMod val="75000"/>
                  <a:lumOff val="25000"/>
                </a:schemeClr>
              </a:solidFill>
              <a:latin typeface="ＭＳ Ｐゴシック" panose="020B0600070205080204" pitchFamily="50" charset="-128"/>
              <a:ea typeface="ＭＳ Ｐゴシック" panose="020B0600070205080204" pitchFamily="50" charset="-128"/>
            </a:endParaRPr>
          </a:p>
          <a:p>
            <a:pPr>
              <a:lnSpc>
                <a:spcPct val="120000"/>
              </a:lnSpc>
            </a:pPr>
            <a:r>
              <a:rPr lang="ja-JP" altLang="en-US" dirty="0">
                <a:solidFill>
                  <a:schemeClr val="tx1">
                    <a:lumMod val="75000"/>
                    <a:lumOff val="25000"/>
                  </a:schemeClr>
                </a:solidFill>
                <a:latin typeface="ＭＳ Ｐゴシック" panose="020B0600070205080204" pitchFamily="50" charset="-128"/>
                <a:ea typeface="ＭＳ Ｐゴシック" panose="020B0600070205080204" pitchFamily="50" charset="-128"/>
              </a:rPr>
              <a:t>競争しないでいいようなテーマ</a:t>
            </a:r>
            <a:endParaRPr lang="en-US" altLang="ja-JP" dirty="0">
              <a:solidFill>
                <a:schemeClr val="tx1">
                  <a:lumMod val="75000"/>
                  <a:lumOff val="25000"/>
                </a:schemeClr>
              </a:solidFill>
              <a:latin typeface="ＭＳ Ｐゴシック" panose="020B0600070205080204" pitchFamily="50" charset="-128"/>
              <a:ea typeface="ＭＳ Ｐゴシック" panose="020B0600070205080204" pitchFamily="50" charset="-128"/>
            </a:endParaRPr>
          </a:p>
          <a:p>
            <a:pPr>
              <a:lnSpc>
                <a:spcPct val="120000"/>
              </a:lnSpc>
            </a:pPr>
            <a:r>
              <a:rPr lang="ja-JP" altLang="en-US" dirty="0">
                <a:solidFill>
                  <a:schemeClr val="tx1">
                    <a:lumMod val="75000"/>
                    <a:lumOff val="25000"/>
                  </a:schemeClr>
                </a:solidFill>
                <a:latin typeface="ＭＳ Ｐゴシック" panose="020B0600070205080204" pitchFamily="50" charset="-128"/>
                <a:ea typeface="ＭＳ Ｐゴシック" panose="020B0600070205080204" pitchFamily="50" charset="-128"/>
              </a:rPr>
              <a:t>現実の課題を解決するテーマ</a:t>
            </a:r>
            <a:endParaRPr lang="en-US" altLang="ja-JP" dirty="0">
              <a:solidFill>
                <a:schemeClr val="tx1">
                  <a:lumMod val="75000"/>
                  <a:lumOff val="25000"/>
                </a:schemeClr>
              </a:solidFill>
              <a:latin typeface="ＭＳ Ｐゴシック" panose="020B0600070205080204" pitchFamily="50" charset="-128"/>
              <a:ea typeface="ＭＳ Ｐゴシック" panose="020B0600070205080204" pitchFamily="50" charset="-128"/>
            </a:endParaRPr>
          </a:p>
          <a:p>
            <a:pPr marL="0" indent="0">
              <a:lnSpc>
                <a:spcPct val="120000"/>
              </a:lnSpc>
              <a:buNone/>
            </a:pPr>
            <a:r>
              <a:rPr lang="ja-JP" altLang="en-US" dirty="0">
                <a:solidFill>
                  <a:schemeClr val="tx1">
                    <a:lumMod val="75000"/>
                    <a:lumOff val="25000"/>
                  </a:schemeClr>
                </a:solidFill>
                <a:latin typeface="ＭＳ Ｐゴシック" panose="020B0600070205080204" pitchFamily="50" charset="-128"/>
                <a:ea typeface="ＭＳ Ｐゴシック" panose="020B0600070205080204" pitchFamily="50" charset="-128"/>
              </a:rPr>
              <a:t>　   </a:t>
            </a:r>
            <a:r>
              <a:rPr lang="ja-JP" altLang="en-US" b="1" dirty="0">
                <a:solidFill>
                  <a:schemeClr val="tx1">
                    <a:lumMod val="75000"/>
                    <a:lumOff val="25000"/>
                  </a:schemeClr>
                </a:solidFill>
                <a:latin typeface="ＭＳ Ｐゴシック" panose="020B0600070205080204" pitchFamily="50" charset="-128"/>
                <a:ea typeface="ＭＳ Ｐゴシック" panose="020B0600070205080204" pitchFamily="50" charset="-128"/>
              </a:rPr>
              <a:t>難しいと言われても、強い意志、覚悟で自分を信じて続ける：　学生からの学び</a:t>
            </a:r>
            <a:br>
              <a:rPr lang="en-US" altLang="ja-JP" b="1" dirty="0">
                <a:solidFill>
                  <a:schemeClr val="tx1">
                    <a:lumMod val="75000"/>
                    <a:lumOff val="25000"/>
                  </a:schemeClr>
                </a:solidFill>
                <a:latin typeface="ＭＳ Ｐゴシック" panose="020B0600070205080204" pitchFamily="50" charset="-128"/>
                <a:ea typeface="ＭＳ Ｐゴシック" panose="020B0600070205080204" pitchFamily="50" charset="-128"/>
              </a:rPr>
            </a:br>
            <a:endParaRPr lang="en-US" altLang="ja-JP" b="1" dirty="0">
              <a:solidFill>
                <a:schemeClr val="tx1">
                  <a:lumMod val="75000"/>
                  <a:lumOff val="25000"/>
                </a:schemeClr>
              </a:solidFill>
              <a:latin typeface="ＭＳ Ｐゴシック" panose="020B0600070205080204" pitchFamily="50" charset="-128"/>
              <a:ea typeface="ＭＳ Ｐゴシック" panose="020B0600070205080204" pitchFamily="50" charset="-128"/>
            </a:endParaRPr>
          </a:p>
          <a:p>
            <a:pPr marL="0" indent="0">
              <a:lnSpc>
                <a:spcPct val="120000"/>
              </a:lnSpc>
              <a:buNone/>
            </a:pPr>
            <a:r>
              <a:rPr lang="ja-JP" altLang="en-US" sz="3100" b="1" dirty="0">
                <a:solidFill>
                  <a:schemeClr val="tx1">
                    <a:lumMod val="75000"/>
                    <a:lumOff val="25000"/>
                  </a:schemeClr>
                </a:solidFill>
                <a:latin typeface="ＭＳ Ｐゴシック" panose="020B0600070205080204" pitchFamily="50" charset="-128"/>
                <a:ea typeface="ＭＳ Ｐゴシック" panose="020B0600070205080204" pitchFamily="50" charset="-128"/>
              </a:rPr>
              <a:t>・メディア学部における研究</a:t>
            </a:r>
            <a:endParaRPr lang="en-US" altLang="ja-JP" sz="3100" b="1" dirty="0">
              <a:solidFill>
                <a:schemeClr val="tx1">
                  <a:lumMod val="75000"/>
                  <a:lumOff val="25000"/>
                </a:schemeClr>
              </a:solidFill>
              <a:latin typeface="ＭＳ Ｐゴシック" panose="020B0600070205080204" pitchFamily="50" charset="-128"/>
              <a:ea typeface="ＭＳ Ｐゴシック" panose="020B0600070205080204" pitchFamily="50" charset="-128"/>
            </a:endParaRPr>
          </a:p>
          <a:p>
            <a:pPr marL="0" indent="0">
              <a:lnSpc>
                <a:spcPct val="120000"/>
              </a:lnSpc>
              <a:buNone/>
            </a:pPr>
            <a:r>
              <a:rPr lang="ja-JP" altLang="en-US" b="1" dirty="0">
                <a:solidFill>
                  <a:schemeClr val="tx1">
                    <a:lumMod val="75000"/>
                    <a:lumOff val="25000"/>
                  </a:schemeClr>
                </a:solidFill>
                <a:latin typeface="ＭＳ Ｐゴシック" panose="020B0600070205080204" pitchFamily="50" charset="-128"/>
                <a:ea typeface="ＭＳ Ｐゴシック" panose="020B0600070205080204" pitchFamily="50" charset="-128"/>
              </a:rPr>
              <a:t>　</a:t>
            </a:r>
            <a:r>
              <a:rPr lang="ja-JP" altLang="en-US" dirty="0">
                <a:solidFill>
                  <a:schemeClr val="tx1">
                    <a:lumMod val="75000"/>
                    <a:lumOff val="25000"/>
                  </a:schemeClr>
                </a:solidFill>
                <a:latin typeface="ＭＳ Ｐゴシック" panose="020B0600070205080204" pitchFamily="50" charset="-128"/>
                <a:ea typeface="ＭＳ Ｐゴシック" panose="020B0600070205080204" pitchFamily="50" charset="-128"/>
              </a:rPr>
              <a:t>　経験と勘を頼りにしていたコンテンツ制作から学問の創造：　</a:t>
            </a:r>
            <a:r>
              <a:rPr lang="ja-JP" altLang="en-US" b="1" dirty="0">
                <a:solidFill>
                  <a:srgbClr val="C00000"/>
                </a:solidFill>
                <a:latin typeface="ＭＳ Ｐゴシック" panose="020B0600070205080204" pitchFamily="50" charset="-128"/>
                <a:ea typeface="ＭＳ Ｐゴシック" panose="020B0600070205080204" pitchFamily="50" charset="-128"/>
              </a:rPr>
              <a:t>工学と芸術の融合</a:t>
            </a:r>
            <a:endParaRPr lang="en-US" altLang="ja-JP" b="1" dirty="0">
              <a:solidFill>
                <a:srgbClr val="C00000"/>
              </a:solidFill>
              <a:latin typeface="ＭＳ Ｐゴシック" panose="020B0600070205080204" pitchFamily="50" charset="-128"/>
              <a:ea typeface="ＭＳ Ｐゴシック" panose="020B0600070205080204" pitchFamily="50" charset="-128"/>
            </a:endParaRPr>
          </a:p>
          <a:p>
            <a:pPr marL="0" indent="0">
              <a:lnSpc>
                <a:spcPct val="120000"/>
              </a:lnSpc>
              <a:buNone/>
            </a:pPr>
            <a:r>
              <a:rPr lang="ja-JP" altLang="en-US" sz="3100" b="1" dirty="0">
                <a:solidFill>
                  <a:schemeClr val="tx1">
                    <a:lumMod val="75000"/>
                    <a:lumOff val="25000"/>
                  </a:schemeClr>
                </a:solidFill>
                <a:latin typeface="ＭＳ Ｐゴシック" panose="020B0600070205080204" pitchFamily="50" charset="-128"/>
                <a:ea typeface="ＭＳ Ｐゴシック" panose="020B0600070205080204" pitchFamily="50" charset="-128"/>
              </a:rPr>
              <a:t>・コンテンツ制作分野における研究：</a:t>
            </a:r>
            <a:endParaRPr lang="en-US" altLang="ja-JP" sz="3100" b="1" dirty="0">
              <a:solidFill>
                <a:schemeClr val="tx1">
                  <a:lumMod val="75000"/>
                  <a:lumOff val="25000"/>
                </a:schemeClr>
              </a:solidFill>
              <a:latin typeface="ＭＳ Ｐゴシック" panose="020B0600070205080204" pitchFamily="50" charset="-128"/>
              <a:ea typeface="ＭＳ Ｐゴシック" panose="020B0600070205080204" pitchFamily="50" charset="-128"/>
            </a:endParaRPr>
          </a:p>
          <a:p>
            <a:pPr marL="0" indent="0">
              <a:lnSpc>
                <a:spcPct val="120000"/>
              </a:lnSpc>
              <a:buNone/>
            </a:pPr>
            <a:r>
              <a:rPr lang="ja-JP" altLang="en-US" sz="3100" b="1" dirty="0">
                <a:solidFill>
                  <a:schemeClr val="tx1">
                    <a:lumMod val="75000"/>
                    <a:lumOff val="25000"/>
                  </a:schemeClr>
                </a:solidFill>
                <a:latin typeface="ＭＳ Ｐゴシック" panose="020B0600070205080204" pitchFamily="50" charset="-128"/>
                <a:ea typeface="ＭＳ Ｐゴシック" panose="020B0600070205080204" pitchFamily="50" charset="-128"/>
              </a:rPr>
              <a:t>　　</a:t>
            </a:r>
            <a:r>
              <a:rPr lang="ja-JP" altLang="en-US" dirty="0">
                <a:solidFill>
                  <a:schemeClr val="tx1">
                    <a:lumMod val="75000"/>
                    <a:lumOff val="25000"/>
                  </a:schemeClr>
                </a:solidFill>
                <a:latin typeface="ＭＳ Ｐゴシック" panose="020B0600070205080204" pitchFamily="50" charset="-128"/>
                <a:ea typeface="ＭＳ Ｐゴシック" panose="020B0600070205080204" pitchFamily="50" charset="-128"/>
              </a:rPr>
              <a:t>シナリオ、キャラクター、演出の</a:t>
            </a:r>
            <a:r>
              <a:rPr lang="en-US" altLang="ja-JP" dirty="0">
                <a:solidFill>
                  <a:schemeClr val="tx1">
                    <a:lumMod val="75000"/>
                    <a:lumOff val="25000"/>
                  </a:schemeClr>
                </a:solidFill>
                <a:latin typeface="ＭＳ Ｐゴシック" panose="020B0600070205080204" pitchFamily="50" charset="-128"/>
                <a:ea typeface="ＭＳ Ｐゴシック" panose="020B0600070205080204" pitchFamily="50" charset="-128"/>
              </a:rPr>
              <a:t>3</a:t>
            </a:r>
            <a:r>
              <a:rPr lang="ja-JP" altLang="en-US" dirty="0">
                <a:solidFill>
                  <a:schemeClr val="tx1">
                    <a:lumMod val="75000"/>
                    <a:lumOff val="25000"/>
                  </a:schemeClr>
                </a:solidFill>
                <a:latin typeface="ＭＳ Ｐゴシック" panose="020B0600070205080204" pitchFamily="50" charset="-128"/>
                <a:ea typeface="ＭＳ Ｐゴシック" panose="020B0600070205080204" pitchFamily="50" charset="-128"/>
              </a:rPr>
              <a:t>分野で　博士号取得者が</a:t>
            </a:r>
            <a:r>
              <a:rPr lang="en-US" altLang="ja-JP" dirty="0">
                <a:solidFill>
                  <a:schemeClr val="tx1">
                    <a:lumMod val="75000"/>
                    <a:lumOff val="25000"/>
                  </a:schemeClr>
                </a:solidFill>
                <a:latin typeface="ＭＳ Ｐゴシック" panose="020B0600070205080204" pitchFamily="50" charset="-128"/>
                <a:ea typeface="ＭＳ Ｐゴシック" panose="020B0600070205080204" pitchFamily="50" charset="-128"/>
              </a:rPr>
              <a:t>3</a:t>
            </a:r>
            <a:r>
              <a:rPr lang="ja-JP" altLang="en-US" dirty="0">
                <a:solidFill>
                  <a:schemeClr val="tx1">
                    <a:lumMod val="75000"/>
                    <a:lumOff val="25000"/>
                  </a:schemeClr>
                </a:solidFill>
                <a:latin typeface="ＭＳ Ｐゴシック" panose="020B0600070205080204" pitchFamily="50" charset="-128"/>
                <a:ea typeface="ＭＳ Ｐゴシック" panose="020B0600070205080204" pitchFamily="50" charset="-128"/>
              </a:rPr>
              <a:t>名</a:t>
            </a:r>
            <a:br>
              <a:rPr lang="en-US" altLang="ja-JP" dirty="0">
                <a:solidFill>
                  <a:schemeClr val="tx1">
                    <a:lumMod val="75000"/>
                    <a:lumOff val="25000"/>
                  </a:schemeClr>
                </a:solidFill>
                <a:latin typeface="ＭＳ Ｐゴシック" panose="020B0600070205080204" pitchFamily="50" charset="-128"/>
                <a:ea typeface="ＭＳ Ｐゴシック" panose="020B0600070205080204" pitchFamily="50" charset="-128"/>
              </a:rPr>
            </a:br>
            <a:br>
              <a:rPr lang="en-US" altLang="ja-JP" dirty="0">
                <a:solidFill>
                  <a:schemeClr val="tx1">
                    <a:lumMod val="75000"/>
                    <a:lumOff val="25000"/>
                  </a:schemeClr>
                </a:solidFill>
                <a:latin typeface="ＭＳ Ｐゴシック" panose="020B0600070205080204" pitchFamily="50" charset="-128"/>
                <a:ea typeface="ＭＳ Ｐゴシック" panose="020B0600070205080204" pitchFamily="50" charset="-128"/>
              </a:rPr>
            </a:br>
            <a:r>
              <a:rPr lang="ja-JP" altLang="en-US" dirty="0">
                <a:solidFill>
                  <a:schemeClr val="tx1">
                    <a:lumMod val="75000"/>
                    <a:lumOff val="25000"/>
                  </a:schemeClr>
                </a:solidFill>
                <a:latin typeface="ＭＳ Ｐゴシック" panose="020B0600070205080204" pitchFamily="50" charset="-128"/>
                <a:ea typeface="ＭＳ Ｐゴシック" panose="020B0600070205080204" pitchFamily="50" charset="-128"/>
              </a:rPr>
              <a:t>　</a:t>
            </a:r>
            <a:r>
              <a:rPr lang="ja-JP" altLang="en-US" dirty="0">
                <a:solidFill>
                  <a:schemeClr val="tx1">
                    <a:lumMod val="95000"/>
                    <a:lumOff val="5000"/>
                  </a:schemeClr>
                </a:solidFill>
                <a:latin typeface="ＭＳ Ｐゴシック" panose="020B0600070205080204" pitchFamily="50" charset="-128"/>
                <a:ea typeface="ＭＳ Ｐゴシック" panose="020B0600070205080204" pitchFamily="50" charset="-128"/>
              </a:rPr>
              <a:t>　</a:t>
            </a:r>
            <a:r>
              <a:rPr lang="ja-JP" altLang="en-US" b="1" i="0" dirty="0">
                <a:solidFill>
                  <a:schemeClr val="tx1">
                    <a:lumMod val="95000"/>
                    <a:lumOff val="5000"/>
                  </a:schemeClr>
                </a:solidFill>
                <a:effectLst/>
                <a:latin typeface="ＭＳ Ｐゴシック" panose="020B0600070205080204" pitchFamily="50" charset="-128"/>
                <a:ea typeface="ＭＳ Ｐゴシック" panose="020B0600070205080204" pitchFamily="50" charset="-128"/>
              </a:rPr>
              <a:t>茂木龍太氏</a:t>
            </a:r>
            <a:r>
              <a:rPr lang="en-US" altLang="ja-JP" i="0" dirty="0">
                <a:solidFill>
                  <a:schemeClr val="tx1">
                    <a:lumMod val="95000"/>
                    <a:lumOff val="5000"/>
                  </a:schemeClr>
                </a:solidFill>
                <a:effectLst/>
                <a:latin typeface="ＭＳ Ｐゴシック" panose="020B0600070205080204" pitchFamily="50" charset="-128"/>
                <a:ea typeface="ＭＳ Ｐゴシック" panose="020B0600070205080204" pitchFamily="50" charset="-128"/>
              </a:rPr>
              <a:t>: </a:t>
            </a:r>
            <a:r>
              <a:rPr lang="ja-JP" altLang="en-US" i="0" dirty="0">
                <a:solidFill>
                  <a:schemeClr val="tx1">
                    <a:lumMod val="95000"/>
                    <a:lumOff val="5000"/>
                  </a:schemeClr>
                </a:solidFill>
                <a:effectLst/>
                <a:latin typeface="ＭＳ Ｐゴシック" panose="020B0600070205080204" pitchFamily="50" charset="-128"/>
                <a:ea typeface="ＭＳ Ｐゴシック" panose="020B0600070205080204" pitchFamily="50" charset="-128"/>
              </a:rPr>
              <a:t>情報処理学会</a:t>
            </a:r>
            <a:r>
              <a:rPr lang="zh-TW" altLang="en-US" i="0" dirty="0">
                <a:solidFill>
                  <a:schemeClr val="tx1">
                    <a:lumMod val="95000"/>
                    <a:lumOff val="5000"/>
                  </a:schemeClr>
                </a:solidFill>
                <a:effectLst/>
                <a:latin typeface="ＭＳ Ｐゴシック" panose="020B0600070205080204" pitchFamily="50" charset="-128"/>
                <a:ea typeface="ＭＳ Ｐゴシック" panose="020B0600070205080204" pitchFamily="50" charset="-128"/>
              </a:rPr>
              <a:t>研究会推薦博士論文</a:t>
            </a:r>
            <a:r>
              <a:rPr lang="en-US" altLang="zh-TW" dirty="0">
                <a:solidFill>
                  <a:schemeClr val="tx1">
                    <a:lumMod val="95000"/>
                    <a:lumOff val="5000"/>
                  </a:schemeClr>
                </a:solidFill>
                <a:latin typeface="ＭＳ Ｐゴシック" panose="020B0600070205080204" pitchFamily="50" charset="-128"/>
                <a:ea typeface="ＭＳ Ｐゴシック" panose="020B0600070205080204" pitchFamily="50" charset="-128"/>
              </a:rPr>
              <a:t>,</a:t>
            </a:r>
            <a:r>
              <a:rPr lang="ja-JP" altLang="en-US" dirty="0">
                <a:solidFill>
                  <a:schemeClr val="tx1">
                    <a:lumMod val="95000"/>
                    <a:lumOff val="5000"/>
                  </a:schemeClr>
                </a:solidFill>
                <a:latin typeface="ＭＳ Ｐゴシック" panose="020B0600070205080204" pitchFamily="50" charset="-128"/>
                <a:ea typeface="ＭＳ Ｐゴシック" panose="020B0600070205080204" pitchFamily="50" charset="-128"/>
              </a:rPr>
              <a:t>　</a:t>
            </a:r>
            <a:r>
              <a:rPr lang="en-US" altLang="zh-TW" dirty="0">
                <a:solidFill>
                  <a:schemeClr val="tx1">
                    <a:lumMod val="95000"/>
                    <a:lumOff val="5000"/>
                  </a:schemeClr>
                </a:solidFill>
                <a:latin typeface="ＭＳ Ｐゴシック" panose="020B0600070205080204" pitchFamily="50" charset="-128"/>
                <a:ea typeface="ＭＳ Ｐゴシック" panose="020B0600070205080204" pitchFamily="50" charset="-128"/>
              </a:rPr>
              <a:t>2017</a:t>
            </a:r>
            <a:r>
              <a:rPr lang="ja-JP" altLang="en-US" dirty="0">
                <a:solidFill>
                  <a:schemeClr val="tx1">
                    <a:lumMod val="95000"/>
                    <a:lumOff val="5000"/>
                  </a:schemeClr>
                </a:solidFill>
                <a:latin typeface="ＭＳ Ｐゴシック" panose="020B0600070205080204" pitchFamily="50" charset="-128"/>
                <a:ea typeface="ＭＳ Ｐゴシック" panose="020B0600070205080204" pitchFamily="50" charset="-128"/>
              </a:rPr>
              <a:t>年度</a:t>
            </a:r>
            <a:br>
              <a:rPr lang="en-US" altLang="zh-TW" i="0" dirty="0">
                <a:solidFill>
                  <a:schemeClr val="tx1">
                    <a:lumMod val="95000"/>
                    <a:lumOff val="5000"/>
                  </a:schemeClr>
                </a:solidFill>
                <a:effectLst/>
                <a:latin typeface="ＭＳ Ｐゴシック" panose="020B0600070205080204" pitchFamily="50" charset="-128"/>
                <a:ea typeface="ＭＳ Ｐゴシック" panose="020B0600070205080204" pitchFamily="50" charset="-128"/>
              </a:rPr>
            </a:br>
            <a:r>
              <a:rPr lang="ja-JP" altLang="en-US" i="0" dirty="0">
                <a:solidFill>
                  <a:schemeClr val="tx1">
                    <a:lumMod val="95000"/>
                    <a:lumOff val="5000"/>
                  </a:schemeClr>
                </a:solidFill>
                <a:effectLst/>
                <a:latin typeface="ＭＳ Ｐゴシック" panose="020B0600070205080204" pitchFamily="50" charset="-128"/>
                <a:ea typeface="ＭＳ Ｐゴシック" panose="020B0600070205080204" pitchFamily="50" charset="-128"/>
              </a:rPr>
              <a:t>　　「キャラクター分析に基づく</a:t>
            </a:r>
            <a:r>
              <a:rPr lang="ja-JP" altLang="en-US" i="0" dirty="0">
                <a:solidFill>
                  <a:srgbClr val="C00000"/>
                </a:solidFill>
                <a:effectLst/>
                <a:latin typeface="ＭＳ Ｐゴシック" panose="020B0600070205080204" pitchFamily="50" charset="-128"/>
                <a:ea typeface="ＭＳ Ｐゴシック" panose="020B0600070205080204" pitchFamily="50" charset="-128"/>
              </a:rPr>
              <a:t>形式知化</a:t>
            </a:r>
            <a:r>
              <a:rPr lang="ja-JP" altLang="en-US" i="0" dirty="0">
                <a:solidFill>
                  <a:schemeClr val="tx1">
                    <a:lumMod val="95000"/>
                    <a:lumOff val="5000"/>
                  </a:schemeClr>
                </a:solidFill>
                <a:effectLst/>
                <a:latin typeface="ＭＳ Ｐゴシック" panose="020B0600070205080204" pitchFamily="50" charset="-128"/>
                <a:ea typeface="ＭＳ Ｐゴシック" panose="020B0600070205080204" pitchFamily="50" charset="-128"/>
              </a:rPr>
              <a:t>とデザイン原案制作支援に関する研究」</a:t>
            </a:r>
            <a:endParaRPr lang="en-US" altLang="ja-JP" b="1" dirty="0">
              <a:solidFill>
                <a:schemeClr val="tx1">
                  <a:lumMod val="95000"/>
                  <a:lumOff val="5000"/>
                </a:schemeClr>
              </a:solidFill>
              <a:latin typeface="ＭＳ Ｐゴシック" panose="020B0600070205080204" pitchFamily="50" charset="-128"/>
              <a:ea typeface="ＭＳ Ｐゴシック" panose="020B0600070205080204" pitchFamily="50" charset="-128"/>
            </a:endParaRPr>
          </a:p>
          <a:p>
            <a:pPr marL="0" indent="0">
              <a:buNone/>
            </a:pPr>
            <a:endParaRPr kumimoji="1" lang="ja-JP" altLang="en-US" sz="2400" dirty="0">
              <a:solidFill>
                <a:schemeClr val="tx1">
                  <a:lumMod val="75000"/>
                  <a:lumOff val="25000"/>
                </a:schemeClr>
              </a:solidFill>
              <a:latin typeface="ＭＳ Ｐゴシック" panose="020B0600070205080204" pitchFamily="50" charset="-128"/>
              <a:ea typeface="ＭＳ Ｐゴシック" panose="020B0600070205080204" pitchFamily="50" charset="-128"/>
            </a:endParaRPr>
          </a:p>
        </p:txBody>
      </p:sp>
      <p:sp>
        <p:nvSpPr>
          <p:cNvPr id="4" name="スライド番号プレースホルダー 3">
            <a:extLst>
              <a:ext uri="{FF2B5EF4-FFF2-40B4-BE49-F238E27FC236}">
                <a16:creationId xmlns:a16="http://schemas.microsoft.com/office/drawing/2014/main" id="{00C14FE3-FEEF-43E8-B21D-AE36006BC47F}"/>
              </a:ext>
            </a:extLst>
          </p:cNvPr>
          <p:cNvSpPr>
            <a:spLocks noGrp="1"/>
          </p:cNvSpPr>
          <p:nvPr>
            <p:ph type="sldNum" sz="quarter" idx="12"/>
          </p:nvPr>
        </p:nvSpPr>
        <p:spPr/>
        <p:txBody>
          <a:bodyPr/>
          <a:lstStyle/>
          <a:p>
            <a:fld id="{011825E6-0B3D-4B55-894C-2300E3F058C0}" type="slidenum">
              <a:rPr kumimoji="1" lang="ja-JP" altLang="en-US" smtClean="0"/>
              <a:t>82</a:t>
            </a:fld>
            <a:endParaRPr kumimoji="1" lang="ja-JP" altLang="en-US"/>
          </a:p>
        </p:txBody>
      </p:sp>
      <p:pic>
        <p:nvPicPr>
          <p:cNvPr id="5" name="図 4">
            <a:extLst>
              <a:ext uri="{FF2B5EF4-FFF2-40B4-BE49-F238E27FC236}">
                <a16:creationId xmlns:a16="http://schemas.microsoft.com/office/drawing/2014/main" id="{BD3C8790-B7D6-9276-76E8-D06120222C7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1318509" y="183926"/>
            <a:ext cx="693237" cy="709455"/>
          </a:xfrm>
          <a:prstGeom prst="rect">
            <a:avLst/>
          </a:prstGeom>
        </p:spPr>
      </p:pic>
      <p:sp>
        <p:nvSpPr>
          <p:cNvPr id="8" name="テキスト ボックス 7">
            <a:extLst>
              <a:ext uri="{FF2B5EF4-FFF2-40B4-BE49-F238E27FC236}">
                <a16:creationId xmlns:a16="http://schemas.microsoft.com/office/drawing/2014/main" id="{4BF6F8E9-3A68-A336-03F2-4DDD26D2BEFD}"/>
              </a:ext>
            </a:extLst>
          </p:cNvPr>
          <p:cNvSpPr txBox="1"/>
          <p:nvPr/>
        </p:nvSpPr>
        <p:spPr>
          <a:xfrm>
            <a:off x="7262649" y="1183203"/>
            <a:ext cx="4824248" cy="954107"/>
          </a:xfrm>
          <a:prstGeom prst="rect">
            <a:avLst/>
          </a:prstGeom>
          <a:noFill/>
        </p:spPr>
        <p:txBody>
          <a:bodyPr wrap="square">
            <a:spAutoFit/>
          </a:bodyPr>
          <a:lstStyle/>
          <a:p>
            <a:r>
              <a:rPr kumimoji="1" lang="ja-JP" altLang="en-US" dirty="0">
                <a:uFillTx/>
              </a:rPr>
              <a:t>メディア学部の研究生活の</a:t>
            </a:r>
            <a:r>
              <a:rPr kumimoji="1" lang="en-US" altLang="ja-JP" sz="2000" b="1" dirty="0">
                <a:solidFill>
                  <a:srgbClr val="C00000"/>
                </a:solidFill>
                <a:uFillTx/>
              </a:rPr>
              <a:t>13</a:t>
            </a:r>
            <a:r>
              <a:rPr kumimoji="1" lang="ja-JP" altLang="en-US" dirty="0">
                <a:uFillTx/>
              </a:rPr>
              <a:t>年間で</a:t>
            </a:r>
            <a:endParaRPr kumimoji="1" lang="en-US" altLang="ja-JP" dirty="0">
              <a:uFillTx/>
            </a:endParaRPr>
          </a:p>
          <a:p>
            <a:r>
              <a:rPr lang="en-US" altLang="ja-JP" b="1" dirty="0">
                <a:solidFill>
                  <a:srgbClr val="C00000"/>
                </a:solidFill>
                <a:uFillTx/>
              </a:rPr>
              <a:t>50</a:t>
            </a:r>
            <a:r>
              <a:rPr lang="ja-JP" altLang="en-US" dirty="0">
                <a:uFillTx/>
              </a:rPr>
              <a:t>編の学術論文　　　年間</a:t>
            </a:r>
            <a:r>
              <a:rPr lang="en-US" altLang="ja-JP" b="1" dirty="0">
                <a:solidFill>
                  <a:srgbClr val="C00000"/>
                </a:solidFill>
                <a:uFillTx/>
              </a:rPr>
              <a:t>4</a:t>
            </a:r>
            <a:r>
              <a:rPr lang="ja-JP" altLang="en-US" dirty="0">
                <a:uFillTx/>
              </a:rPr>
              <a:t>本　</a:t>
            </a:r>
            <a:r>
              <a:rPr lang="en-US" altLang="ja-JP" b="1" dirty="0">
                <a:solidFill>
                  <a:srgbClr val="C00000"/>
                </a:solidFill>
                <a:uFillTx/>
              </a:rPr>
              <a:t>3</a:t>
            </a:r>
            <a:r>
              <a:rPr lang="ja-JP" altLang="en-US" dirty="0">
                <a:uFillTx/>
              </a:rPr>
              <a:t>か月に</a:t>
            </a:r>
            <a:r>
              <a:rPr lang="en-US" altLang="ja-JP" dirty="0">
                <a:uFillTx/>
              </a:rPr>
              <a:t>1</a:t>
            </a:r>
            <a:r>
              <a:rPr lang="ja-JP" altLang="en-US" dirty="0">
                <a:uFillTx/>
              </a:rPr>
              <a:t>本</a:t>
            </a:r>
            <a:endParaRPr lang="en-US" altLang="ja-JP" dirty="0">
              <a:uFillTx/>
            </a:endParaRPr>
          </a:p>
          <a:p>
            <a:r>
              <a:rPr kumimoji="1" lang="en-US" altLang="ja-JP" b="1" dirty="0">
                <a:solidFill>
                  <a:srgbClr val="C00000"/>
                </a:solidFill>
                <a:uFillTx/>
              </a:rPr>
              <a:t>80</a:t>
            </a:r>
            <a:r>
              <a:rPr kumimoji="1" lang="ja-JP" altLang="en-US" dirty="0">
                <a:uFillTx/>
              </a:rPr>
              <a:t>編の国際学会論文　年間</a:t>
            </a:r>
            <a:r>
              <a:rPr kumimoji="1" lang="en-US" altLang="ja-JP" b="1" dirty="0">
                <a:solidFill>
                  <a:srgbClr val="C00000"/>
                </a:solidFill>
                <a:uFillTx/>
              </a:rPr>
              <a:t>6</a:t>
            </a:r>
            <a:r>
              <a:rPr kumimoji="1" lang="ja-JP" altLang="en-US" dirty="0">
                <a:uFillTx/>
              </a:rPr>
              <a:t>本　</a:t>
            </a:r>
            <a:r>
              <a:rPr kumimoji="1" lang="en-US" altLang="ja-JP" b="1" dirty="0">
                <a:solidFill>
                  <a:srgbClr val="C00000"/>
                </a:solidFill>
                <a:uFillTx/>
              </a:rPr>
              <a:t>2</a:t>
            </a:r>
            <a:r>
              <a:rPr kumimoji="1" lang="ja-JP" altLang="en-US" dirty="0">
                <a:uFillTx/>
              </a:rPr>
              <a:t>か月に</a:t>
            </a:r>
            <a:r>
              <a:rPr kumimoji="1" lang="en-US" altLang="ja-JP" dirty="0">
                <a:uFillTx/>
              </a:rPr>
              <a:t>1</a:t>
            </a:r>
            <a:r>
              <a:rPr kumimoji="1" lang="ja-JP" altLang="en-US" dirty="0">
                <a:uFillTx/>
              </a:rPr>
              <a:t>本</a:t>
            </a:r>
          </a:p>
        </p:txBody>
      </p:sp>
    </p:spTree>
    <p:extLst>
      <p:ext uri="{BB962C8B-B14F-4D97-AF65-F5344CB8AC3E}">
        <p14:creationId xmlns:p14="http://schemas.microsoft.com/office/powerpoint/2010/main" val="1665152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EAE2E0-B6D4-CD98-01D4-F7A9C5ADBFC6}"/>
              </a:ext>
            </a:extLst>
          </p:cNvPr>
          <p:cNvSpPr>
            <a:spLocks noGrp="1"/>
          </p:cNvSpPr>
          <p:nvPr>
            <p:ph type="title"/>
          </p:nvPr>
        </p:nvSpPr>
        <p:spPr/>
        <p:txBody>
          <a:bodyPr/>
          <a:lstStyle/>
          <a:p>
            <a:r>
              <a:rPr kumimoji="1" lang="en-US" altLang="ja-JP" b="1" dirty="0">
                <a:latin typeface="ＭＳ Ｐゴシック" panose="020B0600070205080204" pitchFamily="50" charset="-128"/>
                <a:ea typeface="ＭＳ Ｐゴシック" panose="020B0600070205080204" pitchFamily="50" charset="-128"/>
              </a:rPr>
              <a:t>CG</a:t>
            </a:r>
            <a:r>
              <a:rPr kumimoji="1" lang="ja-JP" altLang="en-US" b="1" dirty="0">
                <a:latin typeface="ＭＳ Ｐゴシック" panose="020B0600070205080204" pitchFamily="50" charset="-128"/>
                <a:ea typeface="ＭＳ Ｐゴシック" panose="020B0600070205080204" pitchFamily="50" charset="-128"/>
              </a:rPr>
              <a:t>研究に未来はあるか</a:t>
            </a:r>
          </a:p>
        </p:txBody>
      </p:sp>
      <p:sp>
        <p:nvSpPr>
          <p:cNvPr id="3" name="コンテンツ プレースホルダー 2">
            <a:extLst>
              <a:ext uri="{FF2B5EF4-FFF2-40B4-BE49-F238E27FC236}">
                <a16:creationId xmlns:a16="http://schemas.microsoft.com/office/drawing/2014/main" id="{AA235FB4-3D29-6D91-8FFE-EC139DA568C2}"/>
              </a:ext>
            </a:extLst>
          </p:cNvPr>
          <p:cNvSpPr>
            <a:spLocks noGrp="1"/>
          </p:cNvSpPr>
          <p:nvPr>
            <p:ph idx="1"/>
          </p:nvPr>
        </p:nvSpPr>
        <p:spPr>
          <a:xfrm>
            <a:off x="1191592" y="1233281"/>
            <a:ext cx="10388599" cy="5080000"/>
          </a:xfrm>
        </p:spPr>
        <p:txBody>
          <a:bodyPr>
            <a:noAutofit/>
          </a:bodyPr>
          <a:lstStyle/>
          <a:p>
            <a:pPr marL="0" indent="0">
              <a:buNone/>
            </a:pPr>
            <a:r>
              <a:rPr lang="ja-JP" altLang="en-US" dirty="0">
                <a:latin typeface="ＭＳ Ｐゴシック" panose="020B0600070205080204" pitchFamily="50" charset="-128"/>
                <a:ea typeface="ＭＳ Ｐゴシック" panose="020B0600070205080204" pitchFamily="50" charset="-128"/>
              </a:rPr>
              <a:t>　モンキーパンチ氏：　</a:t>
            </a:r>
            <a:r>
              <a:rPr kumimoji="1" lang="ja-JP" altLang="en-US" dirty="0">
                <a:latin typeface="ＭＳ Ｐゴシック" panose="020B0600070205080204" pitchFamily="50" charset="-128"/>
                <a:ea typeface="ＭＳ Ｐゴシック" panose="020B0600070205080204" pitchFamily="50" charset="-128"/>
              </a:rPr>
              <a:t>漫画家は未来を描く</a:t>
            </a:r>
            <a:endParaRPr lang="en-US" altLang="ja-JP" dirty="0">
              <a:latin typeface="ＭＳ Ｐゴシック" panose="020B0600070205080204" pitchFamily="50" charset="-128"/>
              <a:ea typeface="ＭＳ Ｐゴシック" panose="020B0600070205080204" pitchFamily="50" charset="-128"/>
            </a:endParaRPr>
          </a:p>
          <a:p>
            <a:pPr marL="0" indent="0">
              <a:buNone/>
            </a:pPr>
            <a:r>
              <a:rPr lang="en-US" altLang="ja-JP" sz="3600" dirty="0">
                <a:latin typeface="AR P悠々ゴシック体04E" panose="040B0900000000000000" pitchFamily="50" charset="-128"/>
                <a:ea typeface="AR P悠々ゴシック体04E" panose="040B0900000000000000" pitchFamily="50" charset="-128"/>
              </a:rPr>
              <a:t>   </a:t>
            </a:r>
            <a:r>
              <a:rPr lang="ja-JP" altLang="en-US" sz="3600" dirty="0">
                <a:latin typeface="AR P悠々ゴシック体04E" panose="040B0900000000000000" pitchFamily="50" charset="-128"/>
                <a:ea typeface="AR P悠々ゴシック体04E" panose="040B0900000000000000" pitchFamily="50" charset="-128"/>
              </a:rPr>
              <a:t>「未来はあるか」ではなく、「</a:t>
            </a:r>
            <a:r>
              <a:rPr lang="ja-JP" altLang="en-US" sz="3600" dirty="0">
                <a:solidFill>
                  <a:srgbClr val="C00000"/>
                </a:solidFill>
                <a:latin typeface="AR P悠々ゴシック体04E" panose="040B0900000000000000" pitchFamily="50" charset="-128"/>
                <a:ea typeface="AR P悠々ゴシック体04E" panose="040B0900000000000000" pitchFamily="50" charset="-128"/>
              </a:rPr>
              <a:t>未来は作るもの</a:t>
            </a:r>
            <a:r>
              <a:rPr lang="ja-JP" altLang="en-US" sz="3600" dirty="0">
                <a:latin typeface="AR P悠々ゴシック体04E" panose="040B0900000000000000" pitchFamily="50" charset="-128"/>
                <a:ea typeface="AR P悠々ゴシック体04E" panose="040B0900000000000000" pitchFamily="50" charset="-128"/>
              </a:rPr>
              <a:t>」</a:t>
            </a:r>
            <a:endParaRPr kumimoji="1" lang="en-US" altLang="ja-JP" sz="3600" dirty="0">
              <a:latin typeface="AR P悠々ゴシック体04E" panose="040B0900000000000000" pitchFamily="50" charset="-128"/>
              <a:ea typeface="AR P悠々ゴシック体04E" panose="040B0900000000000000" pitchFamily="50" charset="-128"/>
            </a:endParaRPr>
          </a:p>
          <a:p>
            <a:pPr marL="0" indent="0">
              <a:buNone/>
            </a:pPr>
            <a:r>
              <a:rPr kumimoji="1" lang="ja-JP" altLang="en-US" dirty="0">
                <a:latin typeface="ＭＳ Ｐゴシック" panose="020B0600070205080204" pitchFamily="50" charset="-128"/>
                <a:ea typeface="ＭＳ Ｐゴシック" panose="020B0600070205080204" pitchFamily="50" charset="-128"/>
              </a:rPr>
              <a:t>これからの</a:t>
            </a:r>
            <a:r>
              <a:rPr lang="ja-JP" altLang="en-US" dirty="0">
                <a:latin typeface="ＭＳ Ｐゴシック" panose="020B0600070205080204" pitchFamily="50" charset="-128"/>
                <a:ea typeface="ＭＳ Ｐゴシック" panose="020B0600070205080204" pitchFamily="50" charset="-128"/>
              </a:rPr>
              <a:t>人類のための</a:t>
            </a:r>
            <a:r>
              <a:rPr kumimoji="1" lang="en-US" altLang="ja-JP" dirty="0">
                <a:latin typeface="ＭＳ Ｐゴシック" panose="020B0600070205080204" pitchFamily="50" charset="-128"/>
                <a:ea typeface="ＭＳ Ｐゴシック" panose="020B0600070205080204" pitchFamily="50" charset="-128"/>
              </a:rPr>
              <a:t>CG</a:t>
            </a:r>
            <a:r>
              <a:rPr kumimoji="1" lang="ja-JP" altLang="en-US" dirty="0">
                <a:latin typeface="ＭＳ Ｐゴシック" panose="020B0600070205080204" pitchFamily="50" charset="-128"/>
                <a:ea typeface="ＭＳ Ｐゴシック" panose="020B0600070205080204" pitchFamily="50" charset="-128"/>
              </a:rPr>
              <a:t>研究の視点</a:t>
            </a:r>
            <a:r>
              <a:rPr kumimoji="1" lang="en-US" altLang="ja-JP" dirty="0">
                <a:latin typeface="ＭＳ Ｐゴシック" panose="020B0600070205080204" pitchFamily="50" charset="-128"/>
                <a:ea typeface="ＭＳ Ｐゴシック" panose="020B0600070205080204" pitchFamily="50" charset="-128"/>
              </a:rPr>
              <a:t>:</a:t>
            </a:r>
            <a:r>
              <a:rPr lang="ja-JP" altLang="en-US" dirty="0">
                <a:latin typeface="ＭＳ Ｐゴシック" panose="020B0600070205080204" pitchFamily="50" charset="-128"/>
                <a:ea typeface="ＭＳ Ｐゴシック" panose="020B0600070205080204" pitchFamily="50" charset="-128"/>
              </a:rPr>
              <a:t> </a:t>
            </a:r>
            <a:r>
              <a:rPr kumimoji="1" lang="ja-JP" altLang="en-US" dirty="0">
                <a:latin typeface="ＭＳ Ｐゴシック" panose="020B0600070205080204" pitchFamily="50" charset="-128"/>
                <a:ea typeface="ＭＳ Ｐゴシック" panose="020B0600070205080204" pitchFamily="50" charset="-128"/>
              </a:rPr>
              <a:t>こんな</a:t>
            </a:r>
            <a:r>
              <a:rPr kumimoji="1" lang="en-US" altLang="ja-JP" dirty="0">
                <a:latin typeface="ＭＳ Ｐゴシック" panose="020B0600070205080204" pitchFamily="50" charset="-128"/>
                <a:ea typeface="ＭＳ Ｐゴシック" panose="020B0600070205080204" pitchFamily="50" charset="-128"/>
              </a:rPr>
              <a:t>CG</a:t>
            </a:r>
            <a:r>
              <a:rPr kumimoji="1" lang="ja-JP" altLang="en-US" dirty="0">
                <a:latin typeface="ＭＳ Ｐゴシック" panose="020B0600070205080204" pitchFamily="50" charset="-128"/>
                <a:ea typeface="ＭＳ Ｐゴシック" panose="020B0600070205080204" pitchFamily="50" charset="-128"/>
              </a:rPr>
              <a:t>あったらいいな</a:t>
            </a:r>
            <a:endParaRPr kumimoji="1" lang="en-US" altLang="ja-JP" dirty="0">
              <a:latin typeface="ＭＳ Ｐゴシック" panose="020B0600070205080204" pitchFamily="50" charset="-128"/>
              <a:ea typeface="ＭＳ Ｐゴシック" panose="020B0600070205080204" pitchFamily="50" charset="-128"/>
            </a:endParaRPr>
          </a:p>
          <a:p>
            <a:pPr marL="0" indent="0">
              <a:buNone/>
            </a:pPr>
            <a:r>
              <a:rPr kumimoji="1" lang="ja-JP" altLang="en-US" dirty="0">
                <a:latin typeface="ＭＳ Ｐゴシック" panose="020B0600070205080204" pitchFamily="50" charset="-128"/>
                <a:ea typeface="ＭＳ Ｐゴシック" panose="020B0600070205080204" pitchFamily="50" charset="-128"/>
              </a:rPr>
              <a:t>　</a:t>
            </a:r>
            <a:r>
              <a:rPr kumimoji="1" lang="ja-JP" altLang="en-US" sz="2400" dirty="0">
                <a:latin typeface="ＭＳ Ｐゴシック" panose="020B0600070205080204" pitchFamily="50" charset="-128"/>
                <a:ea typeface="ＭＳ Ｐゴシック" panose="020B0600070205080204" pitchFamily="50" charset="-128"/>
              </a:rPr>
              <a:t>人を幸せにする</a:t>
            </a:r>
            <a:r>
              <a:rPr kumimoji="1" lang="en-US" altLang="ja-JP" sz="2400" dirty="0">
                <a:latin typeface="ＭＳ Ｐゴシック" panose="020B0600070205080204" pitchFamily="50" charset="-128"/>
                <a:ea typeface="ＭＳ Ｐゴシック" panose="020B0600070205080204" pitchFamily="50" charset="-128"/>
              </a:rPr>
              <a:t>CG</a:t>
            </a:r>
          </a:p>
          <a:p>
            <a:pPr marL="0" indent="0">
              <a:buNone/>
            </a:pPr>
            <a:r>
              <a:rPr kumimoji="1" lang="ja-JP" altLang="en-US" sz="2400" dirty="0">
                <a:latin typeface="ＭＳ Ｐゴシック" panose="020B0600070205080204" pitchFamily="50" charset="-128"/>
                <a:ea typeface="ＭＳ Ｐゴシック" panose="020B0600070205080204" pitchFamily="50" charset="-128"/>
              </a:rPr>
              <a:t>　人を愉快にする</a:t>
            </a:r>
            <a:r>
              <a:rPr kumimoji="1" lang="en-US" altLang="ja-JP" sz="2400" dirty="0">
                <a:latin typeface="ＭＳ Ｐゴシック" panose="020B0600070205080204" pitchFamily="50" charset="-128"/>
                <a:ea typeface="ＭＳ Ｐゴシック" panose="020B0600070205080204" pitchFamily="50" charset="-128"/>
              </a:rPr>
              <a:t>CG</a:t>
            </a:r>
          </a:p>
          <a:p>
            <a:pPr marL="0" indent="0">
              <a:buNone/>
            </a:pPr>
            <a:r>
              <a:rPr kumimoji="1" lang="ja-JP" altLang="en-US" sz="2400" dirty="0">
                <a:latin typeface="ＭＳ Ｐゴシック" panose="020B0600070205080204" pitchFamily="50" charset="-128"/>
                <a:ea typeface="ＭＳ Ｐゴシック" panose="020B0600070205080204" pitchFamily="50" charset="-128"/>
              </a:rPr>
              <a:t>　人を楽しくする</a:t>
            </a:r>
            <a:r>
              <a:rPr kumimoji="1" lang="en-US" altLang="ja-JP" sz="2400" dirty="0">
                <a:latin typeface="ＭＳ Ｐゴシック" panose="020B0600070205080204" pitchFamily="50" charset="-128"/>
                <a:ea typeface="ＭＳ Ｐゴシック" panose="020B0600070205080204" pitchFamily="50" charset="-128"/>
              </a:rPr>
              <a:t>CG</a:t>
            </a:r>
          </a:p>
          <a:p>
            <a:pPr marL="0" indent="0">
              <a:buNone/>
            </a:pPr>
            <a:r>
              <a:rPr kumimoji="1" lang="ja-JP" altLang="en-US" sz="2400" dirty="0">
                <a:latin typeface="ＭＳ Ｐゴシック" panose="020B0600070205080204" pitchFamily="50" charset="-128"/>
                <a:ea typeface="ＭＳ Ｐゴシック" panose="020B0600070205080204" pitchFamily="50" charset="-128"/>
              </a:rPr>
              <a:t>　人を納得させる</a:t>
            </a:r>
            <a:r>
              <a:rPr kumimoji="1" lang="en-US" altLang="ja-JP" sz="2400" dirty="0">
                <a:latin typeface="ＭＳ Ｐゴシック" panose="020B0600070205080204" pitchFamily="50" charset="-128"/>
                <a:ea typeface="ＭＳ Ｐゴシック" panose="020B0600070205080204" pitchFamily="50" charset="-128"/>
              </a:rPr>
              <a:t>CG</a:t>
            </a:r>
          </a:p>
          <a:p>
            <a:pPr marL="0" indent="0">
              <a:buNone/>
            </a:pPr>
            <a:r>
              <a:rPr kumimoji="1" lang="ja-JP" altLang="en-US" sz="2400" dirty="0">
                <a:latin typeface="ＭＳ Ｐゴシック" panose="020B0600070205080204" pitchFamily="50" charset="-128"/>
                <a:ea typeface="ＭＳ Ｐゴシック" panose="020B0600070205080204" pitchFamily="50" charset="-128"/>
              </a:rPr>
              <a:t>　人を魅了する</a:t>
            </a:r>
            <a:r>
              <a:rPr kumimoji="1" lang="en-US" altLang="ja-JP" sz="2400" dirty="0">
                <a:latin typeface="ＭＳ Ｐゴシック" panose="020B0600070205080204" pitchFamily="50" charset="-128"/>
                <a:ea typeface="ＭＳ Ｐゴシック" panose="020B0600070205080204" pitchFamily="50" charset="-128"/>
              </a:rPr>
              <a:t>CG</a:t>
            </a:r>
          </a:p>
          <a:p>
            <a:pPr marL="0" indent="0">
              <a:buNone/>
            </a:pPr>
            <a:r>
              <a:rPr kumimoji="1" lang="ja-JP" altLang="en-US" sz="2400" dirty="0">
                <a:latin typeface="ＭＳ Ｐゴシック" panose="020B0600070205080204" pitchFamily="50" charset="-128"/>
                <a:ea typeface="ＭＳ Ｐゴシック" panose="020B0600070205080204" pitchFamily="50" charset="-128"/>
              </a:rPr>
              <a:t>　人を元気にする</a:t>
            </a:r>
            <a:r>
              <a:rPr kumimoji="1" lang="en-US" altLang="ja-JP" sz="2400" dirty="0">
                <a:latin typeface="ＭＳ Ｐゴシック" panose="020B0600070205080204" pitchFamily="50" charset="-128"/>
                <a:ea typeface="ＭＳ Ｐゴシック" panose="020B0600070205080204" pitchFamily="50" charset="-128"/>
              </a:rPr>
              <a:t>CG</a:t>
            </a:r>
          </a:p>
          <a:p>
            <a:pPr marL="0" indent="0">
              <a:buNone/>
            </a:pPr>
            <a:r>
              <a:rPr kumimoji="1" lang="ja-JP" altLang="en-US" sz="2400" dirty="0">
                <a:latin typeface="ＭＳ Ｐゴシック" panose="020B0600070205080204" pitchFamily="50" charset="-128"/>
                <a:ea typeface="ＭＳ Ｐゴシック" panose="020B0600070205080204" pitchFamily="50" charset="-128"/>
              </a:rPr>
              <a:t>　人に喜びを与える</a:t>
            </a:r>
            <a:r>
              <a:rPr kumimoji="1" lang="en-US" altLang="ja-JP" sz="2400" dirty="0">
                <a:latin typeface="ＭＳ Ｐゴシック" panose="020B0600070205080204" pitchFamily="50" charset="-128"/>
                <a:ea typeface="ＭＳ Ｐゴシック" panose="020B0600070205080204" pitchFamily="50" charset="-128"/>
              </a:rPr>
              <a:t>CG</a:t>
            </a:r>
          </a:p>
          <a:p>
            <a:pPr marL="0" indent="0">
              <a:buNone/>
            </a:pPr>
            <a:r>
              <a:rPr kumimoji="1" lang="ja-JP" altLang="en-US" sz="2400" dirty="0">
                <a:latin typeface="ＭＳ Ｐゴシック" panose="020B0600070205080204" pitchFamily="50" charset="-128"/>
                <a:ea typeface="ＭＳ Ｐゴシック" panose="020B0600070205080204" pitchFamily="50" charset="-128"/>
              </a:rPr>
              <a:t>　人となかよくできる</a:t>
            </a:r>
            <a:r>
              <a:rPr kumimoji="1" lang="en-US" altLang="ja-JP" sz="2400" dirty="0">
                <a:latin typeface="ＭＳ Ｐゴシック" panose="020B0600070205080204" pitchFamily="50" charset="-128"/>
                <a:ea typeface="ＭＳ Ｐゴシック" panose="020B0600070205080204" pitchFamily="50" charset="-128"/>
              </a:rPr>
              <a:t>CG</a:t>
            </a:r>
            <a:r>
              <a:rPr kumimoji="1" lang="ja-JP" altLang="en-US" sz="2400" dirty="0">
                <a:latin typeface="ＭＳ Ｐゴシック" panose="020B0600070205080204" pitchFamily="50" charset="-128"/>
                <a:ea typeface="ＭＳ Ｐゴシック" panose="020B0600070205080204" pitchFamily="50" charset="-128"/>
              </a:rPr>
              <a:t>　</a:t>
            </a:r>
          </a:p>
        </p:txBody>
      </p:sp>
      <p:sp>
        <p:nvSpPr>
          <p:cNvPr id="4" name="スライド番号プレースホルダー 3">
            <a:extLst>
              <a:ext uri="{FF2B5EF4-FFF2-40B4-BE49-F238E27FC236}">
                <a16:creationId xmlns:a16="http://schemas.microsoft.com/office/drawing/2014/main" id="{DA82D6B8-765A-52F4-9472-876F7276635E}"/>
              </a:ext>
            </a:extLst>
          </p:cNvPr>
          <p:cNvSpPr>
            <a:spLocks noGrp="1"/>
          </p:cNvSpPr>
          <p:nvPr>
            <p:ph type="sldNum" sz="quarter" idx="12"/>
          </p:nvPr>
        </p:nvSpPr>
        <p:spPr/>
        <p:txBody>
          <a:bodyPr/>
          <a:lstStyle/>
          <a:p>
            <a:fld id="{011825E6-0B3D-4B55-894C-2300E3F058C0}" type="slidenum">
              <a:rPr kumimoji="1" lang="ja-JP" altLang="en-US" smtClean="0"/>
              <a:t>83</a:t>
            </a:fld>
            <a:endParaRPr kumimoji="1" lang="ja-JP" altLang="en-US"/>
          </a:p>
        </p:txBody>
      </p:sp>
      <p:cxnSp>
        <p:nvCxnSpPr>
          <p:cNvPr id="5" name="直線コネクタ 4">
            <a:extLst>
              <a:ext uri="{FF2B5EF4-FFF2-40B4-BE49-F238E27FC236}">
                <a16:creationId xmlns:a16="http://schemas.microsoft.com/office/drawing/2014/main" id="{96A4AF6A-3658-FECA-6ED2-79230119FA3D}"/>
              </a:ext>
            </a:extLst>
          </p:cNvPr>
          <p:cNvCxnSpPr/>
          <p:nvPr/>
        </p:nvCxnSpPr>
        <p:spPr>
          <a:xfrm>
            <a:off x="367460" y="1095962"/>
            <a:ext cx="11380880" cy="0"/>
          </a:xfrm>
          <a:prstGeom prst="line">
            <a:avLst/>
          </a:prstGeom>
          <a:ln w="28575"/>
        </p:spPr>
        <p:style>
          <a:lnRef idx="1">
            <a:schemeClr val="dk1"/>
          </a:lnRef>
          <a:fillRef idx="0">
            <a:schemeClr val="dk1"/>
          </a:fillRef>
          <a:effectRef idx="0">
            <a:schemeClr val="dk1"/>
          </a:effectRef>
          <a:fontRef idx="minor">
            <a:schemeClr val="tx1"/>
          </a:fontRef>
        </p:style>
      </p:cxnSp>
      <p:grpSp>
        <p:nvGrpSpPr>
          <p:cNvPr id="10" name="グループ化 9">
            <a:extLst>
              <a:ext uri="{FF2B5EF4-FFF2-40B4-BE49-F238E27FC236}">
                <a16:creationId xmlns:a16="http://schemas.microsoft.com/office/drawing/2014/main" id="{F04490A7-1AD0-2531-CA28-472CC3B4FACA}"/>
              </a:ext>
            </a:extLst>
          </p:cNvPr>
          <p:cNvGrpSpPr/>
          <p:nvPr/>
        </p:nvGrpSpPr>
        <p:grpSpPr>
          <a:xfrm>
            <a:off x="6673117" y="3064800"/>
            <a:ext cx="4676351" cy="3570204"/>
            <a:chOff x="6673117" y="3064800"/>
            <a:chExt cx="4676351" cy="3570204"/>
          </a:xfrm>
        </p:grpSpPr>
        <p:pic>
          <p:nvPicPr>
            <p:cNvPr id="8" name="図 7">
              <a:extLst>
                <a:ext uri="{FF2B5EF4-FFF2-40B4-BE49-F238E27FC236}">
                  <a16:creationId xmlns:a16="http://schemas.microsoft.com/office/drawing/2014/main" id="{68A5ADC7-5094-2138-0731-D018500B03C0}"/>
                </a:ext>
              </a:extLst>
            </p:cNvPr>
            <p:cNvPicPr>
              <a:picLocks noChangeAspect="1"/>
            </p:cNvPicPr>
            <p:nvPr/>
          </p:nvPicPr>
          <p:blipFill>
            <a:blip r:embed="rId3"/>
            <a:stretch>
              <a:fillRect/>
            </a:stretch>
          </p:blipFill>
          <p:spPr>
            <a:xfrm>
              <a:off x="6673117" y="3064800"/>
              <a:ext cx="3027932" cy="3130822"/>
            </a:xfrm>
            <a:prstGeom prst="rect">
              <a:avLst/>
            </a:prstGeom>
          </p:spPr>
        </p:pic>
        <p:sp>
          <p:nvSpPr>
            <p:cNvPr id="9" name="テキスト ボックス 8">
              <a:extLst>
                <a:ext uri="{FF2B5EF4-FFF2-40B4-BE49-F238E27FC236}">
                  <a16:creationId xmlns:a16="http://schemas.microsoft.com/office/drawing/2014/main" id="{F042DA19-996A-2E6D-D2A1-F0E3913AB9EE}"/>
                </a:ext>
              </a:extLst>
            </p:cNvPr>
            <p:cNvSpPr txBox="1"/>
            <p:nvPr/>
          </p:nvSpPr>
          <p:spPr>
            <a:xfrm>
              <a:off x="9911254" y="6327227"/>
              <a:ext cx="1438214" cy="307777"/>
            </a:xfrm>
            <a:prstGeom prst="rect">
              <a:avLst/>
            </a:prstGeom>
            <a:noFill/>
          </p:spPr>
          <p:txBody>
            <a:bodyPr wrap="none" rtlCol="0">
              <a:spAutoFit/>
            </a:bodyPr>
            <a:lstStyle/>
            <a:p>
              <a:r>
                <a:rPr kumimoji="1" lang="en-US" altLang="ja-JP" sz="1400" dirty="0"/>
                <a:t>ICGG2010 Logo</a:t>
              </a:r>
              <a:endParaRPr kumimoji="1" lang="ja-JP" altLang="en-US" sz="1400" dirty="0"/>
            </a:p>
          </p:txBody>
        </p:sp>
      </p:grpSp>
    </p:spTree>
    <p:extLst>
      <p:ext uri="{BB962C8B-B14F-4D97-AF65-F5344CB8AC3E}">
        <p14:creationId xmlns:p14="http://schemas.microsoft.com/office/powerpoint/2010/main" val="4255165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8ED52DF-AC59-B2F2-7AC3-E2C3CEC35FF8}"/>
              </a:ext>
            </a:extLst>
          </p:cNvPr>
          <p:cNvSpPr>
            <a:spLocks noGrp="1"/>
          </p:cNvSpPr>
          <p:nvPr>
            <p:ph type="title"/>
          </p:nvPr>
        </p:nvSpPr>
        <p:spPr/>
        <p:txBody>
          <a:bodyPr>
            <a:normAutofit/>
          </a:bodyPr>
          <a:lstStyle/>
          <a:p>
            <a:r>
              <a:rPr kumimoji="1" lang="ja-JP" altLang="en-US" sz="4400" b="1" dirty="0">
                <a:latin typeface="ＭＳ Ｐゴシック" panose="020B0600070205080204" pitchFamily="50" charset="-128"/>
                <a:ea typeface="ＭＳ Ｐゴシック" panose="020B0600070205080204" pitchFamily="50" charset="-128"/>
              </a:rPr>
              <a:t>おわりに</a:t>
            </a:r>
          </a:p>
        </p:txBody>
      </p:sp>
      <p:sp>
        <p:nvSpPr>
          <p:cNvPr id="3" name="コンテンツ プレースホルダー 2">
            <a:extLst>
              <a:ext uri="{FF2B5EF4-FFF2-40B4-BE49-F238E27FC236}">
                <a16:creationId xmlns:a16="http://schemas.microsoft.com/office/drawing/2014/main" id="{BD59F532-9A64-0258-8CFF-863A12FFE828}"/>
              </a:ext>
            </a:extLst>
          </p:cNvPr>
          <p:cNvSpPr>
            <a:spLocks noGrp="1"/>
          </p:cNvSpPr>
          <p:nvPr>
            <p:ph idx="1"/>
          </p:nvPr>
        </p:nvSpPr>
        <p:spPr>
          <a:xfrm>
            <a:off x="481809" y="1405062"/>
            <a:ext cx="10706385" cy="5080000"/>
          </a:xfrm>
        </p:spPr>
        <p:txBody>
          <a:bodyPr>
            <a:normAutofit/>
          </a:bodyPr>
          <a:lstStyle/>
          <a:p>
            <a:r>
              <a:rPr kumimoji="1" lang="ja-JP" altLang="en-US" dirty="0">
                <a:latin typeface="ＭＳ Ｐゴシック" panose="020B0600070205080204" pitchFamily="50" charset="-128"/>
                <a:ea typeface="ＭＳ Ｐゴシック" panose="020B0600070205080204" pitchFamily="50" charset="-128"/>
              </a:rPr>
              <a:t>研究目的： 図的表現と理解　（図学のこころ）</a:t>
            </a:r>
            <a:r>
              <a:rPr kumimoji="1" lang="en-US" altLang="ja-JP" dirty="0">
                <a:latin typeface="ＭＳ Ｐゴシック" panose="020B0600070205080204" pitchFamily="50" charset="-128"/>
                <a:ea typeface="ＭＳ Ｐゴシック" panose="020B0600070205080204" pitchFamily="50" charset="-128"/>
              </a:rPr>
              <a:t>,</a:t>
            </a:r>
            <a:r>
              <a:rPr kumimoji="1" lang="ja-JP" altLang="en-US" dirty="0">
                <a:latin typeface="ＭＳ Ｐゴシック" panose="020B0600070205080204" pitchFamily="50" charset="-128"/>
                <a:ea typeface="ＭＳ Ｐゴシック" panose="020B0600070205080204" pitchFamily="50" charset="-128"/>
              </a:rPr>
              <a:t>　工学と芸術の融合</a:t>
            </a:r>
            <a:endParaRPr kumimoji="1" lang="en-US" altLang="ja-JP" dirty="0">
              <a:latin typeface="ＭＳ Ｐゴシック" panose="020B0600070205080204" pitchFamily="50" charset="-128"/>
              <a:ea typeface="ＭＳ Ｐゴシック" panose="020B0600070205080204" pitchFamily="50" charset="-128"/>
            </a:endParaRPr>
          </a:p>
          <a:p>
            <a:r>
              <a:rPr kumimoji="1" lang="ja-JP" altLang="en-US" dirty="0">
                <a:uFillTx/>
                <a:latin typeface="ＭＳ Ｐゴシック" panose="020B0600070205080204" pitchFamily="50" charset="-128"/>
                <a:ea typeface="ＭＳ Ｐゴシック" panose="020B0600070205080204" pitchFamily="50" charset="-128"/>
              </a:rPr>
              <a:t>研究方法： 専門家の暗黙知から形式知化　（</a:t>
            </a:r>
            <a:r>
              <a:rPr kumimoji="1" lang="en-US" altLang="ja-JP" dirty="0">
                <a:uFillTx/>
                <a:latin typeface="ＭＳ Ｐゴシック" panose="020B0600070205080204" pitchFamily="50" charset="-128"/>
                <a:ea typeface="ＭＳ Ｐゴシック" panose="020B0600070205080204" pitchFamily="50" charset="-128"/>
              </a:rPr>
              <a:t>AI</a:t>
            </a:r>
            <a:r>
              <a:rPr lang="ja-JP" altLang="en-US" dirty="0">
                <a:latin typeface="ＭＳ Ｐゴシック" panose="020B0600070205080204" pitchFamily="50" charset="-128"/>
                <a:ea typeface="ＭＳ Ｐゴシック" panose="020B0600070205080204" pitchFamily="50" charset="-128"/>
              </a:rPr>
              <a:t> から</a:t>
            </a:r>
            <a:r>
              <a:rPr kumimoji="1" lang="en-US" altLang="ja-JP" dirty="0">
                <a:uFillTx/>
                <a:latin typeface="ＭＳ Ｐゴシック" panose="020B0600070205080204" pitchFamily="50" charset="-128"/>
                <a:ea typeface="ＭＳ Ｐゴシック" panose="020B0600070205080204" pitchFamily="50" charset="-128"/>
              </a:rPr>
              <a:t> </a:t>
            </a:r>
            <a:r>
              <a:rPr kumimoji="1" lang="en-US" altLang="ja-JP" dirty="0">
                <a:solidFill>
                  <a:srgbClr val="C00000"/>
                </a:solidFill>
                <a:uFillTx/>
                <a:latin typeface="ＭＳ Ｐゴシック" panose="020B0600070205080204" pitchFamily="50" charset="-128"/>
                <a:ea typeface="ＭＳ Ｐゴシック" panose="020B0600070205080204" pitchFamily="50" charset="-128"/>
              </a:rPr>
              <a:t>EI</a:t>
            </a:r>
            <a:r>
              <a:rPr kumimoji="1" lang="ja-JP" altLang="en-US" dirty="0">
                <a:uFillTx/>
                <a:latin typeface="ＭＳ Ｐゴシック" panose="020B0600070205080204" pitchFamily="50" charset="-128"/>
                <a:ea typeface="ＭＳ Ｐゴシック" panose="020B0600070205080204" pitchFamily="50" charset="-128"/>
              </a:rPr>
              <a:t>）</a:t>
            </a:r>
            <a:br>
              <a:rPr kumimoji="1" lang="en-US" altLang="ja-JP" dirty="0">
                <a:uFillTx/>
                <a:latin typeface="ＭＳ Ｐゴシック" panose="020B0600070205080204" pitchFamily="50" charset="-128"/>
                <a:ea typeface="ＭＳ Ｐゴシック" panose="020B0600070205080204" pitchFamily="50" charset="-128"/>
              </a:rPr>
            </a:br>
            <a:r>
              <a:rPr kumimoji="1" lang="en-US" altLang="ja-JP" sz="2000" dirty="0">
                <a:uFillTx/>
                <a:latin typeface="ＭＳ Ｐゴシック" panose="020B0600070205080204" pitchFamily="50" charset="-128"/>
                <a:ea typeface="ＭＳ Ｐゴシック" panose="020B0600070205080204" pitchFamily="50" charset="-128"/>
              </a:rPr>
              <a:t>         </a:t>
            </a:r>
            <a:r>
              <a:rPr kumimoji="1" lang="ja-JP" altLang="en-US" sz="2000" dirty="0">
                <a:uFillTx/>
                <a:latin typeface="ＭＳ Ｐゴシック" panose="020B0600070205080204" pitchFamily="50" charset="-128"/>
                <a:ea typeface="ＭＳ Ｐゴシック" panose="020B0600070205080204" pitchFamily="50" charset="-128"/>
              </a:rPr>
              <a:t>　　　　</a:t>
            </a:r>
            <a:r>
              <a:rPr lang="en-US" altLang="ja-JP" sz="2000" dirty="0">
                <a:latin typeface="ＭＳ Ｐゴシック" panose="020B0600070205080204" pitchFamily="50" charset="-128"/>
                <a:ea typeface="ＭＳ Ｐゴシック" panose="020B0600070205080204" pitchFamily="50" charset="-128"/>
              </a:rPr>
              <a:t> (Big Data,</a:t>
            </a:r>
            <a:r>
              <a:rPr lang="ja-JP" altLang="en-US" sz="2000" dirty="0">
                <a:latin typeface="ＭＳ Ｐゴシック" panose="020B0600070205080204" pitchFamily="50" charset="-128"/>
                <a:ea typeface="ＭＳ Ｐゴシック" panose="020B0600070205080204" pitchFamily="50" charset="-128"/>
              </a:rPr>
              <a:t> </a:t>
            </a:r>
            <a:r>
              <a:rPr lang="en-US" altLang="ja-JP" sz="2000" dirty="0">
                <a:latin typeface="ＭＳ Ｐゴシック" panose="020B0600070205080204" pitchFamily="50" charset="-128"/>
                <a:ea typeface="ＭＳ Ｐゴシック" panose="020B0600070205080204" pitchFamily="50" charset="-128"/>
              </a:rPr>
              <a:t>Artificial Intelligence</a:t>
            </a:r>
            <a:r>
              <a:rPr lang="ja-JP" altLang="en-US" sz="2000" dirty="0">
                <a:latin typeface="ＭＳ Ｐゴシック" panose="020B0600070205080204" pitchFamily="50" charset="-128"/>
                <a:ea typeface="ＭＳ Ｐゴシック" panose="020B0600070205080204" pitchFamily="50" charset="-128"/>
              </a:rPr>
              <a:t>から</a:t>
            </a:r>
            <a:r>
              <a:rPr lang="en-US" altLang="ja-JP" sz="2000" dirty="0">
                <a:latin typeface="ＭＳ Ｐゴシック" panose="020B0600070205080204" pitchFamily="50" charset="-128"/>
                <a:ea typeface="ＭＳ Ｐゴシック" panose="020B0600070205080204" pitchFamily="50" charset="-128"/>
              </a:rPr>
              <a:t>, Small Data, Experts Intelligence </a:t>
            </a:r>
            <a:r>
              <a:rPr lang="ja-JP" altLang="en-US" sz="2000" dirty="0">
                <a:latin typeface="ＭＳ Ｐゴシック" panose="020B0600070205080204" pitchFamily="50" charset="-128"/>
                <a:ea typeface="ＭＳ Ｐゴシック" panose="020B0600070205080204" pitchFamily="50" charset="-128"/>
              </a:rPr>
              <a:t>へ）</a:t>
            </a:r>
            <a:endParaRPr lang="en-US" altLang="ja-JP" sz="2000" dirty="0">
              <a:latin typeface="ＭＳ Ｐゴシック" panose="020B0600070205080204" pitchFamily="50" charset="-128"/>
              <a:ea typeface="ＭＳ Ｐゴシック" panose="020B0600070205080204" pitchFamily="50" charset="-128"/>
            </a:endParaRPr>
          </a:p>
          <a:p>
            <a:r>
              <a:rPr kumimoji="1" lang="ja-JP" altLang="en-US" dirty="0">
                <a:latin typeface="ＭＳ Ｐゴシック" panose="020B0600070205080204" pitchFamily="50" charset="-128"/>
                <a:ea typeface="ＭＳ Ｐゴシック" panose="020B0600070205080204" pitchFamily="50" charset="-128"/>
              </a:rPr>
              <a:t>研究教育生活： 心身ともに健康で楽しく　（</a:t>
            </a:r>
            <a:r>
              <a:rPr kumimoji="1" lang="en-US" altLang="ja-JP" dirty="0">
                <a:latin typeface="ＭＳ Ｐゴシック" panose="020B0600070205080204" pitchFamily="50" charset="-128"/>
                <a:ea typeface="ＭＳ Ｐゴシック" panose="020B0600070205080204" pitchFamily="50" charset="-128"/>
              </a:rPr>
              <a:t>80</a:t>
            </a:r>
            <a:r>
              <a:rPr kumimoji="1" lang="ja-JP" altLang="en-US" dirty="0">
                <a:latin typeface="ＭＳ Ｐゴシック" panose="020B0600070205080204" pitchFamily="50" charset="-128"/>
                <a:ea typeface="ＭＳ Ｐゴシック" panose="020B0600070205080204" pitchFamily="50" charset="-128"/>
              </a:rPr>
              <a:t>％）</a:t>
            </a:r>
            <a:endParaRPr lang="en-US" altLang="ja-JP" dirty="0">
              <a:latin typeface="ＭＳ Ｐゴシック" panose="020B0600070205080204" pitchFamily="50" charset="-128"/>
              <a:ea typeface="ＭＳ Ｐゴシック" panose="020B0600070205080204" pitchFamily="50" charset="-128"/>
            </a:endParaRPr>
          </a:p>
          <a:p>
            <a:endParaRPr lang="en-US" altLang="ja-JP" b="1" dirty="0">
              <a:latin typeface="ＭＳ Ｐゴシック" panose="020B0600070205080204" pitchFamily="50" charset="-128"/>
              <a:ea typeface="ＭＳ Ｐゴシック" panose="020B0600070205080204" pitchFamily="50" charset="-128"/>
            </a:endParaRPr>
          </a:p>
          <a:p>
            <a:pPr marL="0" indent="0">
              <a:buNone/>
            </a:pPr>
            <a:r>
              <a:rPr kumimoji="1" lang="ja-JP" altLang="en-US" sz="3200" dirty="0">
                <a:latin typeface="HGS創英角ｺﾞｼｯｸUB" panose="020B0900000000000000" pitchFamily="50" charset="-128"/>
                <a:ea typeface="HGS創英角ｺﾞｼｯｸUB" panose="020B0900000000000000" pitchFamily="50" charset="-128"/>
              </a:rPr>
              <a:t>感謝</a:t>
            </a:r>
            <a:endParaRPr kumimoji="1" lang="en-US" altLang="ja-JP" sz="3200" dirty="0">
              <a:latin typeface="HGS創英角ｺﾞｼｯｸUB" panose="020B0900000000000000" pitchFamily="50" charset="-128"/>
              <a:ea typeface="HGS創英角ｺﾞｼｯｸUB" panose="020B0900000000000000" pitchFamily="50" charset="-128"/>
            </a:endParaRPr>
          </a:p>
          <a:p>
            <a:pPr>
              <a:lnSpc>
                <a:spcPct val="80000"/>
              </a:lnSpc>
            </a:pPr>
            <a:r>
              <a:rPr lang="ja-JP" altLang="en-US" dirty="0">
                <a:latin typeface="ＭＳ Ｐゴシック" panose="020B0600070205080204" pitchFamily="50" charset="-128"/>
                <a:ea typeface="ＭＳ Ｐゴシック" panose="020B0600070205080204" pitchFamily="50" charset="-128"/>
              </a:rPr>
              <a:t>研究活動を支援していただいた研究者のみなさま</a:t>
            </a:r>
            <a:endParaRPr lang="en-US" altLang="ja-JP" dirty="0">
              <a:latin typeface="ＭＳ Ｐゴシック" panose="020B0600070205080204" pitchFamily="50" charset="-128"/>
              <a:ea typeface="ＭＳ Ｐゴシック" panose="020B0600070205080204" pitchFamily="50" charset="-128"/>
            </a:endParaRPr>
          </a:p>
          <a:p>
            <a:pPr>
              <a:lnSpc>
                <a:spcPct val="80000"/>
              </a:lnSpc>
            </a:pPr>
            <a:r>
              <a:rPr kumimoji="1" lang="ja-JP" altLang="en-US" dirty="0">
                <a:latin typeface="ＭＳ Ｐゴシック" panose="020B0600070205080204" pitchFamily="50" charset="-128"/>
                <a:ea typeface="ＭＳ Ｐゴシック" panose="020B0600070205080204" pitchFamily="50" charset="-128"/>
              </a:rPr>
              <a:t>いろいろな研究を一緒に行なった学生のみなさま</a:t>
            </a:r>
            <a:endParaRPr kumimoji="1" lang="en-US" altLang="ja-JP" dirty="0">
              <a:latin typeface="ＭＳ Ｐゴシック" panose="020B0600070205080204" pitchFamily="50" charset="-128"/>
              <a:ea typeface="ＭＳ Ｐゴシック" panose="020B0600070205080204" pitchFamily="50" charset="-128"/>
            </a:endParaRPr>
          </a:p>
          <a:p>
            <a:pPr>
              <a:lnSpc>
                <a:spcPct val="80000"/>
              </a:lnSpc>
            </a:pPr>
            <a:r>
              <a:rPr lang="ja-JP" altLang="en-US" dirty="0">
                <a:latin typeface="ＭＳ Ｐゴシック" panose="020B0600070205080204" pitchFamily="50" charset="-128"/>
                <a:ea typeface="ＭＳ Ｐゴシック" panose="020B0600070205080204" pitchFamily="50" charset="-128"/>
              </a:rPr>
              <a:t>研究教育活動を支援していただいた職員のみなさま</a:t>
            </a:r>
            <a:endParaRPr lang="en-US" altLang="ja-JP" dirty="0">
              <a:latin typeface="ＭＳ Ｐゴシック" panose="020B0600070205080204" pitchFamily="50" charset="-128"/>
              <a:ea typeface="ＭＳ Ｐゴシック" panose="020B0600070205080204" pitchFamily="50" charset="-128"/>
            </a:endParaRPr>
          </a:p>
          <a:p>
            <a:pPr>
              <a:lnSpc>
                <a:spcPct val="80000"/>
              </a:lnSpc>
            </a:pPr>
            <a:r>
              <a:rPr lang="ja-JP" altLang="en-US" sz="2400" b="1" dirty="0">
                <a:latin typeface="ＭＳ Ｐゴシック" panose="020B0600070205080204" pitchFamily="50" charset="-128"/>
                <a:ea typeface="ＭＳ Ｐゴシック" panose="020B0600070205080204" pitchFamily="50" charset="-128"/>
              </a:rPr>
              <a:t>そのこころは</a:t>
            </a:r>
            <a:br>
              <a:rPr lang="en-US" altLang="ja-JP" sz="2400" dirty="0">
                <a:latin typeface="+mn-ea"/>
              </a:rPr>
            </a:br>
            <a:r>
              <a:rPr lang="ja-JP" altLang="en-US" sz="2400" dirty="0">
                <a:latin typeface="HGP創英角ﾎﾟｯﾌﾟ体" panose="040B0A00000000000000" pitchFamily="50" charset="-128"/>
                <a:ea typeface="HGP創英角ﾎﾟｯﾌﾟ体" panose="040B0A00000000000000" pitchFamily="50" charset="-128"/>
              </a:rPr>
              <a:t>　　私は</a:t>
            </a:r>
            <a:r>
              <a:rPr lang="en-US" altLang="ja-JP" dirty="0">
                <a:solidFill>
                  <a:srgbClr val="C00000"/>
                </a:solidFill>
                <a:latin typeface="HGP創英角ﾎﾟｯﾌﾟ体" panose="040B0A00000000000000" pitchFamily="50" charset="-128"/>
                <a:ea typeface="HGP創英角ﾎﾟｯﾌﾟ体" panose="040B0A00000000000000" pitchFamily="50" charset="-128"/>
              </a:rPr>
              <a:t>paper</a:t>
            </a:r>
            <a:r>
              <a:rPr lang="ja-JP" altLang="en-US" sz="2400" dirty="0">
                <a:latin typeface="HGP創英角ﾎﾟｯﾌﾟ体" panose="040B0A00000000000000" pitchFamily="50" charset="-128"/>
                <a:ea typeface="HGP創英角ﾎﾟｯﾌﾟ体" panose="040B0A00000000000000" pitchFamily="50" charset="-128"/>
              </a:rPr>
              <a:t>がないと、おなかがすいて、生きていけません！</a:t>
            </a:r>
          </a:p>
          <a:p>
            <a:pPr>
              <a:lnSpc>
                <a:spcPct val="80000"/>
              </a:lnSpc>
            </a:pPr>
            <a:endParaRPr kumimoji="1" lang="en-US" altLang="ja-JP" dirty="0">
              <a:latin typeface="ＭＳ Ｐゴシック" panose="020B0600070205080204" pitchFamily="50" charset="-128"/>
              <a:ea typeface="ＭＳ Ｐゴシック" panose="020B0600070205080204" pitchFamily="50" charset="-128"/>
            </a:endParaRPr>
          </a:p>
          <a:p>
            <a:endParaRPr kumimoji="1" lang="ja-JP" altLang="en-US" sz="2400"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a:extLst>
              <a:ext uri="{FF2B5EF4-FFF2-40B4-BE49-F238E27FC236}">
                <a16:creationId xmlns:a16="http://schemas.microsoft.com/office/drawing/2014/main" id="{15F8C145-A5FA-F65F-4C34-1B7BCE07B6E7}"/>
              </a:ext>
            </a:extLst>
          </p:cNvPr>
          <p:cNvSpPr>
            <a:spLocks noGrp="1"/>
          </p:cNvSpPr>
          <p:nvPr>
            <p:ph type="sldNum" sz="quarter" idx="12"/>
          </p:nvPr>
        </p:nvSpPr>
        <p:spPr/>
        <p:txBody>
          <a:bodyPr/>
          <a:lstStyle/>
          <a:p>
            <a:fld id="{011825E6-0B3D-4B55-894C-2300E3F058C0}" type="slidenum">
              <a:rPr kumimoji="1" lang="ja-JP" altLang="en-US" smtClean="0"/>
              <a:t>84</a:t>
            </a:fld>
            <a:endParaRPr kumimoji="1" lang="ja-JP" altLang="en-US"/>
          </a:p>
        </p:txBody>
      </p:sp>
      <p:cxnSp>
        <p:nvCxnSpPr>
          <p:cNvPr id="5" name="直線コネクタ 4">
            <a:extLst>
              <a:ext uri="{FF2B5EF4-FFF2-40B4-BE49-F238E27FC236}">
                <a16:creationId xmlns:a16="http://schemas.microsoft.com/office/drawing/2014/main" id="{7A52CD41-C587-7932-55A9-844E6DA65CD0}"/>
              </a:ext>
            </a:extLst>
          </p:cNvPr>
          <p:cNvCxnSpPr/>
          <p:nvPr/>
        </p:nvCxnSpPr>
        <p:spPr>
          <a:xfrm>
            <a:off x="367460" y="1095962"/>
            <a:ext cx="11380880" cy="0"/>
          </a:xfrm>
          <a:prstGeom prst="line">
            <a:avLst/>
          </a:prstGeom>
          <a:ln w="28575"/>
        </p:spPr>
        <p:style>
          <a:lnRef idx="1">
            <a:schemeClr val="dk1"/>
          </a:lnRef>
          <a:fillRef idx="0">
            <a:schemeClr val="dk1"/>
          </a:fillRef>
          <a:effectRef idx="0">
            <a:schemeClr val="dk1"/>
          </a:effectRef>
          <a:fontRef idx="minor">
            <a:schemeClr val="tx1"/>
          </a:fontRef>
        </p:style>
      </p:cxnSp>
      <p:pic>
        <p:nvPicPr>
          <p:cNvPr id="8" name="図 7">
            <a:extLst>
              <a:ext uri="{FF2B5EF4-FFF2-40B4-BE49-F238E27FC236}">
                <a16:creationId xmlns:a16="http://schemas.microsoft.com/office/drawing/2014/main" id="{5DCE5774-C961-40C2-A1F7-1BF00C88FAF7}"/>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913754" y="306450"/>
            <a:ext cx="635516" cy="650384"/>
          </a:xfrm>
          <a:prstGeom prst="rect">
            <a:avLst/>
          </a:prstGeom>
        </p:spPr>
      </p:pic>
      <p:pic>
        <p:nvPicPr>
          <p:cNvPr id="9" name="Picture 2" descr="名古屋大学リーディング大学院プログラム合同シンポジウム">
            <a:extLst>
              <a:ext uri="{FF2B5EF4-FFF2-40B4-BE49-F238E27FC236}">
                <a16:creationId xmlns:a16="http://schemas.microsoft.com/office/drawing/2014/main" id="{F3319A08-C165-72D9-71DC-319E92186F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4989" y="382497"/>
            <a:ext cx="840524" cy="507924"/>
          </a:xfrm>
          <a:prstGeom prst="rect">
            <a:avLst/>
          </a:prstGeom>
          <a:noFill/>
          <a:extLst>
            <a:ext uri="{909E8E84-426E-40DD-AFC4-6F175D3DCCD1}">
              <a14:hiddenFill xmlns:a14="http://schemas.microsoft.com/office/drawing/2010/main">
                <a:solidFill>
                  <a:srgbClr val="FFFFFF"/>
                </a:solidFill>
              </a14:hiddenFill>
            </a:ext>
          </a:extLst>
        </p:spPr>
      </p:pic>
      <p:pic>
        <p:nvPicPr>
          <p:cNvPr id="10" name="図 9">
            <a:extLst>
              <a:ext uri="{FF2B5EF4-FFF2-40B4-BE49-F238E27FC236}">
                <a16:creationId xmlns:a16="http://schemas.microsoft.com/office/drawing/2014/main" id="{A934A9DB-5F9D-9A06-58CB-EC3D52842565}"/>
              </a:ext>
            </a:extLst>
          </p:cNvPr>
          <p:cNvPicPr>
            <a:picLocks noChangeAspect="1"/>
          </p:cNvPicPr>
          <p:nvPr/>
        </p:nvPicPr>
        <p:blipFill rotWithShape="1">
          <a:blip r:embed="rId5">
            <a:extLst>
              <a:ext uri="{28A0092B-C50C-407E-A947-70E740481C1C}">
                <a14:useLocalDpi xmlns:a14="http://schemas.microsoft.com/office/drawing/2010/main" val="0"/>
              </a:ext>
            </a:extLst>
          </a:blip>
          <a:srcRect l="-1842" r="-268"/>
          <a:stretch/>
        </p:blipFill>
        <p:spPr>
          <a:xfrm>
            <a:off x="10051959" y="376134"/>
            <a:ext cx="726663" cy="556341"/>
          </a:xfrm>
          <a:prstGeom prst="rect">
            <a:avLst/>
          </a:prstGeom>
        </p:spPr>
      </p:pic>
      <p:pic>
        <p:nvPicPr>
          <p:cNvPr id="11" name="Picture 2" descr="校章">
            <a:extLst>
              <a:ext uri="{FF2B5EF4-FFF2-40B4-BE49-F238E27FC236}">
                <a16:creationId xmlns:a16="http://schemas.microsoft.com/office/drawing/2014/main" id="{A6BBB457-AA37-1EEF-EB26-5C2EFADE0BE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213" t="11528" r="8643" b="11991"/>
          <a:stretch/>
        </p:blipFill>
        <p:spPr bwMode="auto">
          <a:xfrm>
            <a:off x="9371308" y="316464"/>
            <a:ext cx="653731" cy="639817"/>
          </a:xfrm>
          <a:prstGeom prst="rect">
            <a:avLst/>
          </a:prstGeom>
          <a:noFill/>
          <a:extLst>
            <a:ext uri="{909E8E84-426E-40DD-AFC4-6F175D3DCCD1}">
              <a14:hiddenFill xmlns:a14="http://schemas.microsoft.com/office/drawing/2010/main">
                <a:solidFill>
                  <a:srgbClr val="FFFFFF"/>
                </a:solidFill>
              </a14:hiddenFill>
            </a:ext>
          </a:extLst>
        </p:spPr>
      </p:pic>
      <p:pic>
        <p:nvPicPr>
          <p:cNvPr id="6" name="図 5" descr="哺乳類, 動物, 屋内, 小さい が含まれている画像  自動的に生成された説明">
            <a:extLst>
              <a:ext uri="{FF2B5EF4-FFF2-40B4-BE49-F238E27FC236}">
                <a16:creationId xmlns:a16="http://schemas.microsoft.com/office/drawing/2014/main" id="{4CBFC15B-8CCB-6F14-335D-B27D9DA41F9F}"/>
              </a:ext>
            </a:extLst>
          </p:cNvPr>
          <p:cNvPicPr>
            <a:picLocks noChangeAspect="1"/>
          </p:cNvPicPr>
          <p:nvPr/>
        </p:nvPicPr>
        <p:blipFill>
          <a:blip r:embed="rId7"/>
          <a:stretch>
            <a:fillRect/>
          </a:stretch>
        </p:blipFill>
        <p:spPr>
          <a:xfrm>
            <a:off x="8934241" y="4072849"/>
            <a:ext cx="2961473" cy="2230597"/>
          </a:xfrm>
          <a:prstGeom prst="rect">
            <a:avLst/>
          </a:prstGeom>
        </p:spPr>
      </p:pic>
      <p:sp>
        <p:nvSpPr>
          <p:cNvPr id="12" name="テキスト ボックス 11">
            <a:extLst>
              <a:ext uri="{FF2B5EF4-FFF2-40B4-BE49-F238E27FC236}">
                <a16:creationId xmlns:a16="http://schemas.microsoft.com/office/drawing/2014/main" id="{21B2027B-A35E-02B9-EDD0-7E3846C24B9F}"/>
              </a:ext>
            </a:extLst>
          </p:cNvPr>
          <p:cNvSpPr txBox="1">
            <a:spLocks/>
          </p:cNvSpPr>
          <p:nvPr/>
        </p:nvSpPr>
        <p:spPr>
          <a:xfrm>
            <a:off x="9082974" y="5624975"/>
            <a:ext cx="1383712" cy="523220"/>
          </a:xfrm>
          <a:prstGeom prst="rect">
            <a:avLst/>
          </a:prstGeom>
          <a:noFill/>
        </p:spPr>
        <p:txBody>
          <a:bodyPr wrap="none" rtlCol="0">
            <a:spAutoFit/>
          </a:bodyPr>
          <a:lstStyle/>
          <a:p>
            <a:r>
              <a:rPr kumimoji="1" lang="en-US" altLang="ja-JP" sz="2800" b="1" dirty="0">
                <a:solidFill>
                  <a:srgbClr val="C00000"/>
                </a:solidFill>
                <a:uFillTx/>
                <a:latin typeface="Arial" panose="020B0604020202020204" pitchFamily="34" charset="0"/>
                <a:cs typeface="Arial" panose="020B0604020202020204" pitchFamily="34" charset="0"/>
              </a:rPr>
              <a:t>Papers</a:t>
            </a:r>
            <a:endParaRPr kumimoji="1" lang="ja-JP" altLang="en-US" sz="2800" b="1" dirty="0">
              <a:solidFill>
                <a:srgbClr val="C00000"/>
              </a:solidFill>
              <a:uFillTx/>
              <a:latin typeface="Arial" panose="020B0604020202020204" pitchFamily="34" charset="0"/>
              <a:cs typeface="Arial" panose="020B0604020202020204" pitchFamily="34" charset="0"/>
            </a:endParaRPr>
          </a:p>
        </p:txBody>
      </p:sp>
      <p:sp>
        <p:nvSpPr>
          <p:cNvPr id="14" name="テキスト ボックス 13">
            <a:extLst>
              <a:ext uri="{FF2B5EF4-FFF2-40B4-BE49-F238E27FC236}">
                <a16:creationId xmlns:a16="http://schemas.microsoft.com/office/drawing/2014/main" id="{5E6BEA1C-7F2C-16A3-8A5C-BCE6C527B30B}"/>
              </a:ext>
            </a:extLst>
          </p:cNvPr>
          <p:cNvSpPr txBox="1"/>
          <p:nvPr/>
        </p:nvSpPr>
        <p:spPr>
          <a:xfrm>
            <a:off x="10892790" y="1120140"/>
            <a:ext cx="668773" cy="369332"/>
          </a:xfrm>
          <a:prstGeom prst="rect">
            <a:avLst/>
          </a:prstGeom>
          <a:noFill/>
        </p:spPr>
        <p:txBody>
          <a:bodyPr wrap="none" rtlCol="0">
            <a:spAutoFit/>
          </a:bodyPr>
          <a:lstStyle/>
          <a:p>
            <a:r>
              <a:rPr kumimoji="1" lang="en-US" altLang="ja-JP" dirty="0"/>
              <a:t>48</a:t>
            </a:r>
            <a:r>
              <a:rPr kumimoji="1" lang="ja-JP" altLang="en-US" dirty="0"/>
              <a:t>年</a:t>
            </a:r>
          </a:p>
        </p:txBody>
      </p:sp>
      <p:sp>
        <p:nvSpPr>
          <p:cNvPr id="7" name="テキスト ボックス 6">
            <a:extLst>
              <a:ext uri="{FF2B5EF4-FFF2-40B4-BE49-F238E27FC236}">
                <a16:creationId xmlns:a16="http://schemas.microsoft.com/office/drawing/2014/main" id="{704A9ECC-DFB4-7EB3-8011-36332105A2C7}"/>
              </a:ext>
            </a:extLst>
          </p:cNvPr>
          <p:cNvSpPr txBox="1"/>
          <p:nvPr/>
        </p:nvSpPr>
        <p:spPr>
          <a:xfrm>
            <a:off x="8982793" y="3722509"/>
            <a:ext cx="2904962" cy="369332"/>
          </a:xfrm>
          <a:prstGeom prst="rect">
            <a:avLst/>
          </a:prstGeom>
          <a:noFill/>
        </p:spPr>
        <p:txBody>
          <a:bodyPr wrap="none" rtlCol="0">
            <a:spAutoFit/>
          </a:bodyPr>
          <a:lstStyle/>
          <a:p>
            <a:r>
              <a:rPr kumimoji="1" lang="ja-JP" altLang="en-US" dirty="0"/>
              <a:t>近藤を動物に例えると、ヤギ</a:t>
            </a:r>
          </a:p>
        </p:txBody>
      </p:sp>
    </p:spTree>
    <p:extLst>
      <p:ext uri="{BB962C8B-B14F-4D97-AF65-F5344CB8AC3E}">
        <p14:creationId xmlns:p14="http://schemas.microsoft.com/office/powerpoint/2010/main" val="2926946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2" grpId="0"/>
      <p:bldP spid="7"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9F86C-1A5D-44D5-236F-B1169F10AF6E}"/>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CA44A3C-0A95-7602-D3CF-F49C8BEF389B}"/>
              </a:ext>
            </a:extLst>
          </p:cNvPr>
          <p:cNvSpPr>
            <a:spLocks noGrp="1"/>
          </p:cNvSpPr>
          <p:nvPr>
            <p:ph type="sldNum" sz="quarter" idx="12"/>
          </p:nvPr>
        </p:nvSpPr>
        <p:spPr/>
        <p:txBody>
          <a:bodyPr/>
          <a:lstStyle/>
          <a:p>
            <a:fld id="{011825E6-0B3D-4B55-894C-2300E3F058C0}" type="slidenum">
              <a:rPr kumimoji="1" lang="ja-JP" altLang="en-US" smtClean="0">
                <a:uFillTx/>
              </a:rPr>
              <a:t>85</a:t>
            </a:fld>
            <a:endParaRPr kumimoji="1" lang="ja-JP" altLang="en-US">
              <a:uFillTx/>
            </a:endParaRPr>
          </a:p>
        </p:txBody>
      </p:sp>
      <p:pic>
        <p:nvPicPr>
          <p:cNvPr id="12" name="図 11" descr="木々の黒い影&#10;&#10;自動的に生成された説明">
            <a:extLst>
              <a:ext uri="{FF2B5EF4-FFF2-40B4-BE49-F238E27FC236}">
                <a16:creationId xmlns:a16="http://schemas.microsoft.com/office/drawing/2014/main" id="{8D268547-7E6F-E642-0499-40325C527F02}"/>
              </a:ext>
            </a:extLst>
          </p:cNvPr>
          <p:cNvPicPr>
            <a:picLocks noChangeAspect="1"/>
          </p:cNvPicPr>
          <p:nvPr/>
        </p:nvPicPr>
        <p:blipFill>
          <a:blip r:embed="rId3" cstate="print">
            <a:clrChange>
              <a:clrFrom>
                <a:srgbClr val="EFEFEF"/>
              </a:clrFrom>
              <a:clrTo>
                <a:srgbClr val="EFEFEF">
                  <a:alpha val="0"/>
                </a:srgbClr>
              </a:clrTo>
            </a:clrChange>
            <a:extLst>
              <a:ext uri="{28A0092B-C50C-407E-A947-70E740481C1C}">
                <a14:useLocalDpi xmlns:a14="http://schemas.microsoft.com/office/drawing/2010/main" val="0"/>
              </a:ext>
            </a:extLst>
          </a:blip>
          <a:stretch>
            <a:fillRect/>
          </a:stretch>
        </p:blipFill>
        <p:spPr>
          <a:xfrm>
            <a:off x="3467100" y="0"/>
            <a:ext cx="5143500" cy="6858000"/>
          </a:xfrm>
          <a:prstGeom prst="rect">
            <a:avLst/>
          </a:prstGeom>
        </p:spPr>
      </p:pic>
      <p:sp>
        <p:nvSpPr>
          <p:cNvPr id="3" name="テキスト ボックス 2">
            <a:extLst>
              <a:ext uri="{FF2B5EF4-FFF2-40B4-BE49-F238E27FC236}">
                <a16:creationId xmlns:a16="http://schemas.microsoft.com/office/drawing/2014/main" id="{157EF64A-FF86-A198-F402-38F07AA7F6A5}"/>
              </a:ext>
            </a:extLst>
          </p:cNvPr>
          <p:cNvSpPr txBox="1"/>
          <p:nvPr/>
        </p:nvSpPr>
        <p:spPr>
          <a:xfrm>
            <a:off x="6794808" y="6248509"/>
            <a:ext cx="1580882" cy="369332"/>
          </a:xfrm>
          <a:prstGeom prst="rect">
            <a:avLst/>
          </a:prstGeom>
        </p:spPr>
        <p:txBody>
          <a:bodyPr wrap="none" rtlCol="0">
            <a:spAutoFit/>
          </a:bodyPr>
          <a:lstStyle/>
          <a:p>
            <a:r>
              <a:rPr kumimoji="1" lang="ja-JP" altLang="en-US" dirty="0"/>
              <a:t>けやきのこころ</a:t>
            </a:r>
          </a:p>
        </p:txBody>
      </p:sp>
      <p:sp>
        <p:nvSpPr>
          <p:cNvPr id="5" name="テキスト ボックス 4">
            <a:extLst>
              <a:ext uri="{FF2B5EF4-FFF2-40B4-BE49-F238E27FC236}">
                <a16:creationId xmlns:a16="http://schemas.microsoft.com/office/drawing/2014/main" id="{0E3F2A9C-2768-DC29-D9BF-DDA78958A478}"/>
              </a:ext>
            </a:extLst>
          </p:cNvPr>
          <p:cNvSpPr txBox="1"/>
          <p:nvPr/>
        </p:nvSpPr>
        <p:spPr>
          <a:xfrm>
            <a:off x="4636002" y="6248511"/>
            <a:ext cx="877163" cy="369332"/>
          </a:xfrm>
          <a:prstGeom prst="rect">
            <a:avLst/>
          </a:prstGeom>
        </p:spPr>
        <p:txBody>
          <a:bodyPr wrap="none" rtlCol="0">
            <a:spAutoFit/>
          </a:bodyPr>
          <a:lstStyle/>
          <a:p>
            <a:r>
              <a:rPr lang="ja-JP" altLang="en-US" dirty="0"/>
              <a:t>落葉樹</a:t>
            </a:r>
            <a:endParaRPr kumimoji="1" lang="ja-JP" altLang="en-US" dirty="0"/>
          </a:p>
        </p:txBody>
      </p:sp>
    </p:spTree>
    <p:extLst>
      <p:ext uri="{BB962C8B-B14F-4D97-AF65-F5344CB8AC3E}">
        <p14:creationId xmlns:p14="http://schemas.microsoft.com/office/powerpoint/2010/main" val="50995853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4F9DC2-1837-46FF-0E9C-8360E8E236F2}"/>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4AF0B693-E23B-14FB-02B3-906DA4B02067}"/>
              </a:ext>
            </a:extLst>
          </p:cNvPr>
          <p:cNvSpPr>
            <a:spLocks noGrp="1"/>
          </p:cNvSpPr>
          <p:nvPr>
            <p:ph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F5DA84E-6BA0-EAC5-25C1-1A792CECCBD9}"/>
              </a:ext>
            </a:extLst>
          </p:cNvPr>
          <p:cNvSpPr>
            <a:spLocks noGrp="1"/>
          </p:cNvSpPr>
          <p:nvPr>
            <p:ph type="sldNum" sz="quarter" idx="12"/>
          </p:nvPr>
        </p:nvSpPr>
        <p:spPr/>
        <p:txBody>
          <a:bodyPr/>
          <a:lstStyle/>
          <a:p>
            <a:fld id="{011825E6-0B3D-4B55-894C-2300E3F058C0}" type="slidenum">
              <a:rPr kumimoji="1" lang="ja-JP" altLang="en-US" smtClean="0"/>
              <a:t>86</a:t>
            </a:fld>
            <a:endParaRPr kumimoji="1" lang="ja-JP" altLang="en-US"/>
          </a:p>
        </p:txBody>
      </p:sp>
    </p:spTree>
    <p:extLst>
      <p:ext uri="{BB962C8B-B14F-4D97-AF65-F5344CB8AC3E}">
        <p14:creationId xmlns:p14="http://schemas.microsoft.com/office/powerpoint/2010/main" val="4708508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lang="ja-JP" altLang="en-US" sz="4000" dirty="0">
                <a:solidFill>
                  <a:schemeClr val="tx1">
                    <a:lumMod val="75000"/>
                    <a:lumOff val="25000"/>
                  </a:schemeClr>
                </a:solidFill>
                <a:uFillTx/>
              </a:rPr>
              <a:t>文理芸融合</a:t>
            </a:r>
            <a:r>
              <a:rPr kumimoji="1" lang="ja-JP" altLang="en-US" dirty="0">
                <a:uFillTx/>
              </a:rPr>
              <a:t>と私の学会活動</a:t>
            </a:r>
          </a:p>
        </p:txBody>
      </p:sp>
      <p:sp>
        <p:nvSpPr>
          <p:cNvPr id="3" name="スライド番号プレースホルダー 2"/>
          <p:cNvSpPr>
            <a:spLocks noGrp="1"/>
          </p:cNvSpPr>
          <p:nvPr>
            <p:ph type="sldNum" sz="quarter" idx="12"/>
          </p:nvPr>
        </p:nvSpPr>
        <p:spPr/>
        <p:txBody>
          <a:bodyPr/>
          <a:lstStyle/>
          <a:p>
            <a:fld id="{011825E6-0B3D-4B55-894C-2300E3F058C0}" type="slidenum">
              <a:rPr kumimoji="1" lang="ja-JP" altLang="en-US" smtClean="0">
                <a:uFillTx/>
              </a:rPr>
              <a:t>9</a:t>
            </a:fld>
            <a:endParaRPr kumimoji="1" lang="ja-JP" altLang="en-US" dirty="0">
              <a:uFillTx/>
            </a:endParaRPr>
          </a:p>
        </p:txBody>
      </p:sp>
      <p:pic>
        <p:nvPicPr>
          <p:cNvPr id="13" name="図 12"/>
          <p:cNvPicPr>
            <a:picLocks noChangeAspect="1"/>
          </p:cNvPicPr>
          <p:nvPr/>
        </p:nvPicPr>
        <p:blipFill>
          <a:blip r:embed="rId3"/>
          <a:stretch>
            <a:fillRect/>
          </a:stretch>
        </p:blipFill>
        <p:spPr>
          <a:xfrm>
            <a:off x="453301" y="5427464"/>
            <a:ext cx="1067105" cy="1142999"/>
          </a:xfrm>
          <a:prstGeom prst="rect">
            <a:avLst/>
          </a:prstGeom>
        </p:spPr>
      </p:pic>
      <p:sp>
        <p:nvSpPr>
          <p:cNvPr id="23" name="正方形/長方形 22"/>
          <p:cNvSpPr>
            <a:spLocks/>
          </p:cNvSpPr>
          <p:nvPr/>
        </p:nvSpPr>
        <p:spPr>
          <a:xfrm>
            <a:off x="3344710" y="5956293"/>
            <a:ext cx="5761514" cy="523220"/>
          </a:xfrm>
          <a:prstGeom prst="rect">
            <a:avLst/>
          </a:prstGeom>
        </p:spPr>
        <p:txBody>
          <a:bodyPr wrap="none">
            <a:spAutoFit/>
          </a:bodyPr>
          <a:lstStyle/>
          <a:p>
            <a:r>
              <a:rPr lang="ja-JP" altLang="en-US" sz="2800" dirty="0">
                <a:uFillTx/>
              </a:rPr>
              <a:t>語学、数学、</a:t>
            </a:r>
            <a:r>
              <a:rPr lang="ja-JP" altLang="en-US" sz="2800" b="1" dirty="0">
                <a:uFillTx/>
              </a:rPr>
              <a:t>図学</a:t>
            </a:r>
            <a:r>
              <a:rPr lang="en-US" altLang="ja-JP" sz="2800" b="1" dirty="0">
                <a:uFillTx/>
              </a:rPr>
              <a:t>(Graphic Science) </a:t>
            </a:r>
            <a:r>
              <a:rPr lang="ja-JP" altLang="en-US" sz="2800" b="1" dirty="0"/>
              <a:t> </a:t>
            </a:r>
            <a:endParaRPr lang="ja-JP" altLang="en-US" sz="2800" b="1" dirty="0">
              <a:uFillTx/>
            </a:endParaRPr>
          </a:p>
        </p:txBody>
      </p:sp>
      <p:sp>
        <p:nvSpPr>
          <p:cNvPr id="4" name="テキスト ボックス 3">
            <a:extLst>
              <a:ext uri="{FF2B5EF4-FFF2-40B4-BE49-F238E27FC236}">
                <a16:creationId xmlns:a16="http://schemas.microsoft.com/office/drawing/2014/main" id="{A8ACE0BB-341C-ECAC-1143-65D2DA09CE67}"/>
              </a:ext>
            </a:extLst>
          </p:cNvPr>
          <p:cNvSpPr txBox="1"/>
          <p:nvPr/>
        </p:nvSpPr>
        <p:spPr>
          <a:xfrm>
            <a:off x="5597611" y="6400800"/>
            <a:ext cx="184731" cy="369332"/>
          </a:xfrm>
          <a:prstGeom prst="rect">
            <a:avLst/>
          </a:prstGeom>
        </p:spPr>
        <p:txBody>
          <a:bodyPr wrap="none" rtlCol="0">
            <a:spAutoFit/>
          </a:bodyPr>
          <a:lstStyle/>
          <a:p>
            <a:endParaRPr kumimoji="1" lang="ja-JP" altLang="en-US" dirty="0"/>
          </a:p>
        </p:txBody>
      </p:sp>
      <p:sp>
        <p:nvSpPr>
          <p:cNvPr id="17" name="四角形: 角を丸くする 16">
            <a:extLst>
              <a:ext uri="{FF2B5EF4-FFF2-40B4-BE49-F238E27FC236}">
                <a16:creationId xmlns:a16="http://schemas.microsoft.com/office/drawing/2014/main" id="{F2FB5DDC-B363-F6B6-9B3C-ACC19AC8BB08}"/>
              </a:ext>
            </a:extLst>
          </p:cNvPr>
          <p:cNvSpPr>
            <a:spLocks/>
          </p:cNvSpPr>
          <p:nvPr/>
        </p:nvSpPr>
        <p:spPr>
          <a:xfrm>
            <a:off x="1761268" y="1698661"/>
            <a:ext cx="8905001" cy="3903941"/>
          </a:xfrm>
          <a:prstGeom prst="roundRect">
            <a:avLst>
              <a:gd name="adj" fmla="val 4433"/>
            </a:avLst>
          </a:prstGeom>
          <a:solidFill>
            <a:schemeClr val="accent5">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源柔ゴシックP Normal"/>
              <a:ea typeface="源柔ゴシックP Normal"/>
              <a:cs typeface="+mn-cs"/>
            </a:endParaRPr>
          </a:p>
        </p:txBody>
      </p:sp>
      <p:sp>
        <p:nvSpPr>
          <p:cNvPr id="22" name="四角形: 角を丸くする 21">
            <a:extLst>
              <a:ext uri="{FF2B5EF4-FFF2-40B4-BE49-F238E27FC236}">
                <a16:creationId xmlns:a16="http://schemas.microsoft.com/office/drawing/2014/main" id="{C2D535F5-5DF2-F5B7-E1DE-56254C7575E0}"/>
              </a:ext>
            </a:extLst>
          </p:cNvPr>
          <p:cNvSpPr>
            <a:spLocks/>
          </p:cNvSpPr>
          <p:nvPr/>
        </p:nvSpPr>
        <p:spPr>
          <a:xfrm>
            <a:off x="1761268" y="1718844"/>
            <a:ext cx="8905004" cy="1355534"/>
          </a:xfrm>
          <a:prstGeom prst="roundRect">
            <a:avLst/>
          </a:prstGeom>
          <a:solidFill>
            <a:schemeClr val="accent4">
              <a:lumMod val="20000"/>
              <a:lumOff val="80000"/>
            </a:schemeClr>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源柔ゴシックP Normal"/>
              <a:ea typeface="源柔ゴシックP Normal"/>
              <a:cs typeface="+mn-cs"/>
            </a:endParaRPr>
          </a:p>
        </p:txBody>
      </p:sp>
      <p:sp>
        <p:nvSpPr>
          <p:cNvPr id="24" name="四角形: 角を丸くする 23">
            <a:extLst>
              <a:ext uri="{FF2B5EF4-FFF2-40B4-BE49-F238E27FC236}">
                <a16:creationId xmlns:a16="http://schemas.microsoft.com/office/drawing/2014/main" id="{67E77B53-B15F-5453-7985-EE1034F7DDEA}"/>
              </a:ext>
            </a:extLst>
          </p:cNvPr>
          <p:cNvSpPr>
            <a:spLocks/>
          </p:cNvSpPr>
          <p:nvPr/>
        </p:nvSpPr>
        <p:spPr>
          <a:xfrm>
            <a:off x="1762995" y="1712948"/>
            <a:ext cx="2310595" cy="3890962"/>
          </a:xfrm>
          <a:prstGeom prst="roundRect">
            <a:avLst>
              <a:gd name="adj" fmla="val 10071"/>
            </a:avLst>
          </a:prstGeom>
          <a:solidFill>
            <a:schemeClr val="accent3">
              <a:lumMod val="20000"/>
              <a:lumOff val="80000"/>
            </a:schemeClr>
          </a:solid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源柔ゴシックP Normal"/>
              <a:ea typeface="源柔ゴシックP Normal"/>
              <a:cs typeface="+mn-cs"/>
            </a:endParaRPr>
          </a:p>
        </p:txBody>
      </p:sp>
      <p:sp>
        <p:nvSpPr>
          <p:cNvPr id="25" name="四角形: 角を丸くする 24">
            <a:extLst>
              <a:ext uri="{FF2B5EF4-FFF2-40B4-BE49-F238E27FC236}">
                <a16:creationId xmlns:a16="http://schemas.microsoft.com/office/drawing/2014/main" id="{93E639E8-223A-82C4-B88D-CAA7DB0D5B01}"/>
              </a:ext>
            </a:extLst>
          </p:cNvPr>
          <p:cNvSpPr>
            <a:spLocks/>
          </p:cNvSpPr>
          <p:nvPr/>
        </p:nvSpPr>
        <p:spPr>
          <a:xfrm>
            <a:off x="7720435" y="4194214"/>
            <a:ext cx="2947557" cy="1408392"/>
          </a:xfrm>
          <a:prstGeom prst="roundRect">
            <a:avLst>
              <a:gd name="adj" fmla="val 13491"/>
            </a:avLst>
          </a:prstGeom>
          <a:solidFill>
            <a:schemeClr val="accent2">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源柔ゴシックP Normal"/>
              <a:ea typeface="源柔ゴシックP Normal"/>
              <a:cs typeface="+mn-cs"/>
            </a:endParaRPr>
          </a:p>
        </p:txBody>
      </p:sp>
      <p:cxnSp>
        <p:nvCxnSpPr>
          <p:cNvPr id="26" name="直線コネクタ 25">
            <a:extLst>
              <a:ext uri="{FF2B5EF4-FFF2-40B4-BE49-F238E27FC236}">
                <a16:creationId xmlns:a16="http://schemas.microsoft.com/office/drawing/2014/main" id="{E02231CB-0398-56CE-FAFD-D495A9EF1243}"/>
              </a:ext>
            </a:extLst>
          </p:cNvPr>
          <p:cNvCxnSpPr/>
          <p:nvPr/>
        </p:nvCxnSpPr>
        <p:spPr>
          <a:xfrm>
            <a:off x="1612312" y="3628902"/>
            <a:ext cx="9310255" cy="0"/>
          </a:xfrm>
          <a:prstGeom prst="line">
            <a:avLst/>
          </a:prstGeom>
        </p:spPr>
        <p:style>
          <a:lnRef idx="1">
            <a:schemeClr val="dk1"/>
          </a:lnRef>
          <a:fillRef idx="0">
            <a:schemeClr val="dk1"/>
          </a:fillRef>
          <a:effectRef idx="0">
            <a:schemeClr val="dk1"/>
          </a:effectRef>
          <a:fontRef idx="minor">
            <a:schemeClr val="tx1"/>
          </a:fontRef>
        </p:style>
      </p:cxnSp>
      <p:cxnSp>
        <p:nvCxnSpPr>
          <p:cNvPr id="27" name="直線コネクタ 26">
            <a:extLst>
              <a:ext uri="{FF2B5EF4-FFF2-40B4-BE49-F238E27FC236}">
                <a16:creationId xmlns:a16="http://schemas.microsoft.com/office/drawing/2014/main" id="{85584152-7D08-A000-EAC3-192DE73D1E37}"/>
              </a:ext>
            </a:extLst>
          </p:cNvPr>
          <p:cNvCxnSpPr/>
          <p:nvPr/>
        </p:nvCxnSpPr>
        <p:spPr>
          <a:xfrm>
            <a:off x="6137564" y="1256845"/>
            <a:ext cx="0" cy="4572000"/>
          </a:xfrm>
          <a:prstGeom prst="line">
            <a:avLst/>
          </a:prstGeom>
        </p:spPr>
        <p:style>
          <a:lnRef idx="1">
            <a:schemeClr val="dk1"/>
          </a:lnRef>
          <a:fillRef idx="0">
            <a:schemeClr val="dk1"/>
          </a:fillRef>
          <a:effectRef idx="0">
            <a:schemeClr val="dk1"/>
          </a:effectRef>
          <a:fontRef idx="minor">
            <a:schemeClr val="tx1"/>
          </a:fontRef>
        </p:style>
      </p:cxnSp>
      <p:sp>
        <p:nvSpPr>
          <p:cNvPr id="28" name="正方形/長方形 27">
            <a:extLst>
              <a:ext uri="{FF2B5EF4-FFF2-40B4-BE49-F238E27FC236}">
                <a16:creationId xmlns:a16="http://schemas.microsoft.com/office/drawing/2014/main" id="{77C5091C-35B9-842A-06CA-297B730575C6}"/>
              </a:ext>
            </a:extLst>
          </p:cNvPr>
          <p:cNvSpPr>
            <a:spLocks/>
          </p:cNvSpPr>
          <p:nvPr/>
        </p:nvSpPr>
        <p:spPr>
          <a:xfrm>
            <a:off x="8803424" y="4661519"/>
            <a:ext cx="90281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0000">
                    <a:lumMod val="75000"/>
                    <a:lumOff val="25000"/>
                  </a:srgbClr>
                </a:solidFill>
                <a:effectLst/>
                <a:uLnTx/>
                <a:uFillTx/>
                <a:latin typeface="源柔ゴシックP Normal"/>
                <a:ea typeface="源柔ゴシックP Normal"/>
                <a:cs typeface="+mn-cs"/>
              </a:rPr>
              <a:t>技術</a:t>
            </a:r>
          </a:p>
        </p:txBody>
      </p:sp>
      <p:sp>
        <p:nvSpPr>
          <p:cNvPr id="29" name="正方形/長方形 28">
            <a:extLst>
              <a:ext uri="{FF2B5EF4-FFF2-40B4-BE49-F238E27FC236}">
                <a16:creationId xmlns:a16="http://schemas.microsoft.com/office/drawing/2014/main" id="{261D7FB2-41A7-01CE-7438-158CD794F9A7}"/>
              </a:ext>
            </a:extLst>
          </p:cNvPr>
          <p:cNvSpPr>
            <a:spLocks/>
          </p:cNvSpPr>
          <p:nvPr/>
        </p:nvSpPr>
        <p:spPr>
          <a:xfrm>
            <a:off x="2071363" y="4661519"/>
            <a:ext cx="184056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0000">
                    <a:lumMod val="75000"/>
                    <a:lumOff val="25000"/>
                  </a:srgbClr>
                </a:solidFill>
                <a:effectLst/>
                <a:uLnTx/>
                <a:uFillTx/>
                <a:latin typeface="源柔ゴシックP Normal"/>
                <a:ea typeface="源柔ゴシックP Normal"/>
                <a:cs typeface="+mn-cs"/>
              </a:rPr>
              <a:t>サイエンス</a:t>
            </a:r>
          </a:p>
        </p:txBody>
      </p:sp>
      <p:sp>
        <p:nvSpPr>
          <p:cNvPr id="30" name="正方形/長方形 29">
            <a:extLst>
              <a:ext uri="{FF2B5EF4-FFF2-40B4-BE49-F238E27FC236}">
                <a16:creationId xmlns:a16="http://schemas.microsoft.com/office/drawing/2014/main" id="{600FFBFF-0FB1-DE03-03AB-00CCE6CB12F1}"/>
              </a:ext>
            </a:extLst>
          </p:cNvPr>
          <p:cNvSpPr>
            <a:spLocks/>
          </p:cNvSpPr>
          <p:nvPr/>
        </p:nvSpPr>
        <p:spPr>
          <a:xfrm>
            <a:off x="8395787" y="2135001"/>
            <a:ext cx="153439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0000">
                    <a:lumMod val="75000"/>
                    <a:lumOff val="25000"/>
                  </a:srgbClr>
                </a:solidFill>
                <a:effectLst/>
                <a:uLnTx/>
                <a:uFillTx/>
                <a:latin typeface="源柔ゴシックP Normal"/>
                <a:ea typeface="源柔ゴシックP Normal"/>
                <a:cs typeface="+mn-cs"/>
              </a:rPr>
              <a:t>デザイン</a:t>
            </a:r>
          </a:p>
        </p:txBody>
      </p:sp>
      <p:sp>
        <p:nvSpPr>
          <p:cNvPr id="31" name="正方形/長方形 30">
            <a:extLst>
              <a:ext uri="{FF2B5EF4-FFF2-40B4-BE49-F238E27FC236}">
                <a16:creationId xmlns:a16="http://schemas.microsoft.com/office/drawing/2014/main" id="{A53EA2A9-6496-76F4-8B8F-06A93A3F5227}"/>
              </a:ext>
            </a:extLst>
          </p:cNvPr>
          <p:cNvSpPr>
            <a:spLocks/>
          </p:cNvSpPr>
          <p:nvPr/>
        </p:nvSpPr>
        <p:spPr>
          <a:xfrm>
            <a:off x="2400801" y="2226045"/>
            <a:ext cx="107273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0000">
                    <a:lumMod val="75000"/>
                    <a:lumOff val="25000"/>
                  </a:srgbClr>
                </a:solidFill>
                <a:effectLst/>
                <a:uLnTx/>
                <a:uFillTx/>
                <a:latin typeface="源柔ゴシックP Normal"/>
                <a:ea typeface="源柔ゴシックP Normal"/>
                <a:cs typeface="+mn-cs"/>
              </a:rPr>
              <a:t>アート</a:t>
            </a:r>
          </a:p>
        </p:txBody>
      </p:sp>
      <p:grpSp>
        <p:nvGrpSpPr>
          <p:cNvPr id="32" name="グループ化 31">
            <a:extLst>
              <a:ext uri="{FF2B5EF4-FFF2-40B4-BE49-F238E27FC236}">
                <a16:creationId xmlns:a16="http://schemas.microsoft.com/office/drawing/2014/main" id="{6629FAB1-59AA-EDDC-FF71-2F89C96596A6}"/>
              </a:ext>
            </a:extLst>
          </p:cNvPr>
          <p:cNvGrpSpPr/>
          <p:nvPr/>
        </p:nvGrpSpPr>
        <p:grpSpPr>
          <a:xfrm>
            <a:off x="4350330" y="1887642"/>
            <a:ext cx="3491337" cy="3609974"/>
            <a:chOff x="4282266" y="1914525"/>
            <a:chExt cx="3491337" cy="3609974"/>
          </a:xfrm>
        </p:grpSpPr>
        <p:sp>
          <p:nvSpPr>
            <p:cNvPr id="33" name="楕円 32">
              <a:extLst>
                <a:ext uri="{FF2B5EF4-FFF2-40B4-BE49-F238E27FC236}">
                  <a16:creationId xmlns:a16="http://schemas.microsoft.com/office/drawing/2014/main" id="{3FE86D9F-3C8C-8A47-9F49-4F04445E049D}"/>
                </a:ext>
              </a:extLst>
            </p:cNvPr>
            <p:cNvSpPr>
              <a:spLocks/>
            </p:cNvSpPr>
            <p:nvPr/>
          </p:nvSpPr>
          <p:spPr>
            <a:xfrm>
              <a:off x="4819650" y="2265392"/>
              <a:ext cx="2581103" cy="2739923"/>
            </a:xfrm>
            <a:prstGeom prst="ellipse">
              <a:avLst/>
            </a:prstGeom>
            <a:solidFill>
              <a:schemeClr val="bg2">
                <a:lumMod val="9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0000">
                      <a:lumMod val="75000"/>
                      <a:lumOff val="25000"/>
                    </a:srgbClr>
                  </a:solidFill>
                  <a:effectLst/>
                  <a:uLnTx/>
                  <a:uFillTx/>
                  <a:latin typeface="源柔ゴシックP Normal"/>
                  <a:ea typeface="源柔ゴシックP Normal"/>
                  <a:cs typeface="+mn-cs"/>
                </a:rPr>
                <a:t>社会</a:t>
              </a:r>
              <a:endParaRPr kumimoji="1" lang="en-US" altLang="ja-JP" sz="2800" b="0" i="0" u="none" strike="noStrike" kern="1200" cap="none" spc="0" normalizeH="0" baseline="0" noProof="0" dirty="0">
                <a:ln>
                  <a:noFill/>
                </a:ln>
                <a:solidFill>
                  <a:srgbClr val="000000">
                    <a:lumMod val="75000"/>
                    <a:lumOff val="25000"/>
                  </a:srgbClr>
                </a:solidFill>
                <a:effectLst/>
                <a:uLnTx/>
                <a:uFillTx/>
                <a:latin typeface="源柔ゴシックP Normal"/>
                <a:ea typeface="源柔ゴシックP Normal"/>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0000">
                      <a:lumMod val="75000"/>
                      <a:lumOff val="25000"/>
                    </a:srgbClr>
                  </a:solidFill>
                  <a:effectLst/>
                  <a:uLnTx/>
                  <a:uFillTx/>
                  <a:latin typeface="源柔ゴシックP Normal"/>
                  <a:ea typeface="源柔ゴシックP Normal"/>
                  <a:cs typeface="+mn-cs"/>
                </a:rPr>
                <a:t>人間</a:t>
              </a:r>
            </a:p>
          </p:txBody>
        </p:sp>
        <p:pic>
          <p:nvPicPr>
            <p:cNvPr id="34" name="図 33">
              <a:extLst>
                <a:ext uri="{FF2B5EF4-FFF2-40B4-BE49-F238E27FC236}">
                  <a16:creationId xmlns:a16="http://schemas.microsoft.com/office/drawing/2014/main" id="{A8F19932-BF60-1808-8A2C-4F18EC28740F}"/>
                </a:ext>
              </a:extLst>
            </p:cNvPr>
            <p:cNvPicPr>
              <a:picLocks noChangeAspect="1"/>
            </p:cNvPicPr>
            <p:nvPr/>
          </p:nvPicPr>
          <p:blipFill>
            <a:blip r:embed="rId4"/>
            <a:stretch>
              <a:fillRect/>
            </a:stretch>
          </p:blipFill>
          <p:spPr>
            <a:xfrm>
              <a:off x="4282266" y="1914525"/>
              <a:ext cx="3491337" cy="3609974"/>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25"/>
                                        </p:tgtEl>
                                      </p:cBhvr>
                                    </p:animEffect>
                                    <p:set>
                                      <p:cBhvr>
                                        <p:cTn id="11" dur="1" fill="hold">
                                          <p:stCondLst>
                                            <p:cond delay="499"/>
                                          </p:stCondLst>
                                        </p:cTn>
                                        <p:tgtEl>
                                          <p:spTgt spid="2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1"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0" nodeType="clickEffect">
                                  <p:stCondLst>
                                    <p:cond delay="0"/>
                                  </p:stCondLst>
                                  <p:childTnLst>
                                    <p:animEffect transition="out" filter="fade">
                                      <p:cBhvr>
                                        <p:cTn id="29" dur="500"/>
                                        <p:tgtEl>
                                          <p:spTgt spid="22"/>
                                        </p:tgtEl>
                                      </p:cBhvr>
                                    </p:animEffect>
                                    <p:set>
                                      <p:cBhvr>
                                        <p:cTn id="30" dur="1" fill="hold">
                                          <p:stCondLst>
                                            <p:cond delay="499"/>
                                          </p:stCondLst>
                                        </p:cTn>
                                        <p:tgtEl>
                                          <p:spTgt spid="2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additive="base">
                                        <p:cTn id="39" dur="500" fill="hold"/>
                                        <p:tgtEl>
                                          <p:spTgt spid="23"/>
                                        </p:tgtEl>
                                        <p:attrNameLst>
                                          <p:attrName>ppt_x</p:attrName>
                                        </p:attrNameLst>
                                      </p:cBhvr>
                                      <p:tavLst>
                                        <p:tav tm="0">
                                          <p:val>
                                            <p:strVal val="#ppt_x"/>
                                          </p:val>
                                        </p:tav>
                                        <p:tav tm="100000">
                                          <p:val>
                                            <p:strVal val="#ppt_x"/>
                                          </p:val>
                                        </p:tav>
                                      </p:tavLst>
                                    </p:anim>
                                    <p:anim calcmode="lin" valueType="num">
                                      <p:cBhvr additive="base">
                                        <p:cTn id="4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7" grpId="0" animBg="1"/>
      <p:bldP spid="22" grpId="0" animBg="1"/>
      <p:bldP spid="22" grpId="1" animBg="1"/>
      <p:bldP spid="24" grpId="0" animBg="1"/>
      <p:bldP spid="24" grpId="1" animBg="1"/>
      <p:bldP spid="25" grpId="0" animBg="1"/>
      <p:bldP spid="25" grpId="1" animBg="1"/>
    </p:bldLst>
  </p:timing>
</p:sld>
</file>

<file path=ppt/theme/theme1.xml><?xml version="1.0" encoding="utf-8"?>
<a:theme xmlns:a="http://schemas.openxmlformats.org/drawingml/2006/main" name="Office テーマ">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1">
      <a:majorFont>
        <a:latin typeface="源柔ゴシックP Normal"/>
        <a:ea typeface="源柔ゴシックP Normal"/>
        <a:cs typeface=""/>
      </a:majorFont>
      <a:minorFont>
        <a:latin typeface="源柔ゴシックP Normal"/>
        <a:ea typeface="源柔ゴシックP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7618</Words>
  <Application>Microsoft Office PowerPoint</Application>
  <PresentationFormat>ワイド画面</PresentationFormat>
  <Paragraphs>1155</Paragraphs>
  <Slides>86</Slides>
  <Notes>82</Notes>
  <HiddenSlides>0</HiddenSlides>
  <MMClips>5</MMClips>
  <ScaleCrop>false</ScaleCrop>
  <HeadingPairs>
    <vt:vector size="8" baseType="variant">
      <vt:variant>
        <vt:lpstr>使用されているフォント</vt:lpstr>
      </vt:variant>
      <vt:variant>
        <vt:i4>22</vt:i4>
      </vt:variant>
      <vt:variant>
        <vt:lpstr>テーマ</vt:lpstr>
      </vt:variant>
      <vt:variant>
        <vt:i4>1</vt:i4>
      </vt:variant>
      <vt:variant>
        <vt:lpstr>埋め込まれた OLE サーバー</vt:lpstr>
      </vt:variant>
      <vt:variant>
        <vt:i4>2</vt:i4>
      </vt:variant>
      <vt:variant>
        <vt:lpstr>スライド タイトル</vt:lpstr>
      </vt:variant>
      <vt:variant>
        <vt:i4>86</vt:i4>
      </vt:variant>
    </vt:vector>
  </HeadingPairs>
  <TitlesOfParts>
    <vt:vector size="111" baseType="lpstr">
      <vt:lpstr>AR P悠々ゴシック体04E</vt:lpstr>
      <vt:lpstr>Arial Unicode MS</vt:lpstr>
      <vt:lpstr>ＤＦPOP体</vt:lpstr>
      <vt:lpstr>ＤＦＰPOP体</vt:lpstr>
      <vt:lpstr>HGPｺﾞｼｯｸE</vt:lpstr>
      <vt:lpstr>HGP創英角ﾎﾟｯﾌﾟ体</vt:lpstr>
      <vt:lpstr>HGS創英角ｺﾞｼｯｸUB</vt:lpstr>
      <vt:lpstr>ＭＳ Ｐゴシック</vt:lpstr>
      <vt:lpstr>ＭＳ ゴシック</vt:lpstr>
      <vt:lpstr>ＭＳ 明朝</vt:lpstr>
      <vt:lpstr>ヒラギノ丸ゴ Pro W4</vt:lpstr>
      <vt:lpstr>源柔ゴシック Normal</vt:lpstr>
      <vt:lpstr>源柔ゴシックP Normal</vt:lpstr>
      <vt:lpstr>Yu Gothic</vt:lpstr>
      <vt:lpstr>Yu Gothic</vt:lpstr>
      <vt:lpstr>Arial</vt:lpstr>
      <vt:lpstr>Arial Black</vt:lpstr>
      <vt:lpstr>Bahnschrift</vt:lpstr>
      <vt:lpstr>Calibri</vt:lpstr>
      <vt:lpstr>Times New Roman</vt:lpstr>
      <vt:lpstr>Verdana</vt:lpstr>
      <vt:lpstr>Wingdings</vt:lpstr>
      <vt:lpstr>Office テーマ</vt:lpstr>
      <vt:lpstr>ｸﾘｯﾌﾟ</vt:lpstr>
      <vt:lpstr>Image</vt:lpstr>
      <vt:lpstr>メディア学フロンティアシンポジウム</vt:lpstr>
      <vt:lpstr>frontier(フロンティア)</vt:lpstr>
      <vt:lpstr>1999年　東京工科大学メディア学部開設</vt:lpstr>
      <vt:lpstr>Marshall McLuhan</vt:lpstr>
      <vt:lpstr>Kondo Kunio</vt:lpstr>
      <vt:lpstr>協賛： CG-ARTS（公益財団法人 画像情報教育振興協会）</vt:lpstr>
      <vt:lpstr>協賛：株式会社コロナ社</vt:lpstr>
      <vt:lpstr>後援：学会紹介</vt:lpstr>
      <vt:lpstr>文理芸融合と私の学会活動</vt:lpstr>
      <vt:lpstr>シンポジウムプログラム</vt:lpstr>
      <vt:lpstr>PowerPoint プレゼンテーション</vt:lpstr>
      <vt:lpstr>『CG研究者の方々に助けられて』 　CG研究に未来はあるか</vt:lpstr>
      <vt:lpstr>私のCG研究の展開</vt:lpstr>
      <vt:lpstr>研究活動の始まり</vt:lpstr>
      <vt:lpstr>名古屋大学時代   1973-1988　非常勤職員</vt:lpstr>
      <vt:lpstr>モダングラフィックス(1982,コロナ社)の思想</vt:lpstr>
      <vt:lpstr>第1期CG研究　名古屋大学時代:博士号取得   1978-1988</vt:lpstr>
      <vt:lpstr>Non Photorealistic Rendering</vt:lpstr>
      <vt:lpstr>画像と情報伝達</vt:lpstr>
      <vt:lpstr>Examples using rendering system CARP</vt:lpstr>
      <vt:lpstr>Classification and Algorithm of Shading for Painting  KONDO Kunio, KIMURA Fumihiko, TAJIMA Taro ，Journal of Graphic Science of Japan,  Vol.40,　1987 </vt:lpstr>
      <vt:lpstr>研究活動と研究テーマ</vt:lpstr>
      <vt:lpstr>PowerPoint プレゼンテーション</vt:lpstr>
      <vt:lpstr>初めての国際会議EUROGRAPHICSと大学訪問　　</vt:lpstr>
      <vt:lpstr>3次元形状表現</vt:lpstr>
      <vt:lpstr>Comprehensive Rendering 3次元モデルの輪郭線，稜線の描画法</vt:lpstr>
      <vt:lpstr>Rendering of Outline and Highlight line</vt:lpstr>
      <vt:lpstr>3次元モデルの輪郭線描画手法のLightwaveへの実装  金子 満,中嶋 正之,次世代アニメーションシステムに関する研究　ノンフォトリアリスティックアニメーションの生成, 情報処理学会グラフィクスとCAD研究報告76,pp.23-30,　1995-8-17</vt:lpstr>
      <vt:lpstr>研究の展開</vt:lpstr>
      <vt:lpstr>卒業研究成果：写真の領域分割によるイラスト作成</vt:lpstr>
      <vt:lpstr>PowerPoint プレゼンテーション</vt:lpstr>
      <vt:lpstr>Proposal of Image Generation Methods based on the Process of Visual Information Processing</vt:lpstr>
      <vt:lpstr>Artistic Rendering of Buildings with Levels of Detail</vt:lpstr>
      <vt:lpstr>Non Photorealistic Rendering</vt:lpstr>
      <vt:lpstr>Bezier曲線を用いた線画レンダリング</vt:lpstr>
      <vt:lpstr> イラスト図作画支援システムの開発   第 7 回NICOGRAPH 論文コンテスト</vt:lpstr>
      <vt:lpstr>PowerPoint プレゼンテーション</vt:lpstr>
      <vt:lpstr>Shape Oriented Line Drawing in Real-Time 3DCG</vt:lpstr>
      <vt:lpstr>Sketch Modeling</vt:lpstr>
      <vt:lpstr>図法幾何学に基づく透視図作図</vt:lpstr>
      <vt:lpstr>図法幾何学に基づく透視図作図</vt:lpstr>
      <vt:lpstr>透視図の視点推定とImage based Modeling</vt:lpstr>
      <vt:lpstr>透視図の立体復元とその応用</vt:lpstr>
      <vt:lpstr>写真からの建築物の再構成</vt:lpstr>
      <vt:lpstr>Image based Rendering &amp; Modeling</vt:lpstr>
      <vt:lpstr>他分野を見る</vt:lpstr>
      <vt:lpstr>第2期CG研究 埼玉大学時代：CG研究の発展   1990-2007  18年</vt:lpstr>
      <vt:lpstr>CG教育研究　CG-ARTSとの活動の展開</vt:lpstr>
      <vt:lpstr>PowerPoint プレゼンテーション</vt:lpstr>
      <vt:lpstr>Sketch Interpreter for Geometric Modeling Sugishita,S, Kondo,K: Annals of Numerical Mathematics pp.361-372, Baltzer Science,1996</vt:lpstr>
      <vt:lpstr>Interactive Rendering by Handwriting Input Kondo.K, Kimura.F,　 Proc. of CADDM’87 pp.83-94 1987</vt:lpstr>
      <vt:lpstr>PowerPoint プレゼンテーション</vt:lpstr>
      <vt:lpstr>スケッチ分析</vt:lpstr>
      <vt:lpstr>Sketch Interpreterによるスケッチモデリングの実例</vt:lpstr>
      <vt:lpstr>命名は大切</vt:lpstr>
      <vt:lpstr>3．感性情報処理と配色デザイン</vt:lpstr>
      <vt:lpstr>配色支援システムの提案</vt:lpstr>
      <vt:lpstr>画像の配色変更　　　[ Color Harmonization ]</vt:lpstr>
      <vt:lpstr>4．Animation</vt:lpstr>
      <vt:lpstr>PowerPoint プレゼンテーション</vt:lpstr>
      <vt:lpstr>2D Cartoon Blur</vt:lpstr>
      <vt:lpstr>3D Cartoon Blur</vt:lpstr>
      <vt:lpstr>PowerPoint プレゼンテーション</vt:lpstr>
      <vt:lpstr>第3期CG研究　東京工科大学　2007-2020（2年＋13年）</vt:lpstr>
      <vt:lpstr>PowerPoint プレゼンテーション</vt:lpstr>
      <vt:lpstr>研究テーマの提案と体系化　</vt:lpstr>
      <vt:lpstr>Information Management System  for Scenario Writing</vt:lpstr>
      <vt:lpstr>演出: Lighting Scrapbookとシミュレーション</vt:lpstr>
      <vt:lpstr>PowerPoint プレゼンテーション</vt:lpstr>
      <vt:lpstr>PowerPoint プレゼンテーション</vt:lpstr>
      <vt:lpstr>PowerPoint プレゼンテーション</vt:lpstr>
      <vt:lpstr>PowerPoint プレゼンテーション</vt:lpstr>
      <vt:lpstr>キャラクターコラージュシステムによるデザイン原案制作　</vt:lpstr>
      <vt:lpstr>PowerPoint プレゼンテーション</vt:lpstr>
      <vt:lpstr>PowerPoint プレゼンテーション</vt:lpstr>
      <vt:lpstr>Simulation result of character groups</vt:lpstr>
      <vt:lpstr>PowerPoint プレゼンテーション</vt:lpstr>
      <vt:lpstr>Color Scheme Simulation for Robot Character</vt:lpstr>
      <vt:lpstr>問題の簡単化</vt:lpstr>
      <vt:lpstr>PowerPoint プレゼンテーション</vt:lpstr>
      <vt:lpstr>PowerPoint プレゼンテーション</vt:lpstr>
      <vt:lpstr>強い覚悟で学問創造</vt:lpstr>
      <vt:lpstr>CG研究に未来はあるか</vt:lpstr>
      <vt:lpstr>おわりに</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2020-03-04T13:09:28Z</dcterms:created>
  <dcterms:modified xsi:type="dcterms:W3CDTF">2024-03-03T02:47:58Z</dcterms:modified>
</cp:coreProperties>
</file>